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4FCA-A666-41CA-9696-7E1EDDD33F17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48D1-3138-4AD6-A6E0-137DA14C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4FCA-A666-41CA-9696-7E1EDDD33F17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48D1-3138-4AD6-A6E0-137DA14C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4FCA-A666-41CA-9696-7E1EDDD33F17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48D1-3138-4AD6-A6E0-137DA14C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6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4FCA-A666-41CA-9696-7E1EDDD33F17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48D1-3138-4AD6-A6E0-137DA14C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5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4FCA-A666-41CA-9696-7E1EDDD33F17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48D1-3138-4AD6-A6E0-137DA14C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4FCA-A666-41CA-9696-7E1EDDD33F17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48D1-3138-4AD6-A6E0-137DA14C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5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4FCA-A666-41CA-9696-7E1EDDD33F17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48D1-3138-4AD6-A6E0-137DA14C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4FCA-A666-41CA-9696-7E1EDDD33F17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48D1-3138-4AD6-A6E0-137DA14C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5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4FCA-A666-41CA-9696-7E1EDDD33F17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48D1-3138-4AD6-A6E0-137DA14C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4FCA-A666-41CA-9696-7E1EDDD33F17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48D1-3138-4AD6-A6E0-137DA14C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4FCA-A666-41CA-9696-7E1EDDD33F17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48D1-3138-4AD6-A6E0-137DA14C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6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4FCA-A666-41CA-9696-7E1EDDD33F17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448D1-3138-4AD6-A6E0-137DA14C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5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44" y="1328672"/>
            <a:ext cx="8860113" cy="42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01" y="1559789"/>
            <a:ext cx="8501799" cy="37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612"/>
          <a:stretch/>
        </p:blipFill>
        <p:spPr>
          <a:xfrm>
            <a:off x="1775765" y="1965961"/>
            <a:ext cx="8762391" cy="24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Hiba Ali Hasan</dc:creator>
  <cp:lastModifiedBy>Hiba Ali Hasan</cp:lastModifiedBy>
  <cp:revision>1</cp:revision>
  <dcterms:created xsi:type="dcterms:W3CDTF">2020-03-07T15:38:08Z</dcterms:created>
  <dcterms:modified xsi:type="dcterms:W3CDTF">2020-03-07T15:38:34Z</dcterms:modified>
</cp:coreProperties>
</file>