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3E4-2FC8-4D27-B2F3-ADC7D0DADA92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F38-0F13-468F-A6E5-4467127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6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3E4-2FC8-4D27-B2F3-ADC7D0DADA92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F38-0F13-468F-A6E5-4467127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7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3E4-2FC8-4D27-B2F3-ADC7D0DADA92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F38-0F13-468F-A6E5-4467127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3E4-2FC8-4D27-B2F3-ADC7D0DADA92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F38-0F13-468F-A6E5-4467127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2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3E4-2FC8-4D27-B2F3-ADC7D0DADA92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F38-0F13-468F-A6E5-4467127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0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3E4-2FC8-4D27-B2F3-ADC7D0DADA92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F38-0F13-468F-A6E5-4467127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3E4-2FC8-4D27-B2F3-ADC7D0DADA92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F38-0F13-468F-A6E5-4467127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4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3E4-2FC8-4D27-B2F3-ADC7D0DADA92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F38-0F13-468F-A6E5-4467127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3E4-2FC8-4D27-B2F3-ADC7D0DADA92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F38-0F13-468F-A6E5-4467127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3E4-2FC8-4D27-B2F3-ADC7D0DADA92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F38-0F13-468F-A6E5-4467127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1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3E4-2FC8-4D27-B2F3-ADC7D0DADA92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F38-0F13-468F-A6E5-4467127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9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83E4-2FC8-4D27-B2F3-ADC7D0DADA92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3F38-0F13-468F-A6E5-4467127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1981173" y="1604400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93" y="457201"/>
            <a:ext cx="8738907" cy="61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1981173" y="1604400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70" y="1949039"/>
            <a:ext cx="8925261" cy="295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450" y="1208154"/>
            <a:ext cx="4625500" cy="99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95" b="2124"/>
          <a:stretch/>
        </p:blipFill>
        <p:spPr>
          <a:xfrm>
            <a:off x="1895008" y="1234441"/>
            <a:ext cx="8371504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Hiba Ali Hasan</dc:creator>
  <cp:lastModifiedBy>Hiba Ali Hasan</cp:lastModifiedBy>
  <cp:revision>1</cp:revision>
  <dcterms:created xsi:type="dcterms:W3CDTF">2020-03-07T15:31:30Z</dcterms:created>
  <dcterms:modified xsi:type="dcterms:W3CDTF">2020-03-07T15:31:40Z</dcterms:modified>
</cp:coreProperties>
</file>