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70E05-727C-4498-96DA-20BE528AC6F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98487-683E-406C-980F-ED048065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54063"/>
            <a:ext cx="67056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6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2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9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8A549-12EA-47D2-BC3A-8CB4DF23903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78D3-9303-4FC4-BD56-7969F7F1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771651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1848149" y="4577931"/>
            <a:ext cx="4343102" cy="12003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spc="-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Six</a:t>
            </a:r>
          </a:p>
          <a:p>
            <a:pPr algn="ctr"/>
            <a:r>
              <a:rPr lang="en-US" sz="2600" spc="-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Hiba Ali Hasan</a:t>
            </a:r>
          </a:p>
          <a:p>
            <a:pPr algn="ctr"/>
            <a:endParaRPr lang="en-US" sz="2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390" y="1276125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8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3"/>
          <p:cNvSpPr txBox="1"/>
          <p:nvPr/>
        </p:nvSpPr>
        <p:spPr>
          <a:xfrm>
            <a:off x="1973944" y="1281461"/>
            <a:ext cx="8228763" cy="5256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500" lnSpcReduction="10000"/>
          </a:bodyPr>
          <a:lstStyle/>
          <a:p>
            <a:pPr marL="108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</a:pPr>
            <a:r>
              <a:rPr lang="en-US" sz="3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What…….like?</a:t>
            </a:r>
            <a:endParaRPr lang="en-US" sz="3400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108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</a:pPr>
            <a:r>
              <a:rPr lang="en-US" sz="3400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6.2. How….?</a:t>
            </a:r>
          </a:p>
          <a:p>
            <a:pPr marL="108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</a:pPr>
            <a:r>
              <a:rPr lang="en-US" sz="3400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6.3. How….? or What ……like?</a:t>
            </a:r>
          </a:p>
          <a:p>
            <a:pPr marL="108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</a:pPr>
            <a:r>
              <a:rPr lang="en-US" sz="3400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6.4. Verb +-</a:t>
            </a:r>
            <a:r>
              <a:rPr lang="en-US" sz="3400" spc="-1" dirty="0" err="1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ing</a:t>
            </a:r>
            <a:r>
              <a:rPr lang="en-US" sz="3400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or infinitive</a:t>
            </a:r>
          </a:p>
          <a:p>
            <a:pPr marL="108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</a:pPr>
            <a:r>
              <a:rPr lang="en-US" sz="3400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6.5. Relative Clauses.</a:t>
            </a:r>
          </a:p>
          <a:p>
            <a:pPr marL="108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</a:pPr>
            <a:r>
              <a:rPr lang="en-US" sz="3400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6.6. Participles.</a:t>
            </a:r>
            <a:endParaRPr lang="en-US" sz="3400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108000" algn="just">
              <a:spcBef>
                <a:spcPts val="1417"/>
              </a:spcBef>
              <a:buClr>
                <a:srgbClr val="000000"/>
              </a:buClr>
            </a:pPr>
            <a:endParaRPr lang="en-US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endParaRPr lang="en-US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3944" y="330927"/>
            <a:ext cx="371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Introduction like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1981173" y="1604400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72" y="453916"/>
            <a:ext cx="8214360" cy="58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1981173" y="1604400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18" y="229514"/>
            <a:ext cx="7542471" cy="64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Microsoft YaHei</vt:lpstr>
      <vt:lpstr>Arial</vt:lpstr>
      <vt:lpstr>Calibri</vt:lpstr>
      <vt:lpstr>Calibri Light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1</cp:revision>
  <dcterms:created xsi:type="dcterms:W3CDTF">2020-03-07T15:30:47Z</dcterms:created>
  <dcterms:modified xsi:type="dcterms:W3CDTF">2020-03-07T15:30:58Z</dcterms:modified>
</cp:coreProperties>
</file>