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69B3-0A91-4AD4-BCC5-8C7FA6ACF91B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BC0A-26FE-4040-B68F-38CBE2069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08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69B3-0A91-4AD4-BCC5-8C7FA6ACF91B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BC0A-26FE-4040-B68F-38CBE2069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8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69B3-0A91-4AD4-BCC5-8C7FA6ACF91B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BC0A-26FE-4040-B68F-38CBE2069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5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69B3-0A91-4AD4-BCC5-8C7FA6ACF91B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BC0A-26FE-4040-B68F-38CBE2069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6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69B3-0A91-4AD4-BCC5-8C7FA6ACF91B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BC0A-26FE-4040-B68F-38CBE2069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69B3-0A91-4AD4-BCC5-8C7FA6ACF91B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BC0A-26FE-4040-B68F-38CBE2069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7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69B3-0A91-4AD4-BCC5-8C7FA6ACF91B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BC0A-26FE-4040-B68F-38CBE2069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5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69B3-0A91-4AD4-BCC5-8C7FA6ACF91B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BC0A-26FE-4040-B68F-38CBE2069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6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69B3-0A91-4AD4-BCC5-8C7FA6ACF91B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BC0A-26FE-4040-B68F-38CBE2069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51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69B3-0A91-4AD4-BCC5-8C7FA6ACF91B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BC0A-26FE-4040-B68F-38CBE2069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9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69B3-0A91-4AD4-BCC5-8C7FA6ACF91B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BC0A-26FE-4040-B68F-38CBE2069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5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669B3-0A91-4AD4-BCC5-8C7FA6ACF91B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CBC0A-26FE-4040-B68F-38CBE2069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0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128" y="0"/>
            <a:ext cx="719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0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8286"/>
            <a:ext cx="12192000" cy="478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60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Hiba Ali Hasan</dc:creator>
  <cp:lastModifiedBy>Hiba Ali Hasan</cp:lastModifiedBy>
  <cp:revision>1</cp:revision>
  <dcterms:created xsi:type="dcterms:W3CDTF">2020-03-07T15:55:58Z</dcterms:created>
  <dcterms:modified xsi:type="dcterms:W3CDTF">2020-03-07T15:57:32Z</dcterms:modified>
</cp:coreProperties>
</file>