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0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6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8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5DB7-12AD-48C1-AB68-EF9408F45901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0C69-5E06-456C-BE67-B309E3CF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44" y="1085391"/>
            <a:ext cx="8860113" cy="4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44" y="1061063"/>
            <a:ext cx="8860113" cy="47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42" y="124237"/>
            <a:ext cx="6474478" cy="65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19" y="0"/>
            <a:ext cx="6856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2020-03-07T15:25:47Z</dcterms:created>
  <dcterms:modified xsi:type="dcterms:W3CDTF">2020-03-07T15:26:31Z</dcterms:modified>
</cp:coreProperties>
</file>