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D197-A510-49DA-9F89-EE3CC47A0754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8CA-7BA4-41A4-BBEC-6A51F5C8C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6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D197-A510-49DA-9F89-EE3CC47A0754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8CA-7BA4-41A4-BBEC-6A51F5C8C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5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D197-A510-49DA-9F89-EE3CC47A0754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8CA-7BA4-41A4-BBEC-6A51F5C8C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D197-A510-49DA-9F89-EE3CC47A0754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8CA-7BA4-41A4-BBEC-6A51F5C8C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D197-A510-49DA-9F89-EE3CC47A0754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8CA-7BA4-41A4-BBEC-6A51F5C8C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8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D197-A510-49DA-9F89-EE3CC47A0754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8CA-7BA4-41A4-BBEC-6A51F5C8C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4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D197-A510-49DA-9F89-EE3CC47A0754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8CA-7BA4-41A4-BBEC-6A51F5C8C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5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D197-A510-49DA-9F89-EE3CC47A0754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8CA-7BA4-41A4-BBEC-6A51F5C8C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9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D197-A510-49DA-9F89-EE3CC47A0754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8CA-7BA4-41A4-BBEC-6A51F5C8C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D197-A510-49DA-9F89-EE3CC47A0754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8CA-7BA4-41A4-BBEC-6A51F5C8C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0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D197-A510-49DA-9F89-EE3CC47A0754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8CA-7BA4-41A4-BBEC-6A51F5C8C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8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6D197-A510-49DA-9F89-EE3CC47A0754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8F8CA-7BA4-41A4-BBEC-6A51F5C8C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8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73" y="1173480"/>
            <a:ext cx="8376471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804" y="1393547"/>
            <a:ext cx="8846516" cy="46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2"/>
          <p:cNvSpPr txBox="1"/>
          <p:nvPr/>
        </p:nvSpPr>
        <p:spPr>
          <a:xfrm>
            <a:off x="1981173" y="1604400"/>
            <a:ext cx="8228763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endParaRPr lang="en-US" sz="32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518" y="2378836"/>
            <a:ext cx="8794965" cy="21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Hiba Ali Hasan</dc:creator>
  <cp:lastModifiedBy>Hiba Ali Hasan</cp:lastModifiedBy>
  <cp:revision>1</cp:revision>
  <dcterms:created xsi:type="dcterms:W3CDTF">2020-03-07T15:25:12Z</dcterms:created>
  <dcterms:modified xsi:type="dcterms:W3CDTF">2020-03-07T15:25:23Z</dcterms:modified>
</cp:coreProperties>
</file>