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2EDE-AA5B-4E03-9607-2A35571662F3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02A5-8CC0-4EA4-AD72-F9B22D5D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2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2EDE-AA5B-4E03-9607-2A35571662F3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02A5-8CC0-4EA4-AD72-F9B22D5D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54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2EDE-AA5B-4E03-9607-2A35571662F3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02A5-8CC0-4EA4-AD72-F9B22D5D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2EDE-AA5B-4E03-9607-2A35571662F3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02A5-8CC0-4EA4-AD72-F9B22D5D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0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2EDE-AA5B-4E03-9607-2A35571662F3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02A5-8CC0-4EA4-AD72-F9B22D5D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1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2EDE-AA5B-4E03-9607-2A35571662F3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02A5-8CC0-4EA4-AD72-F9B22D5D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4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2EDE-AA5B-4E03-9607-2A35571662F3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02A5-8CC0-4EA4-AD72-F9B22D5D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8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2EDE-AA5B-4E03-9607-2A35571662F3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02A5-8CC0-4EA4-AD72-F9B22D5D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2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2EDE-AA5B-4E03-9607-2A35571662F3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02A5-8CC0-4EA4-AD72-F9B22D5D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2EDE-AA5B-4E03-9607-2A35571662F3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02A5-8CC0-4EA4-AD72-F9B22D5D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2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2EDE-AA5B-4E03-9607-2A35571662F3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02A5-8CC0-4EA4-AD72-F9B22D5D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7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22EDE-AA5B-4E03-9607-2A35571662F3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902A5-8CC0-4EA4-AD72-F9B22D5D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0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1771651" y="852729"/>
            <a:ext cx="4666951" cy="30162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44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Language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8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spc="-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8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Year </a:t>
            </a:r>
            <a:r>
              <a:rPr lang="en-US" sz="28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</a:p>
          <a:p>
            <a:pPr algn="ctr"/>
            <a:r>
              <a:rPr lang="en-US" sz="28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Pharmacy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US" sz="2800" spc="-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Mustansiriyah</a:t>
            </a:r>
            <a:r>
              <a:rPr lang="en-US" sz="28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  <a:r>
              <a:rPr lang="en-US" sz="40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1848149" y="4377877"/>
            <a:ext cx="4343102" cy="120032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600" spc="-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Five</a:t>
            </a:r>
          </a:p>
          <a:p>
            <a:pPr algn="ctr"/>
            <a:endParaRPr lang="en-US" sz="2600" spc="-1" dirty="0">
              <a:solidFill>
                <a:srgbClr val="3465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spc="-1" dirty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Hiba Ali Hasan</a:t>
            </a:r>
            <a:endParaRPr lang="en-US" sz="26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1390" y="1276125"/>
            <a:ext cx="3497263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38950" y="495300"/>
            <a:ext cx="333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Reference book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7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493" y="745862"/>
            <a:ext cx="3566188" cy="60939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Tense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0110" y="3244335"/>
            <a:ext cx="7451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8000" algn="just">
              <a:spcBef>
                <a:spcPts val="2551"/>
              </a:spcBef>
              <a:spcAft>
                <a:spcPts val="1134"/>
              </a:spcAft>
              <a:buClr>
                <a:srgbClr val="000000"/>
              </a:buClr>
            </a:pPr>
            <a:r>
              <a:rPr lang="en-US" sz="36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/ going to and present Continuous</a:t>
            </a:r>
            <a:endParaRPr lang="en-US" sz="3600" spc="-1" dirty="0"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58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370" y="906985"/>
            <a:ext cx="8925261" cy="50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1981173" y="436288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tense</a:t>
            </a:r>
            <a:endParaRPr lang="en-US" sz="44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1981173" y="1604400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398" y="1069172"/>
            <a:ext cx="8884682" cy="578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1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Microsoft YaHei</vt:lpstr>
      <vt:lpstr>Arial</vt:lpstr>
      <vt:lpstr>Calibri</vt:lpstr>
      <vt:lpstr>Calibri Light</vt:lpstr>
      <vt:lpstr>Times New Roman</vt:lpstr>
      <vt:lpstr>Office Theme</vt:lpstr>
      <vt:lpstr>PowerPoint Presentation</vt:lpstr>
      <vt:lpstr>Future Tense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Hiba Ali Hasan</dc:creator>
  <cp:lastModifiedBy>Hiba Ali Hasan</cp:lastModifiedBy>
  <cp:revision>1</cp:revision>
  <dcterms:created xsi:type="dcterms:W3CDTF">2020-03-07T15:24:08Z</dcterms:created>
  <dcterms:modified xsi:type="dcterms:W3CDTF">2020-03-07T15:24:49Z</dcterms:modified>
</cp:coreProperties>
</file>