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41076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606060"/>
        </a:solidFill>
        <a:effectLst/>
        <a:uFillTx/>
        <a:latin typeface="+mn-lt"/>
        <a:ea typeface="+mn-ea"/>
        <a:cs typeface="+mn-cs"/>
        <a:sym typeface="Gill Sans"/>
      </a:defRPr>
    </a:lvl1pPr>
    <a:lvl2pPr marL="0" marR="0" indent="0" algn="ctr" defTabSz="41076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606060"/>
        </a:solidFill>
        <a:effectLst/>
        <a:uFillTx/>
        <a:latin typeface="+mn-lt"/>
        <a:ea typeface="+mn-ea"/>
        <a:cs typeface="+mn-cs"/>
        <a:sym typeface="Gill Sans"/>
      </a:defRPr>
    </a:lvl2pPr>
    <a:lvl3pPr marL="0" marR="0" indent="0" algn="ctr" defTabSz="41076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606060"/>
        </a:solidFill>
        <a:effectLst/>
        <a:uFillTx/>
        <a:latin typeface="+mn-lt"/>
        <a:ea typeface="+mn-ea"/>
        <a:cs typeface="+mn-cs"/>
        <a:sym typeface="Gill Sans"/>
      </a:defRPr>
    </a:lvl3pPr>
    <a:lvl4pPr marL="0" marR="0" indent="0" algn="ctr" defTabSz="41076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606060"/>
        </a:solidFill>
        <a:effectLst/>
        <a:uFillTx/>
        <a:latin typeface="+mn-lt"/>
        <a:ea typeface="+mn-ea"/>
        <a:cs typeface="+mn-cs"/>
        <a:sym typeface="Gill Sans"/>
      </a:defRPr>
    </a:lvl4pPr>
    <a:lvl5pPr marL="0" marR="0" indent="0" algn="ctr" defTabSz="41076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606060"/>
        </a:solidFill>
        <a:effectLst/>
        <a:uFillTx/>
        <a:latin typeface="+mn-lt"/>
        <a:ea typeface="+mn-ea"/>
        <a:cs typeface="+mn-cs"/>
        <a:sym typeface="Gill Sans"/>
      </a:defRPr>
    </a:lvl5pPr>
    <a:lvl6pPr marL="0" marR="0" indent="0" algn="ctr" defTabSz="41076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606060"/>
        </a:solidFill>
        <a:effectLst/>
        <a:uFillTx/>
        <a:latin typeface="+mn-lt"/>
        <a:ea typeface="+mn-ea"/>
        <a:cs typeface="+mn-cs"/>
        <a:sym typeface="Gill Sans"/>
      </a:defRPr>
    </a:lvl6pPr>
    <a:lvl7pPr marL="0" marR="0" indent="0" algn="ctr" defTabSz="41076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606060"/>
        </a:solidFill>
        <a:effectLst/>
        <a:uFillTx/>
        <a:latin typeface="+mn-lt"/>
        <a:ea typeface="+mn-ea"/>
        <a:cs typeface="+mn-cs"/>
        <a:sym typeface="Gill Sans"/>
      </a:defRPr>
    </a:lvl7pPr>
    <a:lvl8pPr marL="0" marR="0" indent="0" algn="ctr" defTabSz="41076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606060"/>
        </a:solidFill>
        <a:effectLst/>
        <a:uFillTx/>
        <a:latin typeface="+mn-lt"/>
        <a:ea typeface="+mn-ea"/>
        <a:cs typeface="+mn-cs"/>
        <a:sym typeface="Gill Sans"/>
      </a:defRPr>
    </a:lvl8pPr>
    <a:lvl9pPr marL="0" marR="0" indent="0" algn="ctr" defTabSz="410765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0" i="0" u="none" strike="noStrike" cap="none" spc="0" normalizeH="0" baseline="0">
        <a:ln>
          <a:noFill/>
        </a:ln>
        <a:solidFill>
          <a:srgbClr val="606060"/>
        </a:solidFill>
        <a:effectLst/>
        <a:uFillTx/>
        <a:latin typeface="+mn-lt"/>
        <a:ea typeface="+mn-ea"/>
        <a:cs typeface="+mn-cs"/>
        <a:sym typeface="Gill San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606060"/>
        </a:fontRef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7E3D2">
              <a:alpha val="5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solidFill>
                <a:srgbClr val="FDF6DA"/>
              </a:solidFill>
              <a:prstDash val="solid"/>
              <a:miter lim="400000"/>
            </a:ln>
          </a:right>
          <a:top>
            <a:ln w="3175" cap="flat">
              <a:solidFill>
                <a:srgbClr val="FDF6DA"/>
              </a:solidFill>
              <a:prstDash val="solid"/>
              <a:miter lim="400000"/>
            </a:ln>
          </a:top>
          <a:bottom>
            <a:ln w="3175" cap="flat">
              <a:solidFill>
                <a:srgbClr val="FDF6DA"/>
              </a:solidFill>
              <a:prstDash val="solid"/>
              <a:miter lim="400000"/>
            </a:ln>
          </a:bottom>
          <a:insideH>
            <a:ln w="3175" cap="flat">
              <a:solidFill>
                <a:srgbClr val="FDF6DA"/>
              </a:solidFill>
              <a:prstDash val="solid"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rgbClr val="A5C69B"/>
          </a:solidFill>
        </a:fill>
      </a:tcStyle>
    </a:firstCol>
    <a:lastRow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solidFill>
                <a:srgbClr val="FDF6DA"/>
              </a:solidFill>
              <a:prstDash val="solid"/>
              <a:miter lim="400000"/>
            </a:ln>
          </a:bottom>
          <a:insideH>
            <a:ln w="3175" cap="flat">
              <a:solidFill>
                <a:srgbClr val="FDF6D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C9D69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606060"/>
        </a:fontRef>
        <a:srgbClr val="606060"/>
      </a:tcTxStyle>
      <a:tcStyle>
        <a:tcBdr>
          <a:left>
            <a:ln w="3175" cap="flat">
              <a:solidFill>
                <a:srgbClr val="BDBBB3"/>
              </a:solidFill>
              <a:prstDash val="solid"/>
              <a:miter lim="400000"/>
            </a:ln>
          </a:left>
          <a:right>
            <a:ln w="3175" cap="flat">
              <a:solidFill>
                <a:srgbClr val="BDBBB3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3175" cap="flat">
              <a:solidFill>
                <a:srgbClr val="BDBBB3"/>
              </a:solidFill>
              <a:prstDash val="solid"/>
              <a:miter lim="400000"/>
            </a:ln>
          </a:insideV>
        </a:tcBdr>
        <a:fill>
          <a:solidFill>
            <a:srgbClr val="E7E3D2"/>
          </a:solidFill>
        </a:fill>
      </a:tcStyle>
    </a:wholeTbl>
    <a:band2H>
      <a:tcTxStyle/>
      <a:tcStyle>
        <a:tcBdr/>
        <a:fill>
          <a:solidFill>
            <a:srgbClr val="F6F2E5"/>
          </a:solidFill>
        </a:fill>
      </a:tcStyle>
    </a:band2H>
    <a:firstCol>
      <a:tcTxStyle b="off" i="off">
        <a:fontRef idx="minor">
          <a:srgbClr val="606060"/>
        </a:fontRef>
        <a:srgbClr val="606060"/>
      </a:tcTxStyle>
      <a:tcStyle>
        <a:tcBdr>
          <a:left>
            <a:ln w="3175" cap="flat">
              <a:solidFill>
                <a:srgbClr val="A5A59F"/>
              </a:solidFill>
              <a:prstDash val="solid"/>
              <a:miter lim="400000"/>
            </a:ln>
          </a:left>
          <a:right>
            <a:ln w="3175" cap="flat">
              <a:solidFill>
                <a:srgbClr val="A5A59F"/>
              </a:solidFill>
              <a:prstDash val="solid"/>
              <a:miter lim="400000"/>
            </a:ln>
          </a:right>
          <a:top>
            <a:ln w="3175" cap="flat">
              <a:solidFill>
                <a:srgbClr val="A5A59F"/>
              </a:solidFill>
              <a:prstDash val="solid"/>
              <a:miter lim="400000"/>
            </a:ln>
          </a:top>
          <a:bottom>
            <a:ln w="3175" cap="flat">
              <a:solidFill>
                <a:srgbClr val="A5A59F"/>
              </a:solidFill>
              <a:prstDash val="solid"/>
              <a:miter lim="400000"/>
            </a:ln>
          </a:bottom>
          <a:insideH>
            <a:ln w="3175" cap="flat">
              <a:solidFill>
                <a:srgbClr val="A5A59F"/>
              </a:solidFill>
              <a:prstDash val="solid"/>
              <a:miter lim="400000"/>
            </a:ln>
          </a:insideH>
          <a:insideV>
            <a:ln w="3175" cap="flat">
              <a:solidFill>
                <a:srgbClr val="A5A59F"/>
              </a:solidFill>
              <a:prstDash val="solid"/>
              <a:miter lim="400000"/>
            </a:ln>
          </a:insideV>
        </a:tcBdr>
        <a:fill>
          <a:solidFill>
            <a:srgbClr val="D3CDB7"/>
          </a:solidFill>
        </a:fill>
      </a:tcStyle>
    </a:firstCol>
    <a:lastRow>
      <a:tcTxStyle b="off" i="off">
        <a:fontRef idx="minor">
          <a:srgbClr val="606060"/>
        </a:fontRef>
        <a:srgbClr val="606060"/>
      </a:tcTxStyle>
      <a:tcStyle>
        <a:tcBdr>
          <a:left>
            <a:ln w="3175" cap="flat">
              <a:solidFill>
                <a:srgbClr val="A5A59F"/>
              </a:solidFill>
              <a:prstDash val="solid"/>
              <a:miter lim="400000"/>
            </a:ln>
          </a:left>
          <a:right>
            <a:ln w="3175" cap="flat">
              <a:solidFill>
                <a:srgbClr val="A5A59F"/>
              </a:solidFill>
              <a:prstDash val="solid"/>
              <a:miter lim="400000"/>
            </a:ln>
          </a:right>
          <a:top>
            <a:ln w="3175" cap="flat">
              <a:solidFill>
                <a:srgbClr val="A5A59F"/>
              </a:solidFill>
              <a:prstDash val="solid"/>
              <a:miter lim="400000"/>
            </a:ln>
          </a:top>
          <a:bottom>
            <a:ln w="3175" cap="flat">
              <a:solidFill>
                <a:srgbClr val="A5A59F"/>
              </a:solidFill>
              <a:prstDash val="solid"/>
              <a:miter lim="400000"/>
            </a:ln>
          </a:bottom>
          <a:insideH>
            <a:ln w="3175" cap="flat">
              <a:solidFill>
                <a:srgbClr val="A5A59F"/>
              </a:solidFill>
              <a:prstDash val="solid"/>
              <a:miter lim="400000"/>
            </a:ln>
          </a:insideH>
          <a:insideV>
            <a:ln w="3175" cap="flat">
              <a:solidFill>
                <a:srgbClr val="A5A59F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8E755A"/>
              </a:solidFill>
              <a:prstDash val="solid"/>
              <a:miter lim="400000"/>
            </a:ln>
          </a:left>
          <a:right>
            <a:ln w="3175" cap="flat">
              <a:solidFill>
                <a:srgbClr val="8E755A"/>
              </a:solidFill>
              <a:prstDash val="solid"/>
              <a:miter lim="400000"/>
            </a:ln>
          </a:right>
          <a:top>
            <a:ln w="3175" cap="flat">
              <a:solidFill>
                <a:srgbClr val="A5A59F"/>
              </a:solidFill>
              <a:prstDash val="solid"/>
              <a:miter lim="400000"/>
            </a:ln>
          </a:top>
          <a:bottom>
            <a:ln w="3175" cap="flat">
              <a:solidFill>
                <a:srgbClr val="A5A59F"/>
              </a:solidFill>
              <a:prstDash val="solid"/>
              <a:miter lim="400000"/>
            </a:ln>
          </a:bottom>
          <a:insideH>
            <a:ln w="3175" cap="flat">
              <a:solidFill>
                <a:srgbClr val="8E755A"/>
              </a:solidFill>
              <a:prstDash val="solid"/>
              <a:miter lim="400000"/>
            </a:ln>
          </a:insideH>
          <a:insideV>
            <a:ln w="3175" cap="flat">
              <a:solidFill>
                <a:srgbClr val="8E755A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EEE7283C-3CF3-47DC-8721-378D4A62B228}" styleName="">
    <a:tblBg/>
    <a:wholeTbl>
      <a:tcTxStyle b="off" i="off">
        <a:fontRef idx="major">
          <a:srgbClr val="606060"/>
        </a:fontRef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solidFill>
                <a:srgbClr val="BDBBB3"/>
              </a:solidFill>
              <a:prstDash val="solid"/>
              <a:miter lim="400000"/>
            </a:ln>
          </a:top>
          <a:bottom>
            <a:ln w="3175" cap="flat">
              <a:solidFill>
                <a:srgbClr val="BDBBB3"/>
              </a:solidFill>
              <a:prstDash val="solid"/>
              <a:miter lim="400000"/>
            </a:ln>
          </a:bottom>
          <a:insideH>
            <a:ln w="3175" cap="flat">
              <a:solidFill>
                <a:srgbClr val="BDBBB3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3DA"/>
          </a:solidFill>
        </a:fill>
      </a:tcStyle>
    </a:wholeTbl>
    <a:band2H>
      <a:tcTxStyle/>
      <a:tcStyle>
        <a:tcBdr/>
        <a:fill>
          <a:solidFill>
            <a:srgbClr val="F9F5E8"/>
          </a:solidFill>
        </a:fill>
      </a:tcStyle>
    </a:band2H>
    <a:firstCol>
      <a:tcTxStyle b="off" i="off">
        <a:fontRef idx="minor">
          <a:srgbClr val="606060"/>
        </a:fontRef>
        <a:srgbClr val="606060"/>
      </a:tcTxStyle>
      <a:tcStyle>
        <a:tcBdr>
          <a:left>
            <a:ln w="3175" cap="flat">
              <a:solidFill>
                <a:srgbClr val="A5A59F"/>
              </a:solidFill>
              <a:prstDash val="solid"/>
              <a:miter lim="400000"/>
            </a:ln>
          </a:left>
          <a:right>
            <a:ln w="3175" cap="flat">
              <a:solidFill>
                <a:srgbClr val="A5A59F"/>
              </a:solidFill>
              <a:prstDash val="solid"/>
              <a:miter lim="400000"/>
            </a:ln>
          </a:right>
          <a:top>
            <a:ln w="3175" cap="flat">
              <a:solidFill>
                <a:srgbClr val="A5A59F"/>
              </a:solidFill>
              <a:prstDash val="solid"/>
              <a:miter lim="400000"/>
            </a:ln>
          </a:top>
          <a:bottom>
            <a:ln w="3175" cap="flat">
              <a:solidFill>
                <a:srgbClr val="A5A59F"/>
              </a:solidFill>
              <a:prstDash val="solid"/>
              <a:miter lim="400000"/>
            </a:ln>
          </a:bottom>
          <a:insideH>
            <a:ln w="3175" cap="flat">
              <a:solidFill>
                <a:srgbClr val="A5A59F"/>
              </a:solidFill>
              <a:prstDash val="solid"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rgbClr val="D6D5D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solidFill>
                <a:srgbClr val="BDBBB3"/>
              </a:solidFill>
              <a:prstDash val="solid"/>
              <a:miter lim="400000"/>
            </a:ln>
          </a:top>
          <a:bottom>
            <a:ln w="3175" cap="flat">
              <a:solidFill>
                <a:srgbClr val="A5A59F"/>
              </a:solidFill>
              <a:prstDash val="solid"/>
              <a:miter lim="400000"/>
            </a:ln>
          </a:bottom>
          <a:insideH>
            <a:ln w="3175" cap="flat">
              <a:solidFill>
                <a:srgbClr val="4D616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solidFill>
                <a:srgbClr val="A5A59F"/>
              </a:solidFill>
              <a:prstDash val="solid"/>
              <a:miter lim="400000"/>
            </a:ln>
          </a:top>
          <a:bottom>
            <a:ln w="3175" cap="flat">
              <a:solidFill>
                <a:srgbClr val="BDBBB3"/>
              </a:solidFill>
              <a:prstDash val="solid"/>
              <a:miter lim="400000"/>
            </a:ln>
          </a:bottom>
          <a:insideH>
            <a:ln w="3175" cap="flat">
              <a:solidFill>
                <a:srgbClr val="657477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CF821DB8-F4EB-4A41-A1BA-3FCAFE7338EE}" styleName="">
    <a:tblBg/>
    <a:wholeTb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FECE2"/>
          </a:solidFill>
        </a:fill>
      </a:tcStyle>
    </a:wholeTbl>
    <a:band2H>
      <a:tcTxStyle/>
      <a:tcStyle>
        <a:tcBdr/>
        <a:fill>
          <a:solidFill>
            <a:srgbClr val="FFFBF1"/>
          </a:solidFill>
        </a:fill>
      </a:tcStyle>
    </a:band2H>
    <a:firstCol>
      <a:tcTxStyle b="off" i="off">
        <a:fontRef idx="minor">
          <a:srgbClr val="606060"/>
        </a:fontRef>
        <a:srgbClr val="60606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A29A85"/>
              </a:solidFill>
              <a:prstDash val="solid"/>
              <a:miter lim="400000"/>
            </a:ln>
          </a:right>
          <a:top>
            <a:ln w="3175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AAA6A6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rgbClr val="E8E4D8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solidFill>
                <a:srgbClr val="A29A85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A29A85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A29A85"/>
              </a:solidFill>
              <a:prstDash val="solid"/>
              <a:miter lim="400000"/>
            </a:ln>
          </a:bottom>
          <a:insideH>
            <a:ln w="3175" cap="flat">
              <a:solidFill>
                <a:srgbClr val="A29A85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  <a:tblStyle styleId="{33BA23B1-9221-436E-865A-0063620EA4FD}" styleName="">
    <a:tblBg/>
    <a:wholeTb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6D2C0">
              <a:alpha val="50000"/>
            </a:srgbClr>
          </a:solidFill>
        </a:fill>
      </a:tcStyle>
    </a:wholeTbl>
    <a:band2H>
      <a:tcTxStyle/>
      <a:tcStyle>
        <a:tcBdr/>
        <a:fill>
          <a:solidFill>
            <a:srgbClr val="E9E7DC"/>
          </a:solidFill>
        </a:fill>
      </a:tcStyle>
    </a:band2H>
    <a:firstCol>
      <a:tcTxStyle b="off" i="off">
        <a:fontRef idx="minor">
          <a:srgbClr val="606060"/>
        </a:fontRef>
        <a:srgbClr val="606060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rgbClr val="C5BEAA"/>
          </a:solidFill>
        </a:fill>
      </a:tcStyle>
    </a:firstCol>
    <a:lastRow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6D2C0">
              <a:alpha val="25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28C7D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606060"/>
        </a:fontRef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solidFill>
                <a:srgbClr val="DBD2B2"/>
              </a:solidFill>
              <a:prstDash val="solid"/>
              <a:miter lim="400000"/>
            </a:ln>
          </a:top>
          <a:bottom>
            <a:ln w="3175" cap="flat">
              <a:solidFill>
                <a:srgbClr val="DBD2B2"/>
              </a:solidFill>
              <a:prstDash val="solid"/>
              <a:miter lim="400000"/>
            </a:ln>
          </a:bottom>
          <a:insideH>
            <a:ln w="3175" cap="flat">
              <a:solidFill>
                <a:srgbClr val="DBD2B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DF9ED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solidFill>
                <a:srgbClr val="C6BB94"/>
              </a:solidFill>
              <a:prstDash val="solid"/>
              <a:miter lim="400000"/>
            </a:ln>
          </a:left>
          <a:right>
            <a:ln w="12700" cap="flat">
              <a:solidFill>
                <a:srgbClr val="C6BB94"/>
              </a:solidFill>
              <a:prstDash val="solid"/>
              <a:miter lim="400000"/>
            </a:ln>
          </a:right>
          <a:top>
            <a:ln w="3175" cap="flat">
              <a:solidFill>
                <a:srgbClr val="DBD2B2"/>
              </a:solidFill>
              <a:prstDash val="solid"/>
              <a:miter lim="400000"/>
            </a:ln>
          </a:top>
          <a:bottom>
            <a:ln w="3175" cap="flat">
              <a:solidFill>
                <a:srgbClr val="DBD2B2"/>
              </a:solidFill>
              <a:prstDash val="solid"/>
              <a:miter lim="400000"/>
            </a:ln>
          </a:bottom>
          <a:insideH>
            <a:ln w="3175" cap="flat">
              <a:solidFill>
                <a:srgbClr val="DBD2B2"/>
              </a:solidFill>
              <a:prstDash val="solid"/>
              <a:miter lim="400000"/>
            </a:ln>
          </a:insideH>
          <a:insideV>
            <a:ln w="3175" cap="flat">
              <a:solidFill>
                <a:srgbClr val="DBD2B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6BB94"/>
              </a:solidFill>
              <a:prstDash val="solid"/>
              <a:miter lim="400000"/>
            </a:ln>
          </a:top>
          <a:bottom>
            <a:ln w="12700" cap="flat">
              <a:solidFill>
                <a:srgbClr val="C6BB94"/>
              </a:solidFill>
              <a:prstDash val="solid"/>
              <a:miter lim="400000"/>
            </a:ln>
          </a:bottom>
          <a:insideH>
            <a:ln w="3175" cap="flat">
              <a:solidFill>
                <a:srgbClr val="DBD2B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606060"/>
        </a:fontRef>
        <a:srgbClr val="60606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6BB94"/>
              </a:solidFill>
              <a:prstDash val="solid"/>
              <a:miter lim="400000"/>
            </a:ln>
          </a:top>
          <a:bottom>
            <a:ln w="12700" cap="flat">
              <a:solidFill>
                <a:srgbClr val="C6BB94"/>
              </a:solidFill>
              <a:prstDash val="solid"/>
              <a:miter lim="400000"/>
            </a:ln>
          </a:bottom>
          <a:insideH>
            <a:ln w="3175" cap="flat">
              <a:solidFill>
                <a:srgbClr val="DBD2B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9" name="Shape 12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Line"/>
          <p:cNvSpPr/>
          <p:nvPr/>
        </p:nvSpPr>
        <p:spPr>
          <a:xfrm>
            <a:off x="1881187" y="3643312"/>
            <a:ext cx="8429626" cy="1"/>
          </a:xfrm>
          <a:prstGeom prst="line">
            <a:avLst/>
          </a:prstGeom>
          <a:ln w="3175">
            <a:solidFill>
              <a:srgbClr val="444444">
                <a:alpha val="30000"/>
              </a:srgbClr>
            </a:solidFill>
            <a:miter lim="400000"/>
          </a:ln>
        </p:spPr>
        <p:txBody>
          <a:bodyPr lIns="35718" tIns="35718" rIns="35718" bIns="35718" anchor="ctr"/>
          <a:lstStyle/>
          <a:p>
            <a:pPr algn="l" defTabSz="321468">
              <a:defRPr sz="8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4" name="Title Text"/>
          <p:cNvSpPr txBox="1">
            <a:spLocks noGrp="1"/>
          </p:cNvSpPr>
          <p:nvPr>
            <p:ph type="title"/>
          </p:nvPr>
        </p:nvSpPr>
        <p:spPr>
          <a:xfrm>
            <a:off x="1881187" y="2116335"/>
            <a:ext cx="8429626" cy="1428751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881187" y="3911203"/>
            <a:ext cx="8429626" cy="58043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1600"/>
            </a:lvl1pPr>
            <a:lvl2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1600"/>
            </a:lvl2pPr>
            <a:lvl3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1600"/>
            </a:lvl3pPr>
            <a:lvl4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1600"/>
            </a:lvl4pPr>
            <a:lvl5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0072064" y="6161484"/>
            <a:ext cx="236538" cy="249238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1881187" y="4161234"/>
            <a:ext cx="8429626" cy="38100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lnSpc>
                <a:spcPct val="140000"/>
              </a:lnSpc>
              <a:spcBef>
                <a:spcPts val="0"/>
              </a:spcBef>
              <a:buSzTx/>
              <a:buNone/>
              <a:defRPr sz="2000" i="1">
                <a:solidFill>
                  <a:srgbClr val="9D9D9D"/>
                </a:solidFill>
              </a:defRPr>
            </a:lvl1pPr>
          </a:lstStyle>
          <a:p>
            <a:r>
              <a:t>–Johnny Appleseed</a:t>
            </a:r>
          </a:p>
        </p:txBody>
      </p:sp>
      <p:sp>
        <p:nvSpPr>
          <p:cNvPr id="106" name="“Type a quote here.”"/>
          <p:cNvSpPr txBox="1">
            <a:spLocks noGrp="1"/>
          </p:cNvSpPr>
          <p:nvPr>
            <p:ph type="body" sz="quarter" idx="14"/>
          </p:nvPr>
        </p:nvSpPr>
        <p:spPr>
          <a:xfrm>
            <a:off x="2416968" y="3022699"/>
            <a:ext cx="7358064" cy="437555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buSzTx/>
              <a:buNone/>
              <a:defRPr sz="2400"/>
            </a:lvl1pPr>
          </a:lstStyle>
          <a:p>
            <a:r>
              <a:t>“Type a quote here.” </a:t>
            </a:r>
          </a:p>
        </p:txBody>
      </p:sp>
      <p:sp>
        <p:nvSpPr>
          <p:cNvPr id="10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142761833_2880x1921.jpeg"/>
          <p:cNvSpPr>
            <a:spLocks noGrp="1"/>
          </p:cNvSpPr>
          <p:nvPr>
            <p:ph type="pic" idx="13"/>
          </p:nvPr>
        </p:nvSpPr>
        <p:spPr>
          <a:xfrm>
            <a:off x="1443632" y="0"/>
            <a:ext cx="10281646" cy="6858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1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Image"/>
          <p:cNvSpPr>
            <a:spLocks noGrp="1"/>
          </p:cNvSpPr>
          <p:nvPr>
            <p:ph type="pic" idx="13"/>
          </p:nvPr>
        </p:nvSpPr>
        <p:spPr>
          <a:xfrm>
            <a:off x="1961554" y="71437"/>
            <a:ext cx="8268892" cy="5512595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4" name="Title Text"/>
          <p:cNvSpPr txBox="1">
            <a:spLocks noGrp="1"/>
          </p:cNvSpPr>
          <p:nvPr>
            <p:ph type="title"/>
          </p:nvPr>
        </p:nvSpPr>
        <p:spPr>
          <a:xfrm>
            <a:off x="1881187" y="4991695"/>
            <a:ext cx="8429626" cy="785813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881187" y="5813226"/>
            <a:ext cx="8429626" cy="58936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1600"/>
            </a:lvl1pPr>
            <a:lvl2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1600"/>
            </a:lvl2pPr>
            <a:lvl3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1600"/>
            </a:lvl3pPr>
            <a:lvl4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1600"/>
            </a:lvl4pPr>
            <a:lvl5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le Text"/>
          <p:cNvSpPr txBox="1">
            <a:spLocks noGrp="1"/>
          </p:cNvSpPr>
          <p:nvPr>
            <p:ph type="title"/>
          </p:nvPr>
        </p:nvSpPr>
        <p:spPr>
          <a:xfrm>
            <a:off x="1881187" y="2714625"/>
            <a:ext cx="8429626" cy="142875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Image"/>
          <p:cNvSpPr>
            <a:spLocks noGrp="1"/>
          </p:cNvSpPr>
          <p:nvPr>
            <p:ph type="pic" sz="half" idx="13"/>
          </p:nvPr>
        </p:nvSpPr>
        <p:spPr>
          <a:xfrm>
            <a:off x="6310312" y="419695"/>
            <a:ext cx="3920134" cy="5853942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42" name="Title Text"/>
          <p:cNvSpPr txBox="1">
            <a:spLocks noGrp="1"/>
          </p:cNvSpPr>
          <p:nvPr>
            <p:ph type="title"/>
          </p:nvPr>
        </p:nvSpPr>
        <p:spPr>
          <a:xfrm>
            <a:off x="1881187" y="1687710"/>
            <a:ext cx="4098728" cy="4268392"/>
          </a:xfrm>
          <a:prstGeom prst="rect">
            <a:avLst/>
          </a:prstGeom>
        </p:spPr>
        <p:txBody>
          <a:bodyPr anchor="t"/>
          <a:lstStyle/>
          <a:p>
            <a:r>
              <a:t>Title Text</a:t>
            </a:r>
          </a:p>
        </p:txBody>
      </p:sp>
      <p:sp>
        <p:nvSpPr>
          <p:cNvPr id="4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881187" y="821531"/>
            <a:ext cx="4098728" cy="58936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1600"/>
            </a:lvl1pPr>
            <a:lvl2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1600"/>
            </a:lvl2pPr>
            <a:lvl3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1600"/>
            </a:lvl3pPr>
            <a:lvl4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1600"/>
            </a:lvl4pPr>
            <a:lvl5pPr marL="0" indent="0">
              <a:lnSpc>
                <a:spcPct val="120000"/>
              </a:lnSpc>
              <a:spcBef>
                <a:spcPts val="0"/>
              </a:spcBef>
              <a:buSzTx/>
              <a:buNone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Line"/>
          <p:cNvSpPr/>
          <p:nvPr/>
        </p:nvSpPr>
        <p:spPr>
          <a:xfrm>
            <a:off x="1881187" y="1812726"/>
            <a:ext cx="8435597" cy="1"/>
          </a:xfrm>
          <a:prstGeom prst="line">
            <a:avLst/>
          </a:prstGeom>
          <a:ln w="3175">
            <a:solidFill>
              <a:srgbClr val="444444">
                <a:alpha val="30000"/>
              </a:srgbClr>
            </a:solidFill>
            <a:miter lim="400000"/>
          </a:ln>
        </p:spPr>
        <p:txBody>
          <a:bodyPr lIns="35718" tIns="35718" rIns="35718" bIns="35718" anchor="ctr"/>
          <a:lstStyle/>
          <a:p>
            <a:pPr algn="l" defTabSz="321468">
              <a:defRPr sz="8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52" name="Line"/>
          <p:cNvSpPr/>
          <p:nvPr/>
        </p:nvSpPr>
        <p:spPr>
          <a:xfrm flipV="1">
            <a:off x="1881187" y="6500810"/>
            <a:ext cx="8429626" cy="4"/>
          </a:xfrm>
          <a:prstGeom prst="line">
            <a:avLst/>
          </a:prstGeom>
          <a:ln w="508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35718" tIns="35718" rIns="35718" bIns="35718" anchor="ctr"/>
          <a:lstStyle/>
          <a:p>
            <a:pPr algn="l" defTabSz="321468">
              <a:defRPr sz="8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53" name="Line"/>
          <p:cNvSpPr/>
          <p:nvPr/>
        </p:nvSpPr>
        <p:spPr>
          <a:xfrm flipV="1">
            <a:off x="1881187" y="357187"/>
            <a:ext cx="8429626" cy="1"/>
          </a:xfrm>
          <a:prstGeom prst="line">
            <a:avLst/>
          </a:prstGeom>
          <a:ln w="3175">
            <a:solidFill>
              <a:srgbClr val="444444">
                <a:alpha val="30000"/>
              </a:srgbClr>
            </a:solidFill>
            <a:miter lim="400000"/>
          </a:ln>
        </p:spPr>
        <p:txBody>
          <a:bodyPr lIns="35718" tIns="35718" rIns="35718" bIns="35718" anchor="ctr"/>
          <a:lstStyle/>
          <a:p>
            <a:pPr algn="l" defTabSz="321468">
              <a:defRPr sz="8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54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Line"/>
          <p:cNvSpPr/>
          <p:nvPr/>
        </p:nvSpPr>
        <p:spPr>
          <a:xfrm>
            <a:off x="1881187" y="1812726"/>
            <a:ext cx="8429626" cy="1"/>
          </a:xfrm>
          <a:prstGeom prst="line">
            <a:avLst/>
          </a:prstGeom>
          <a:ln w="3175">
            <a:solidFill>
              <a:srgbClr val="444444">
                <a:alpha val="30000"/>
              </a:srgbClr>
            </a:solidFill>
            <a:miter lim="400000"/>
          </a:ln>
        </p:spPr>
        <p:txBody>
          <a:bodyPr lIns="35718" tIns="35718" rIns="35718" bIns="35718" anchor="ctr"/>
          <a:lstStyle/>
          <a:p>
            <a:pPr algn="l" defTabSz="321468">
              <a:defRPr sz="8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63" name="Line"/>
          <p:cNvSpPr/>
          <p:nvPr/>
        </p:nvSpPr>
        <p:spPr>
          <a:xfrm flipV="1">
            <a:off x="1881187" y="6500810"/>
            <a:ext cx="8429626" cy="4"/>
          </a:xfrm>
          <a:prstGeom prst="line">
            <a:avLst/>
          </a:prstGeom>
          <a:ln w="508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35718" tIns="35718" rIns="35718" bIns="35718" anchor="ctr"/>
          <a:lstStyle/>
          <a:p>
            <a:pPr algn="l" defTabSz="321468">
              <a:defRPr sz="8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64" name="Line"/>
          <p:cNvSpPr/>
          <p:nvPr/>
        </p:nvSpPr>
        <p:spPr>
          <a:xfrm flipV="1">
            <a:off x="1881187" y="357187"/>
            <a:ext cx="8429626" cy="1"/>
          </a:xfrm>
          <a:prstGeom prst="line">
            <a:avLst/>
          </a:prstGeom>
          <a:ln w="3175">
            <a:solidFill>
              <a:srgbClr val="444444">
                <a:alpha val="30000"/>
              </a:srgbClr>
            </a:solidFill>
            <a:miter lim="400000"/>
          </a:ln>
        </p:spPr>
        <p:txBody>
          <a:bodyPr lIns="35718" tIns="35718" rIns="35718" bIns="35718" anchor="ctr"/>
          <a:lstStyle/>
          <a:p>
            <a:pPr algn="l" defTabSz="321468">
              <a:defRPr sz="8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65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6" name="Body Level One…"/>
          <p:cNvSpPr txBox="1">
            <a:spLocks noGrp="1"/>
          </p:cNvSpPr>
          <p:nvPr>
            <p:ph type="body" idx="1"/>
          </p:nvPr>
        </p:nvSpPr>
        <p:spPr>
          <a:xfrm>
            <a:off x="1881187" y="2134195"/>
            <a:ext cx="8429626" cy="402729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Line"/>
          <p:cNvSpPr/>
          <p:nvPr/>
        </p:nvSpPr>
        <p:spPr>
          <a:xfrm>
            <a:off x="1881187" y="1812726"/>
            <a:ext cx="8429626" cy="1"/>
          </a:xfrm>
          <a:prstGeom prst="line">
            <a:avLst/>
          </a:prstGeom>
          <a:ln w="3175">
            <a:solidFill>
              <a:srgbClr val="444444">
                <a:alpha val="30000"/>
              </a:srgbClr>
            </a:solidFill>
            <a:miter lim="400000"/>
          </a:ln>
        </p:spPr>
        <p:txBody>
          <a:bodyPr lIns="35718" tIns="35718" rIns="35718" bIns="35718" anchor="ctr"/>
          <a:lstStyle/>
          <a:p>
            <a:pPr algn="l" defTabSz="321468">
              <a:defRPr sz="8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75" name="Line"/>
          <p:cNvSpPr/>
          <p:nvPr/>
        </p:nvSpPr>
        <p:spPr>
          <a:xfrm flipV="1">
            <a:off x="1881187" y="6500810"/>
            <a:ext cx="8429626" cy="4"/>
          </a:xfrm>
          <a:prstGeom prst="line">
            <a:avLst/>
          </a:prstGeom>
          <a:ln w="508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35718" tIns="35718" rIns="35718" bIns="35718" anchor="ctr"/>
          <a:lstStyle/>
          <a:p>
            <a:pPr algn="l" defTabSz="321468">
              <a:defRPr sz="8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76" name="Line"/>
          <p:cNvSpPr/>
          <p:nvPr/>
        </p:nvSpPr>
        <p:spPr>
          <a:xfrm flipV="1">
            <a:off x="1881187" y="357187"/>
            <a:ext cx="8429626" cy="1"/>
          </a:xfrm>
          <a:prstGeom prst="line">
            <a:avLst/>
          </a:prstGeom>
          <a:ln w="3175">
            <a:solidFill>
              <a:srgbClr val="444444">
                <a:alpha val="30000"/>
              </a:srgbClr>
            </a:solidFill>
            <a:miter lim="400000"/>
          </a:ln>
        </p:spPr>
        <p:txBody>
          <a:bodyPr lIns="35718" tIns="35718" rIns="35718" bIns="35718" anchor="ctr"/>
          <a:lstStyle/>
          <a:p>
            <a:pPr algn="l" defTabSz="321468">
              <a:defRPr sz="8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77" name="Image"/>
          <p:cNvSpPr>
            <a:spLocks noGrp="1"/>
          </p:cNvSpPr>
          <p:nvPr>
            <p:ph type="pic" sz="half" idx="13"/>
          </p:nvPr>
        </p:nvSpPr>
        <p:spPr>
          <a:xfrm>
            <a:off x="934640" y="2107406"/>
            <a:ext cx="5826622" cy="3884414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7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7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292453" y="2089546"/>
            <a:ext cx="4027290" cy="3884415"/>
          </a:xfrm>
          <a:prstGeom prst="rect">
            <a:avLst/>
          </a:prstGeom>
        </p:spPr>
        <p:txBody>
          <a:bodyPr/>
          <a:lstStyle>
            <a:lvl1pPr marL="245533" indent="-245533">
              <a:spcBef>
                <a:spcPts val="2200"/>
              </a:spcBef>
              <a:buSzPct val="30000"/>
              <a:buBlip>
                <a:blip r:embed="rId2"/>
              </a:buBlip>
              <a:defRPr sz="2000"/>
            </a:lvl1pPr>
            <a:lvl2pPr marL="613833" indent="-245533">
              <a:spcBef>
                <a:spcPts val="2200"/>
              </a:spcBef>
              <a:buSzPct val="30000"/>
              <a:buBlip>
                <a:blip r:embed="rId2"/>
              </a:buBlip>
              <a:defRPr sz="2000"/>
            </a:lvl2pPr>
            <a:lvl3pPr marL="982133" indent="-245533">
              <a:spcBef>
                <a:spcPts val="2200"/>
              </a:spcBef>
              <a:buSzPct val="30000"/>
              <a:buBlip>
                <a:blip r:embed="rId2"/>
              </a:buBlip>
              <a:defRPr sz="2000"/>
            </a:lvl3pPr>
            <a:lvl4pPr marL="1350433" indent="-245533">
              <a:spcBef>
                <a:spcPts val="2200"/>
              </a:spcBef>
              <a:buSzPct val="30000"/>
              <a:buBlip>
                <a:blip r:embed="rId2"/>
              </a:buBlip>
              <a:defRPr sz="2000"/>
            </a:lvl4pPr>
            <a:lvl5pPr marL="1718733" indent="-245533">
              <a:spcBef>
                <a:spcPts val="2200"/>
              </a:spcBef>
              <a:buSzPct val="30000"/>
              <a:buBlip>
                <a:blip r:embed="rId2"/>
              </a:buBlip>
              <a:defRPr sz="2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Image"/>
          <p:cNvSpPr>
            <a:spLocks noGrp="1"/>
          </p:cNvSpPr>
          <p:nvPr>
            <p:ph type="pic" sz="quarter" idx="13"/>
          </p:nvPr>
        </p:nvSpPr>
        <p:spPr>
          <a:xfrm>
            <a:off x="6194226" y="642937"/>
            <a:ext cx="4027290" cy="2686259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6" name="Image"/>
          <p:cNvSpPr>
            <a:spLocks noGrp="1"/>
          </p:cNvSpPr>
          <p:nvPr>
            <p:ph type="pic" sz="quarter" idx="14"/>
          </p:nvPr>
        </p:nvSpPr>
        <p:spPr>
          <a:xfrm>
            <a:off x="6203156" y="3411140"/>
            <a:ext cx="4045149" cy="2696767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7" name="Image"/>
          <p:cNvSpPr>
            <a:spLocks noGrp="1"/>
          </p:cNvSpPr>
          <p:nvPr>
            <p:ph type="pic" sz="half" idx="15"/>
          </p:nvPr>
        </p:nvSpPr>
        <p:spPr>
          <a:xfrm>
            <a:off x="1961554" y="410765"/>
            <a:ext cx="3920134" cy="5853943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9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"/>
          <p:cNvSpPr/>
          <p:nvPr/>
        </p:nvSpPr>
        <p:spPr>
          <a:xfrm flipV="1">
            <a:off x="1881187" y="6500810"/>
            <a:ext cx="8429626" cy="4"/>
          </a:xfrm>
          <a:prstGeom prst="line">
            <a:avLst/>
          </a:prstGeom>
          <a:ln w="508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35718" tIns="35718" rIns="35718" bIns="35718" anchor="ctr"/>
          <a:lstStyle/>
          <a:p>
            <a:pPr algn="l" defTabSz="321468">
              <a:defRPr sz="8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" name="Line"/>
          <p:cNvSpPr/>
          <p:nvPr/>
        </p:nvSpPr>
        <p:spPr>
          <a:xfrm flipV="1">
            <a:off x="1881187" y="357187"/>
            <a:ext cx="8429626" cy="1"/>
          </a:xfrm>
          <a:prstGeom prst="line">
            <a:avLst/>
          </a:prstGeom>
          <a:ln w="3175">
            <a:solidFill>
              <a:srgbClr val="444444">
                <a:alpha val="30000"/>
              </a:srgbClr>
            </a:solidFill>
            <a:miter lim="400000"/>
          </a:ln>
        </p:spPr>
        <p:txBody>
          <a:bodyPr lIns="35718" tIns="35718" rIns="35718" bIns="35718" anchor="ctr"/>
          <a:lstStyle/>
          <a:p>
            <a:pPr algn="l" defTabSz="321468">
              <a:defRPr sz="8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" name="Body Level One…"/>
          <p:cNvSpPr txBox="1">
            <a:spLocks noGrp="1"/>
          </p:cNvSpPr>
          <p:nvPr>
            <p:ph type="body" idx="1"/>
          </p:nvPr>
        </p:nvSpPr>
        <p:spPr>
          <a:xfrm>
            <a:off x="1881187" y="687585"/>
            <a:ext cx="8429626" cy="5473900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8" tIns="35718" rIns="35718" bIns="35718" anchor="ctr">
            <a:normAutofit/>
          </a:bodyPr>
          <a:lstStyle>
            <a:lvl1pPr>
              <a:buBlip>
                <a:blip r:embed="rId15"/>
              </a:buBlip>
            </a:lvl1pPr>
            <a:lvl2pPr>
              <a:buBlip>
                <a:blip r:embed="rId15"/>
              </a:buBlip>
            </a:lvl2pPr>
            <a:lvl3pPr>
              <a:buBlip>
                <a:blip r:embed="rId15"/>
              </a:buBlip>
            </a:lvl3pPr>
            <a:lvl4pPr>
              <a:buBlip>
                <a:blip r:embed="rId15"/>
              </a:buBlip>
            </a:lvl4pPr>
            <a:lvl5pPr>
              <a:buBlip>
                <a:blip r:embed="rId15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Title Text"/>
          <p:cNvSpPr txBox="1">
            <a:spLocks noGrp="1"/>
          </p:cNvSpPr>
          <p:nvPr>
            <p:ph type="title"/>
          </p:nvPr>
        </p:nvSpPr>
        <p:spPr>
          <a:xfrm>
            <a:off x="1881187" y="419695"/>
            <a:ext cx="8429626" cy="1339454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35718" tIns="35718" rIns="35718" bIns="35718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0080993" y="6161484"/>
            <a:ext cx="236539" cy="249238"/>
          </a:xfrm>
          <a:prstGeom prst="rect">
            <a:avLst/>
          </a:prstGeom>
          <a:ln w="3175">
            <a:miter lim="400000"/>
          </a:ln>
        </p:spPr>
        <p:txBody>
          <a:bodyPr wrap="none" lIns="35718" tIns="35718" rIns="35718" bIns="35718">
            <a:spAutoFit/>
          </a:bodyPr>
          <a:lstStyle>
            <a:lvl1pPr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l" defTabSz="410765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all" spc="0" baseline="0">
          <a:solidFill>
            <a:srgbClr val="606060"/>
          </a:solidFill>
          <a:uFillTx/>
          <a:latin typeface="+mj-lt"/>
          <a:ea typeface="+mj-ea"/>
          <a:cs typeface="+mj-cs"/>
          <a:sym typeface="Gill Sans Light"/>
        </a:defRPr>
      </a:lvl1pPr>
      <a:lvl2pPr marL="0" marR="0" indent="0" algn="l" defTabSz="410765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all" spc="0" baseline="0">
          <a:solidFill>
            <a:srgbClr val="606060"/>
          </a:solidFill>
          <a:uFillTx/>
          <a:latin typeface="+mj-lt"/>
          <a:ea typeface="+mj-ea"/>
          <a:cs typeface="+mj-cs"/>
          <a:sym typeface="Gill Sans Light"/>
        </a:defRPr>
      </a:lvl2pPr>
      <a:lvl3pPr marL="0" marR="0" indent="0" algn="l" defTabSz="410765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all" spc="0" baseline="0">
          <a:solidFill>
            <a:srgbClr val="606060"/>
          </a:solidFill>
          <a:uFillTx/>
          <a:latin typeface="+mj-lt"/>
          <a:ea typeface="+mj-ea"/>
          <a:cs typeface="+mj-cs"/>
          <a:sym typeface="Gill Sans Light"/>
        </a:defRPr>
      </a:lvl3pPr>
      <a:lvl4pPr marL="0" marR="0" indent="0" algn="l" defTabSz="410765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all" spc="0" baseline="0">
          <a:solidFill>
            <a:srgbClr val="606060"/>
          </a:solidFill>
          <a:uFillTx/>
          <a:latin typeface="+mj-lt"/>
          <a:ea typeface="+mj-ea"/>
          <a:cs typeface="+mj-cs"/>
          <a:sym typeface="Gill Sans Light"/>
        </a:defRPr>
      </a:lvl4pPr>
      <a:lvl5pPr marL="0" marR="0" indent="0" algn="l" defTabSz="410765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all" spc="0" baseline="0">
          <a:solidFill>
            <a:srgbClr val="606060"/>
          </a:solidFill>
          <a:uFillTx/>
          <a:latin typeface="+mj-lt"/>
          <a:ea typeface="+mj-ea"/>
          <a:cs typeface="+mj-cs"/>
          <a:sym typeface="Gill Sans Light"/>
        </a:defRPr>
      </a:lvl5pPr>
      <a:lvl6pPr marL="0" marR="0" indent="0" algn="l" defTabSz="410765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all" spc="0" baseline="0">
          <a:solidFill>
            <a:srgbClr val="606060"/>
          </a:solidFill>
          <a:uFillTx/>
          <a:latin typeface="+mj-lt"/>
          <a:ea typeface="+mj-ea"/>
          <a:cs typeface="+mj-cs"/>
          <a:sym typeface="Gill Sans Light"/>
        </a:defRPr>
      </a:lvl6pPr>
      <a:lvl7pPr marL="0" marR="0" indent="0" algn="l" defTabSz="410765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all" spc="0" baseline="0">
          <a:solidFill>
            <a:srgbClr val="606060"/>
          </a:solidFill>
          <a:uFillTx/>
          <a:latin typeface="+mj-lt"/>
          <a:ea typeface="+mj-ea"/>
          <a:cs typeface="+mj-cs"/>
          <a:sym typeface="Gill Sans Light"/>
        </a:defRPr>
      </a:lvl7pPr>
      <a:lvl8pPr marL="0" marR="0" indent="0" algn="l" defTabSz="410765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all" spc="0" baseline="0">
          <a:solidFill>
            <a:srgbClr val="606060"/>
          </a:solidFill>
          <a:uFillTx/>
          <a:latin typeface="+mj-lt"/>
          <a:ea typeface="+mj-ea"/>
          <a:cs typeface="+mj-cs"/>
          <a:sym typeface="Gill Sans Light"/>
        </a:defRPr>
      </a:lvl8pPr>
      <a:lvl9pPr marL="0" marR="0" indent="0" algn="l" defTabSz="410765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all" spc="0" baseline="0">
          <a:solidFill>
            <a:srgbClr val="606060"/>
          </a:solidFill>
          <a:uFillTx/>
          <a:latin typeface="+mj-lt"/>
          <a:ea typeface="+mj-ea"/>
          <a:cs typeface="+mj-cs"/>
          <a:sym typeface="Gill Sans Light"/>
        </a:defRPr>
      </a:lvl9pPr>
    </p:titleStyle>
    <p:bodyStyle>
      <a:lvl1pPr marL="271182" marR="0" indent="-271182" algn="l" defTabSz="410765" rtl="0" latinLnBrk="0">
        <a:lnSpc>
          <a:spcPct val="100000"/>
        </a:lnSpc>
        <a:spcBef>
          <a:spcPts val="2900"/>
        </a:spcBef>
        <a:spcAft>
          <a:spcPts val="0"/>
        </a:spcAft>
        <a:buClrTx/>
        <a:buSzPct val="30000"/>
        <a:buFontTx/>
        <a:buBlip>
          <a:blip r:embed="rId15"/>
        </a:buBlip>
        <a:tabLst/>
        <a:defRPr sz="2200" b="0" i="0" u="none" strike="noStrike" cap="none" spc="0" baseline="0">
          <a:solidFill>
            <a:srgbClr val="606060"/>
          </a:solidFill>
          <a:uFillTx/>
          <a:latin typeface="+mn-lt"/>
          <a:ea typeface="+mn-ea"/>
          <a:cs typeface="+mn-cs"/>
          <a:sym typeface="Gill Sans"/>
        </a:defRPr>
      </a:lvl1pPr>
      <a:lvl2pPr marL="690282" marR="0" indent="-271182" algn="l" defTabSz="410765" rtl="0" latinLnBrk="0">
        <a:lnSpc>
          <a:spcPct val="100000"/>
        </a:lnSpc>
        <a:spcBef>
          <a:spcPts val="2900"/>
        </a:spcBef>
        <a:spcAft>
          <a:spcPts val="0"/>
        </a:spcAft>
        <a:buClrTx/>
        <a:buSzPct val="30000"/>
        <a:buFontTx/>
        <a:buBlip>
          <a:blip r:embed="rId15"/>
        </a:buBlip>
        <a:tabLst/>
        <a:defRPr sz="2200" b="0" i="0" u="none" strike="noStrike" cap="none" spc="0" baseline="0">
          <a:solidFill>
            <a:srgbClr val="606060"/>
          </a:solidFill>
          <a:uFillTx/>
          <a:latin typeface="+mn-lt"/>
          <a:ea typeface="+mn-ea"/>
          <a:cs typeface="+mn-cs"/>
          <a:sym typeface="Gill Sans"/>
        </a:defRPr>
      </a:lvl2pPr>
      <a:lvl3pPr marL="1109382" marR="0" indent="-271182" algn="l" defTabSz="410765" rtl="0" latinLnBrk="0">
        <a:lnSpc>
          <a:spcPct val="100000"/>
        </a:lnSpc>
        <a:spcBef>
          <a:spcPts val="2900"/>
        </a:spcBef>
        <a:spcAft>
          <a:spcPts val="0"/>
        </a:spcAft>
        <a:buClrTx/>
        <a:buSzPct val="30000"/>
        <a:buFontTx/>
        <a:buBlip>
          <a:blip r:embed="rId15"/>
        </a:buBlip>
        <a:tabLst/>
        <a:defRPr sz="2200" b="0" i="0" u="none" strike="noStrike" cap="none" spc="0" baseline="0">
          <a:solidFill>
            <a:srgbClr val="606060"/>
          </a:solidFill>
          <a:uFillTx/>
          <a:latin typeface="+mn-lt"/>
          <a:ea typeface="+mn-ea"/>
          <a:cs typeface="+mn-cs"/>
          <a:sym typeface="Gill Sans"/>
        </a:defRPr>
      </a:lvl3pPr>
      <a:lvl4pPr marL="1528482" marR="0" indent="-271182" algn="l" defTabSz="410765" rtl="0" latinLnBrk="0">
        <a:lnSpc>
          <a:spcPct val="100000"/>
        </a:lnSpc>
        <a:spcBef>
          <a:spcPts val="2900"/>
        </a:spcBef>
        <a:spcAft>
          <a:spcPts val="0"/>
        </a:spcAft>
        <a:buClrTx/>
        <a:buSzPct val="30000"/>
        <a:buFontTx/>
        <a:buBlip>
          <a:blip r:embed="rId15"/>
        </a:buBlip>
        <a:tabLst/>
        <a:defRPr sz="2200" b="0" i="0" u="none" strike="noStrike" cap="none" spc="0" baseline="0">
          <a:solidFill>
            <a:srgbClr val="606060"/>
          </a:solidFill>
          <a:uFillTx/>
          <a:latin typeface="+mn-lt"/>
          <a:ea typeface="+mn-ea"/>
          <a:cs typeface="+mn-cs"/>
          <a:sym typeface="Gill Sans"/>
        </a:defRPr>
      </a:lvl4pPr>
      <a:lvl5pPr marL="1947582" marR="0" indent="-271182" algn="l" defTabSz="410765" rtl="0" latinLnBrk="0">
        <a:lnSpc>
          <a:spcPct val="100000"/>
        </a:lnSpc>
        <a:spcBef>
          <a:spcPts val="2900"/>
        </a:spcBef>
        <a:spcAft>
          <a:spcPts val="0"/>
        </a:spcAft>
        <a:buClrTx/>
        <a:buSzPct val="30000"/>
        <a:buFontTx/>
        <a:buBlip>
          <a:blip r:embed="rId15"/>
        </a:buBlip>
        <a:tabLst/>
        <a:defRPr sz="2200" b="0" i="0" u="none" strike="noStrike" cap="none" spc="0" baseline="0">
          <a:solidFill>
            <a:srgbClr val="606060"/>
          </a:solidFill>
          <a:uFillTx/>
          <a:latin typeface="+mn-lt"/>
          <a:ea typeface="+mn-ea"/>
          <a:cs typeface="+mn-cs"/>
          <a:sym typeface="Gill Sans"/>
        </a:defRPr>
      </a:lvl5pPr>
      <a:lvl6pPr marL="2366682" marR="0" indent="-271182" algn="l" defTabSz="410765" rtl="0" latinLnBrk="0">
        <a:lnSpc>
          <a:spcPct val="100000"/>
        </a:lnSpc>
        <a:spcBef>
          <a:spcPts val="2900"/>
        </a:spcBef>
        <a:spcAft>
          <a:spcPts val="0"/>
        </a:spcAft>
        <a:buClrTx/>
        <a:buSzPct val="30000"/>
        <a:buFontTx/>
        <a:buBlip>
          <a:blip r:embed="rId15"/>
        </a:buBlip>
        <a:tabLst/>
        <a:defRPr sz="2200" b="0" i="0" u="none" strike="noStrike" cap="none" spc="0" baseline="0">
          <a:solidFill>
            <a:srgbClr val="606060"/>
          </a:solidFill>
          <a:uFillTx/>
          <a:latin typeface="+mn-lt"/>
          <a:ea typeface="+mn-ea"/>
          <a:cs typeface="+mn-cs"/>
          <a:sym typeface="Gill Sans"/>
        </a:defRPr>
      </a:lvl6pPr>
      <a:lvl7pPr marL="2785782" marR="0" indent="-271182" algn="l" defTabSz="410765" rtl="0" latinLnBrk="0">
        <a:lnSpc>
          <a:spcPct val="100000"/>
        </a:lnSpc>
        <a:spcBef>
          <a:spcPts val="2900"/>
        </a:spcBef>
        <a:spcAft>
          <a:spcPts val="0"/>
        </a:spcAft>
        <a:buClrTx/>
        <a:buSzPct val="30000"/>
        <a:buFontTx/>
        <a:buBlip>
          <a:blip r:embed="rId15"/>
        </a:buBlip>
        <a:tabLst/>
        <a:defRPr sz="2200" b="0" i="0" u="none" strike="noStrike" cap="none" spc="0" baseline="0">
          <a:solidFill>
            <a:srgbClr val="606060"/>
          </a:solidFill>
          <a:uFillTx/>
          <a:latin typeface="+mn-lt"/>
          <a:ea typeface="+mn-ea"/>
          <a:cs typeface="+mn-cs"/>
          <a:sym typeface="Gill Sans"/>
        </a:defRPr>
      </a:lvl7pPr>
      <a:lvl8pPr marL="3204882" marR="0" indent="-271182" algn="l" defTabSz="410765" rtl="0" latinLnBrk="0">
        <a:lnSpc>
          <a:spcPct val="100000"/>
        </a:lnSpc>
        <a:spcBef>
          <a:spcPts val="2900"/>
        </a:spcBef>
        <a:spcAft>
          <a:spcPts val="0"/>
        </a:spcAft>
        <a:buClrTx/>
        <a:buSzPct val="30000"/>
        <a:buFontTx/>
        <a:buBlip>
          <a:blip r:embed="rId15"/>
        </a:buBlip>
        <a:tabLst/>
        <a:defRPr sz="2200" b="0" i="0" u="none" strike="noStrike" cap="none" spc="0" baseline="0">
          <a:solidFill>
            <a:srgbClr val="606060"/>
          </a:solidFill>
          <a:uFillTx/>
          <a:latin typeface="+mn-lt"/>
          <a:ea typeface="+mn-ea"/>
          <a:cs typeface="+mn-cs"/>
          <a:sym typeface="Gill Sans"/>
        </a:defRPr>
      </a:lvl8pPr>
      <a:lvl9pPr marL="3623982" marR="0" indent="-271182" algn="l" defTabSz="410765" rtl="0" latinLnBrk="0">
        <a:lnSpc>
          <a:spcPct val="100000"/>
        </a:lnSpc>
        <a:spcBef>
          <a:spcPts val="2900"/>
        </a:spcBef>
        <a:spcAft>
          <a:spcPts val="0"/>
        </a:spcAft>
        <a:buClrTx/>
        <a:buSzPct val="30000"/>
        <a:buFontTx/>
        <a:buBlip>
          <a:blip r:embed="rId15"/>
        </a:buBlip>
        <a:tabLst/>
        <a:defRPr sz="2200" b="0" i="0" u="none" strike="noStrike" cap="none" spc="0" baseline="0">
          <a:solidFill>
            <a:srgbClr val="606060"/>
          </a:solidFill>
          <a:uFillTx/>
          <a:latin typeface="+mn-lt"/>
          <a:ea typeface="+mn-ea"/>
          <a:cs typeface="+mn-cs"/>
          <a:sym typeface="Gill Sans"/>
        </a:defRPr>
      </a:lvl9pPr>
    </p:bodyStyle>
    <p:otherStyle>
      <a:lvl1pPr marL="0" marR="0" indent="0" algn="ctr" defTabSz="41076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1pPr>
      <a:lvl2pPr marL="0" marR="0" indent="228600" algn="ctr" defTabSz="41076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2pPr>
      <a:lvl3pPr marL="0" marR="0" indent="457200" algn="ctr" defTabSz="41076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3pPr>
      <a:lvl4pPr marL="0" marR="0" indent="685800" algn="ctr" defTabSz="41076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4pPr>
      <a:lvl5pPr marL="0" marR="0" indent="914400" algn="ctr" defTabSz="41076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5pPr>
      <a:lvl6pPr marL="0" marR="0" indent="1143000" algn="ctr" defTabSz="41076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6pPr>
      <a:lvl7pPr marL="0" marR="0" indent="1371600" algn="ctr" defTabSz="41076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7pPr>
      <a:lvl8pPr marL="0" marR="0" indent="1600200" algn="ctr" defTabSz="41076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8pPr>
      <a:lvl9pPr marL="0" marR="0" indent="1828800" algn="ctr" defTabSz="410765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99" y="857249"/>
            <a:ext cx="9337008" cy="5143502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669D34"/>
                </a:solidFill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r>
              <a:t>Interactions with antacids</a:t>
            </a:r>
          </a:p>
        </p:txBody>
      </p:sp>
      <p:sp>
        <p:nvSpPr>
          <p:cNvPr id="159" name="Content Placeholder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274320" indent="-274320">
              <a:lnSpc>
                <a:spcPct val="81000"/>
              </a:lnSpc>
              <a:buBlip>
                <a:blip r:embed="rId2"/>
              </a:buBlip>
              <a:defRPr sz="3000" b="1"/>
            </a:pPr>
            <a:r>
              <a:t>Antacids may reduce the absorption of some antibiotics and antifungals </a:t>
            </a:r>
          </a:p>
          <a:p>
            <a:pPr marL="274320" indent="-274320">
              <a:lnSpc>
                <a:spcPct val="81000"/>
              </a:lnSpc>
              <a:buBlip>
                <a:blip r:embed="rId2"/>
              </a:buBlip>
              <a:defRPr sz="3000" b="1"/>
            </a:pPr>
            <a:r>
              <a:t>Sodium bicarbonate may increase the excretion of lithium and lower the plasma level</a:t>
            </a:r>
          </a:p>
          <a:p>
            <a:pPr marL="274320" indent="-274320">
              <a:lnSpc>
                <a:spcPct val="81000"/>
              </a:lnSpc>
              <a:buBlip>
                <a:blip r:embed="rId2"/>
              </a:buBlip>
              <a:defRPr sz="3000" b="1"/>
            </a:pPr>
            <a:r>
              <a:t>decrease in iron absorption if iron is taken at the same time.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blinds dir="vert"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5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8" grpId="0" animBg="1" advAuto="0"/>
      <p:bldP spid="159" grpId="0" build="p" bldLvl="5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2" name="Content Placeholder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94447" indent="-394447">
              <a:buBlip>
                <a:blip r:embed="rId2"/>
              </a:buBlip>
              <a:defRPr sz="3200" b="1"/>
            </a:pPr>
            <a:r>
              <a:t>Ranitidine can be used for the short-term treatment of dyspepsia and heartburn.</a:t>
            </a:r>
          </a:p>
          <a:p>
            <a:pPr marL="394447" indent="-394447">
              <a:buBlip>
                <a:blip r:embed="rId2"/>
              </a:buBlip>
              <a:defRPr sz="3200" b="1"/>
            </a:pPr>
            <a:r>
              <a:t>Treatment with ranitidine is limited to a maximum of 2 weeks.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blinds dir="vert"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2" grpId="0" build="p" bldLvl="5" animBg="1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FB9275E6-E12A-460E-9813-EF873FDEA337-L0-001.jpeg" descr="FB9275E6-E12A-460E-9813-EF873FDEA337-L0-001.jpeg"/>
          <p:cNvPicPr>
            <a:picLocks noGrp="1" noChangeAspect="1"/>
          </p:cNvPicPr>
          <p:nvPr>
            <p:ph type="pic" idx="13"/>
          </p:nvPr>
        </p:nvPicPr>
        <p:blipFill>
          <a:blip r:embed="rId2"/>
          <a:srcRect t="11829" b="11829"/>
          <a:stretch>
            <a:fillRect/>
          </a:stretch>
        </p:blipFill>
        <p:spPr>
          <a:xfrm>
            <a:off x="-112576" y="-1227449"/>
            <a:ext cx="12417197" cy="931289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blinds dir="vert"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6000" b="1" baseline="31999">
                <a:solidFill>
                  <a:srgbClr val="76BB40"/>
                </a:solidFill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r>
              <a:t>Definition</a:t>
            </a:r>
          </a:p>
        </p:txBody>
      </p:sp>
      <p:sp>
        <p:nvSpPr>
          <p:cNvPr id="134" name="Content Placeholder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93058" indent="-493058">
              <a:buBlip>
                <a:blip r:embed="rId2"/>
              </a:buBlip>
            </a:pPr>
            <a:r>
              <a:rPr sz="4000"/>
              <a:t>Indigestion (dyspepsia) is upper abdominal discomfort or pain that may be described as a burning sensation, heaviness or an ache</a:t>
            </a:r>
            <a: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blinds dir="vert"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" grpId="0" animBg="1" advAuto="0"/>
      <p:bldP spid="134" grpId="0" build="p" bldLvl="5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669D34"/>
                </a:solidFill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r>
              <a:t>What you need to know..symptoms</a:t>
            </a:r>
          </a:p>
        </p:txBody>
      </p:sp>
      <p:pic>
        <p:nvPicPr>
          <p:cNvPr id="137" name="Picture 6" descr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042" y="1728352"/>
            <a:ext cx="11817916" cy="5130623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blinds dir="vert"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6" grpId="0" animBg="1" advAuto="0"/>
      <p:bldP spid="137" grpId="0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5200" b="1">
                <a:solidFill>
                  <a:srgbClr val="669D34"/>
                </a:solidFill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r>
              <a:t>2.Age</a:t>
            </a:r>
          </a:p>
        </p:txBody>
      </p:sp>
      <p:sp>
        <p:nvSpPr>
          <p:cNvPr id="140" name="Content Placeholder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68405" indent="-468405">
              <a:buBlip>
                <a:blip r:embed="rId2"/>
              </a:buBlip>
              <a:defRPr sz="3800" b="1"/>
            </a:pPr>
            <a:r>
              <a:t>Children</a:t>
            </a:r>
          </a:p>
          <a:p>
            <a:pPr marL="468405" indent="-468405">
              <a:buBlip>
                <a:blip r:embed="rId2"/>
              </a:buBlip>
              <a:defRPr sz="3800" b="1"/>
            </a:pPr>
            <a:r>
              <a:t>Older than 55 years old</a:t>
            </a:r>
          </a:p>
          <a:p>
            <a:pPr marL="468405" indent="-468405">
              <a:buBlip>
                <a:blip r:embed="rId2"/>
              </a:buBlip>
              <a:defRPr sz="3800" b="1"/>
            </a:pPr>
            <a:r>
              <a:t>Risk of gastric cancer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blinds dir="vert"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" grpId="0" animBg="1" advAuto="0"/>
      <p:bldP spid="140" grpId="0" build="p" bldLvl="5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287535">
              <a:defRPr sz="3080" b="1">
                <a:solidFill>
                  <a:srgbClr val="669D34"/>
                </a:solidFill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r>
              <a:t>Alarm symptoms and indigestion:Reasons for referral</a:t>
            </a:r>
          </a:p>
        </p:txBody>
      </p:sp>
      <p:sp>
        <p:nvSpPr>
          <p:cNvPr id="143" name="Content Placeholder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57808" indent="-357808" defTabSz="295751">
              <a:lnSpc>
                <a:spcPct val="72000"/>
              </a:lnSpc>
              <a:spcBef>
                <a:spcPts val="2100"/>
              </a:spcBef>
              <a:buBlip>
                <a:blip r:embed="rId2"/>
              </a:buBlip>
              <a:defRPr sz="3600" b="1"/>
            </a:pPr>
            <a:r>
              <a:t>Age over 55 years, if symptoms develop for first time.</a:t>
            </a:r>
          </a:p>
          <a:p>
            <a:pPr marL="357808" indent="-357808" defTabSz="295751">
              <a:lnSpc>
                <a:spcPct val="72000"/>
              </a:lnSpc>
              <a:spcBef>
                <a:spcPts val="2100"/>
              </a:spcBef>
              <a:buBlip>
                <a:blip r:embed="rId2"/>
              </a:buBlip>
              <a:defRPr sz="3600" b="1"/>
            </a:pPr>
            <a:r>
              <a:t>Symptoms are persistent (longer than 5 days) or recurrent.</a:t>
            </a:r>
          </a:p>
          <a:p>
            <a:pPr marL="357808" indent="-357808" defTabSz="295751">
              <a:lnSpc>
                <a:spcPct val="72000"/>
              </a:lnSpc>
              <a:spcBef>
                <a:spcPts val="2100"/>
              </a:spcBef>
              <a:buBlip>
                <a:blip r:embed="rId2"/>
              </a:buBlip>
              <a:defRPr sz="3600" b="1"/>
            </a:pPr>
            <a:r>
              <a:t>Pain is severe. </a:t>
            </a:r>
          </a:p>
          <a:p>
            <a:pPr marL="357808" indent="-357808" defTabSz="295751">
              <a:lnSpc>
                <a:spcPct val="72000"/>
              </a:lnSpc>
              <a:spcBef>
                <a:spcPts val="2100"/>
              </a:spcBef>
              <a:buBlip>
                <a:blip r:embed="rId2"/>
              </a:buBlip>
              <a:defRPr sz="3600" b="1"/>
            </a:pPr>
            <a:r>
              <a:t>Blood in vomit or stool. </a:t>
            </a:r>
          </a:p>
          <a:p>
            <a:pPr marL="357808" indent="-357808" defTabSz="295751">
              <a:lnSpc>
                <a:spcPct val="72000"/>
              </a:lnSpc>
              <a:spcBef>
                <a:spcPts val="2100"/>
              </a:spcBef>
              <a:buBlip>
                <a:blip r:embed="rId2"/>
              </a:buBlip>
              <a:defRPr sz="3600" b="1"/>
            </a:pPr>
            <a:r>
              <a:t>Pain gets worse on effort.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blinds dir="vert"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4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" grpId="0" animBg="1" advAuto="0"/>
      <p:bldP spid="143" grpId="0" build="p" bldLvl="5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6" name="Persistent nausea or vomiting.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209914" indent="-209914" defTabSz="394334">
              <a:lnSpc>
                <a:spcPct val="72000"/>
              </a:lnSpc>
              <a:spcBef>
                <a:spcPts val="2800"/>
              </a:spcBef>
              <a:buBlip>
                <a:blip r:embed="rId2"/>
              </a:buBlip>
              <a:defRPr sz="2112"/>
            </a:pPr>
            <a:r>
              <a:t> </a:t>
            </a:r>
            <a:r>
              <a:rPr sz="3648" b="1"/>
              <a:t>Persistent nausea or vomiting. </a:t>
            </a:r>
          </a:p>
          <a:p>
            <a:pPr marL="362579" indent="-362579" defTabSz="394334">
              <a:lnSpc>
                <a:spcPct val="72000"/>
              </a:lnSpc>
              <a:spcBef>
                <a:spcPts val="2800"/>
              </a:spcBef>
              <a:buBlip>
                <a:blip r:embed="rId2"/>
              </a:buBlip>
              <a:defRPr sz="3648" b="1"/>
            </a:pPr>
            <a:r>
              <a:t>Treatment has failed. </a:t>
            </a:r>
          </a:p>
          <a:p>
            <a:pPr marL="362579" indent="-362579" defTabSz="394334">
              <a:lnSpc>
                <a:spcPct val="72000"/>
              </a:lnSpc>
              <a:spcBef>
                <a:spcPts val="2800"/>
              </a:spcBef>
              <a:buBlip>
                <a:blip r:embed="rId2"/>
              </a:buBlip>
              <a:defRPr sz="3648" b="1"/>
            </a:pPr>
            <a:r>
              <a:t>Adverse drug reaction is suspected. </a:t>
            </a:r>
          </a:p>
          <a:p>
            <a:pPr marL="362579" indent="-362579" defTabSz="394334">
              <a:lnSpc>
                <a:spcPct val="72000"/>
              </a:lnSpc>
              <a:spcBef>
                <a:spcPts val="2800"/>
              </a:spcBef>
              <a:buBlip>
                <a:blip r:embed="rId2"/>
              </a:buBlip>
              <a:defRPr sz="3648" b="1"/>
            </a:pPr>
            <a:r>
              <a:t>Associated weight loss. </a:t>
            </a:r>
          </a:p>
          <a:p>
            <a:pPr marL="362579" indent="-362579" defTabSz="394334">
              <a:lnSpc>
                <a:spcPct val="72000"/>
              </a:lnSpc>
              <a:spcBef>
                <a:spcPts val="2800"/>
              </a:spcBef>
              <a:buBlip>
                <a:blip r:embed="rId2"/>
              </a:buBlip>
              <a:defRPr sz="2112"/>
            </a:pPr>
            <a:r>
              <a:rPr sz="3648" b="1"/>
              <a:t>Children</a:t>
            </a:r>
            <a: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blinds dir="vert"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" grpId="0" build="p" bldLvl="5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669D34"/>
                </a:solidFill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r>
              <a:t>Management</a:t>
            </a:r>
          </a:p>
        </p:txBody>
      </p:sp>
      <p:sp>
        <p:nvSpPr>
          <p:cNvPr id="149" name="Content Placeholder 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39224" indent="-339224" defTabSz="353258">
              <a:spcBef>
                <a:spcPts val="2500"/>
              </a:spcBef>
              <a:buBlip>
                <a:blip r:embed="rId2"/>
              </a:buBlip>
              <a:defRPr sz="2752" b="1"/>
            </a:pPr>
            <a:r>
              <a:t>Antacids</a:t>
            </a:r>
          </a:p>
          <a:p>
            <a:pPr marL="339224" indent="-339224" defTabSz="353258">
              <a:spcBef>
                <a:spcPts val="2500"/>
              </a:spcBef>
              <a:buBlip>
                <a:blip r:embed="rId2"/>
              </a:buBlip>
              <a:defRPr sz="2752" b="1"/>
            </a:pPr>
            <a:r>
              <a:t>are best taken about </a:t>
            </a:r>
            <a:r>
              <a:rPr>
                <a:solidFill>
                  <a:srgbClr val="E22400"/>
                </a:solidFill>
              </a:rPr>
              <a:t>1 hr after a meal </a:t>
            </a:r>
            <a:r>
              <a:t>because the rate of gastric emptying has then slowed and the antacid will therefore remain in the stomach for longer. </a:t>
            </a:r>
          </a:p>
          <a:p>
            <a:pPr marL="339224" indent="-339224" defTabSz="353258">
              <a:spcBef>
                <a:spcPts val="2500"/>
              </a:spcBef>
              <a:buBlip>
                <a:blip r:embed="rId2"/>
              </a:buBlip>
              <a:defRPr sz="2752" b="1"/>
            </a:pPr>
            <a:r>
              <a:t>Taken at this time antacids may act for up to 3 h compared with only 30 min–1 h if taken before meals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blinds dir="vert"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4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" grpId="0" animBg="1" advAuto="0"/>
      <p:bldP spid="149" grpId="0" build="p" bldLvl="5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667" y="129699"/>
            <a:ext cx="11939870" cy="6598602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blinds dir="vert"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" grpId="0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669D34"/>
                </a:solidFill>
                <a:latin typeface="+mn-lt"/>
                <a:ea typeface="+mn-ea"/>
                <a:cs typeface="+mn-cs"/>
                <a:sym typeface="Gill Sans"/>
              </a:defRPr>
            </a:lvl1pPr>
          </a:lstStyle>
          <a:p>
            <a:r>
              <a:t>Dimeticone (dimethicone)</a:t>
            </a:r>
          </a:p>
        </p:txBody>
      </p:sp>
      <p:sp>
        <p:nvSpPr>
          <p:cNvPr id="154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1431117" y="1090850"/>
            <a:ext cx="8429626" cy="4027290"/>
          </a:xfrm>
          <a:prstGeom prst="rect">
            <a:avLst/>
          </a:prstGeom>
        </p:spPr>
        <p:txBody>
          <a:bodyPr/>
          <a:lstStyle>
            <a:lvl1pPr marL="394447" indent="-394447">
              <a:buBlip>
                <a:blip r:embed="rId2"/>
              </a:buBlip>
              <a:defRPr sz="3200" b="1"/>
            </a:lvl1pPr>
          </a:lstStyle>
          <a:p>
            <a:r>
              <a:t>it reduces surface tension and allows easier elimination of gas from the gut by passing flatus or eructation (belching)</a:t>
            </a:r>
          </a:p>
        </p:txBody>
      </p:sp>
      <p:pic>
        <p:nvPicPr>
          <p:cNvPr id="155" name="Picture 4" descr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2013" y="3665513"/>
            <a:ext cx="3627973" cy="2744392"/>
          </a:xfrm>
          <a:prstGeom prst="rect">
            <a:avLst/>
          </a:prstGeom>
          <a:ln w="3175">
            <a:miter lim="400000"/>
          </a:ln>
        </p:spPr>
      </p:pic>
      <p:pic>
        <p:nvPicPr>
          <p:cNvPr id="156" name="Picture 6" descr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74367" y="3615540"/>
            <a:ext cx="3502443" cy="2470547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blinds dir="vert"/>
      </p:transition>
    </mc:Choice>
    <mc:Fallback xmlns:a14="http://schemas.microsoft.com/office/drawing/2010/main" xmlns:m="http://schemas.openxmlformats.org/officeDocument/2006/math" xmlns="">
      <p:transition spd="med">
        <p:fade/>
      </p:transition>
    </mc:Fallback>
  </mc:AlternateContent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5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" grpId="0" animBg="1" advAuto="0"/>
      <p:bldP spid="154" grpId="0" build="p" bldLvl="5" animBg="1" advAuto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New_Template3">
  <a:themeElements>
    <a:clrScheme name="New_Template3">
      <a:dk1>
        <a:srgbClr val="606060"/>
      </a:dk1>
      <a:lt1>
        <a:srgbClr val="006060"/>
      </a:lt1>
      <a:dk2>
        <a:srgbClr val="5B5854"/>
      </a:dk2>
      <a:lt2>
        <a:srgbClr val="C9C3BA"/>
      </a:lt2>
      <a:accent1>
        <a:srgbClr val="708CA5"/>
      </a:accent1>
      <a:accent2>
        <a:srgbClr val="80A7A7"/>
      </a:accent2>
      <a:accent3>
        <a:srgbClr val="98A66D"/>
      </a:accent3>
      <a:accent4>
        <a:srgbClr val="CF9E5B"/>
      </a:accent4>
      <a:accent5>
        <a:srgbClr val="C87C6D"/>
      </a:accent5>
      <a:accent6>
        <a:srgbClr val="837B9A"/>
      </a:accent6>
      <a:hlink>
        <a:srgbClr val="0000FF"/>
      </a:hlink>
      <a:folHlink>
        <a:srgbClr val="FF00FF"/>
      </a:folHlink>
    </a:clrScheme>
    <a:fontScheme name="New_Template3">
      <a:majorFont>
        <a:latin typeface="Gill Sans Light"/>
        <a:ea typeface="Gill Sans Light"/>
        <a:cs typeface="Gill Sans Light"/>
      </a:majorFont>
      <a:minorFont>
        <a:latin typeface="Gill Sans"/>
        <a:ea typeface="Gill Sans"/>
        <a:cs typeface="Gill Sans"/>
      </a:minorFont>
    </a:fontScheme>
    <a:fmtScheme name="New_Template3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5718" tIns="35718" rIns="35718" bIns="35718" numCol="1" spcCol="38100" rtlCol="0" anchor="ctr">
        <a:spAutoFit/>
      </a:bodyPr>
      <a:lstStyle>
        <a:defPPr marL="0" marR="0" indent="0" algn="ctr" defTabSz="41076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6F6A5A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5718" tIns="35718" rIns="35718" bIns="35718" numCol="1" spcCol="38100" rtlCol="0" anchor="ctr">
        <a:spAutoFit/>
      </a:bodyPr>
      <a:lstStyle>
        <a:defPPr marL="0" marR="0" indent="0" algn="ctr" defTabSz="41076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606060"/>
            </a:solidFill>
            <a:effectLst/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New_Template3">
  <a:themeElements>
    <a:clrScheme name="New_Template3">
      <a:dk1>
        <a:srgbClr val="000000"/>
      </a:dk1>
      <a:lt1>
        <a:srgbClr val="FFFFFF"/>
      </a:lt1>
      <a:dk2>
        <a:srgbClr val="5B5854"/>
      </a:dk2>
      <a:lt2>
        <a:srgbClr val="C9C3BA"/>
      </a:lt2>
      <a:accent1>
        <a:srgbClr val="708CA5"/>
      </a:accent1>
      <a:accent2>
        <a:srgbClr val="80A7A7"/>
      </a:accent2>
      <a:accent3>
        <a:srgbClr val="98A66D"/>
      </a:accent3>
      <a:accent4>
        <a:srgbClr val="CF9E5B"/>
      </a:accent4>
      <a:accent5>
        <a:srgbClr val="C87C6D"/>
      </a:accent5>
      <a:accent6>
        <a:srgbClr val="837B9A"/>
      </a:accent6>
      <a:hlink>
        <a:srgbClr val="0000FF"/>
      </a:hlink>
      <a:folHlink>
        <a:srgbClr val="FF00FF"/>
      </a:folHlink>
    </a:clrScheme>
    <a:fontScheme name="New_Template3">
      <a:majorFont>
        <a:latin typeface="Gill Sans Light"/>
        <a:ea typeface="Gill Sans Light"/>
        <a:cs typeface="Gill Sans Light"/>
      </a:majorFont>
      <a:minorFont>
        <a:latin typeface="Gill Sans"/>
        <a:ea typeface="Gill Sans"/>
        <a:cs typeface="Gill Sans"/>
      </a:minorFont>
    </a:fontScheme>
    <a:fmtScheme name="New_Template3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5718" tIns="35718" rIns="35718" bIns="35718" numCol="1" spcCol="38100" rtlCol="0" anchor="ctr">
        <a:spAutoFit/>
      </a:bodyPr>
      <a:lstStyle>
        <a:defPPr marL="0" marR="0" indent="0" algn="ctr" defTabSz="41076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12700" dir="5400000" rotWithShape="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6F6A5A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35718" tIns="35718" rIns="35718" bIns="35718" numCol="1" spcCol="38100" rtlCol="0" anchor="ctr">
        <a:spAutoFit/>
      </a:bodyPr>
      <a:lstStyle>
        <a:defPPr marL="0" marR="0" indent="0" algn="ctr" defTabSz="410765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606060"/>
            </a:solidFill>
            <a:effectLst/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12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New_Template3</vt:lpstr>
      <vt:lpstr>PowerPoint Presentation</vt:lpstr>
      <vt:lpstr>Definition</vt:lpstr>
      <vt:lpstr>What you need to know..symptoms</vt:lpstr>
      <vt:lpstr>2.Age</vt:lpstr>
      <vt:lpstr>Alarm symptoms and indigestion:Reasons for referral</vt:lpstr>
      <vt:lpstr>PowerPoint Presentation</vt:lpstr>
      <vt:lpstr>Management</vt:lpstr>
      <vt:lpstr>PowerPoint Presentation</vt:lpstr>
      <vt:lpstr>Dimeticone (dimethicone)</vt:lpstr>
      <vt:lpstr>Interactions with antacids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abeeralrashid@yahoo.com</cp:lastModifiedBy>
  <cp:revision>1</cp:revision>
  <dcterms:modified xsi:type="dcterms:W3CDTF">2019-10-15T12:15:10Z</dcterms:modified>
</cp:coreProperties>
</file>