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93" r:id="rId5"/>
    <p:sldId id="294" r:id="rId6"/>
    <p:sldId id="295" r:id="rId7"/>
    <p:sldId id="296" r:id="rId8"/>
    <p:sldId id="297" r:id="rId9"/>
    <p:sldId id="284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68" r:id="rId24"/>
    <p:sldId id="283" r:id="rId25"/>
    <p:sldId id="311" r:id="rId26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323" autoAdjust="0"/>
  </p:normalViewPr>
  <p:slideViewPr>
    <p:cSldViewPr snapToGrid="0"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F4EF1-9553-4450-B75D-9820AA7D7694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08D76-A0A6-4AF9-9BB9-5F4444400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8D76-A0A6-4AF9-9BB9-5F4444400DB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388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1277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172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388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1277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399"/>
            <a:ext cx="822876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172" y="273423"/>
            <a:ext cx="822876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172" y="6246923"/>
            <a:ext cx="2130093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7054" y="6246923"/>
            <a:ext cx="2898142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5842" y="6246923"/>
            <a:ext cx="2130093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FF2F138-2D24-468F-84BC-20BC18747862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47650" y="852729"/>
            <a:ext cx="4666951" cy="30162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Language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0" strike="noStrike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</a:t>
            </a:r>
            <a:r>
              <a:rPr lang="en-US" sz="28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</a:p>
          <a:p>
            <a:pPr algn="ctr"/>
            <a:r>
              <a:rPr lang="en-US" sz="28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Pharmacy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b="0" strike="noStrike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r>
              <a:rPr lang="en-US" sz="40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324149" y="4777985"/>
            <a:ext cx="4343102" cy="8002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600" b="0" strike="noStrike" spc="-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sz="2600" b="0" strike="noStrike" spc="-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  <a:p>
            <a:pPr algn="ctr"/>
            <a:r>
              <a:rPr lang="en-US" sz="2600" spc="-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 Verbs</a:t>
            </a:r>
            <a:endParaRPr lang="en-US" sz="2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389" y="1276124"/>
            <a:ext cx="3497263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14950" y="495300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 Reference book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sz="3200" i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(got) to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536" y="1553028"/>
            <a:ext cx="8076304" cy="380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sz="3200" i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(got) to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631" y="1213232"/>
            <a:ext cx="7937961" cy="496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allowed</a:t>
            </a:r>
            <a:r>
              <a:rPr lang="en-US" sz="3200" i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2114" y="1064304"/>
            <a:ext cx="6168572" cy="549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allowed</a:t>
            </a:r>
            <a:r>
              <a:rPr lang="en-US" sz="3200" i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49" y="1321707"/>
            <a:ext cx="8577037" cy="289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should, ought to, 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1" y="1214209"/>
            <a:ext cx="8489044" cy="427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should, ought to, 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56" y="1851025"/>
            <a:ext cx="8461734" cy="30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 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must, don’t have to 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mustn’t 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109" y="1945821"/>
            <a:ext cx="8300444" cy="204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 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must, don’t have to 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mustn’t 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29" y="1722439"/>
            <a:ext cx="8655957" cy="220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to 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must, don’t have to 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mustn’t 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494" y="2155145"/>
            <a:ext cx="8603082" cy="228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Making requests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can, could, will 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would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848" y="1046616"/>
            <a:ext cx="7583262" cy="526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3"/>
          <p:cNvSpPr txBox="1"/>
          <p:nvPr/>
        </p:nvSpPr>
        <p:spPr>
          <a:xfrm>
            <a:off x="428143" y="1553030"/>
            <a:ext cx="8228763" cy="45865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5500"/>
          </a:bodyPr>
          <a:lstStyle/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400" b="0" strike="noStrike" spc="-1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lang="en-US" sz="3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Simple</a:t>
            </a:r>
            <a:endParaRPr lang="en-US" sz="3400" b="0" strike="noStrike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</a:t>
            </a:r>
            <a:endParaRPr lang="en-US" sz="3400" b="0" strike="noStrike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400" b="0" strike="noStrike" spc="-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Past Simple or Past Continuous</a:t>
            </a: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400" spc="-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Past  Perfect</a:t>
            </a:r>
            <a:endParaRPr lang="en-US" sz="3400" b="0" strike="noStrike" spc="-1" dirty="0" smtClean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2551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3400" spc="-1" dirty="0" smtClean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Past Tenses Passive</a:t>
            </a:r>
            <a:endParaRPr lang="en-US" sz="3400" b="0" strike="noStrike" spc="-1" dirty="0"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  <a:p>
            <a:pPr marL="108000" algn="just">
              <a:spcBef>
                <a:spcPts val="1417"/>
              </a:spcBef>
              <a:buClr>
                <a:srgbClr val="000000"/>
              </a:buClr>
            </a:pPr>
            <a:endParaRPr lang="en-US" sz="3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Font typeface="StarSymbol"/>
              <a:buAutoNum type="arabicPeriod"/>
            </a:pPr>
            <a:endParaRPr lang="en-US" sz="32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43" y="696686"/>
            <a:ext cx="4754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Introduction to modal verbs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Making requests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can, could, will 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would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62" y="1355271"/>
            <a:ext cx="8531260" cy="446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Making offers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will 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shall/should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002" y="1255030"/>
            <a:ext cx="8349561" cy="473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Making offers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will </a:t>
            </a:r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0" i="1" strike="noStrike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shall/should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745" y="1615168"/>
            <a:ext cx="8317957" cy="295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071" y="1172935"/>
            <a:ext cx="8624345" cy="453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759" y="940254"/>
            <a:ext cx="7996011" cy="568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2097765"/>
            <a:ext cx="7248526" cy="399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8975" y="0"/>
            <a:ext cx="2105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657" y="1908420"/>
            <a:ext cx="8032750" cy="235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6" y="1347110"/>
            <a:ext cx="8868687" cy="367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750" y="1494972"/>
            <a:ext cx="8691918" cy="377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6" y="1640114"/>
            <a:ext cx="8732269" cy="319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95" y="1480457"/>
            <a:ext cx="8714114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96" y="1843315"/>
            <a:ext cx="8782655" cy="317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172" y="436288"/>
            <a:ext cx="8228763" cy="492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32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sz="3200" i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(got) to</a:t>
            </a:r>
            <a:endParaRPr lang="en-US" sz="3200" b="0" i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457172" y="1604399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1144" y="1297769"/>
            <a:ext cx="6749142" cy="497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155</Words>
  <Application>Microsoft Office PowerPoint</Application>
  <PresentationFormat>On-screen Show (4:3)</PresentationFormat>
  <Paragraphs>34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</dc:creator>
  <cp:lastModifiedBy>ha</cp:lastModifiedBy>
  <cp:revision>110</cp:revision>
  <dcterms:created xsi:type="dcterms:W3CDTF">2019-10-04T14:05:56Z</dcterms:created>
  <dcterms:modified xsi:type="dcterms:W3CDTF">2019-10-21T06:57:50Z</dcterms:modified>
  <dc:language>en-US</dc:language>
</cp:coreProperties>
</file>