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4" r:id="rId5"/>
    <p:sldId id="285" r:id="rId6"/>
    <p:sldId id="270" r:id="rId7"/>
    <p:sldId id="286" r:id="rId8"/>
    <p:sldId id="271" r:id="rId9"/>
    <p:sldId id="272" r:id="rId10"/>
    <p:sldId id="259" r:id="rId11"/>
    <p:sldId id="274" r:id="rId12"/>
    <p:sldId id="287" r:id="rId13"/>
    <p:sldId id="275" r:id="rId14"/>
    <p:sldId id="264" r:id="rId15"/>
    <p:sldId id="288" r:id="rId16"/>
    <p:sldId id="265" r:id="rId17"/>
    <p:sldId id="289" r:id="rId18"/>
    <p:sldId id="290" r:id="rId19"/>
    <p:sldId id="291" r:id="rId20"/>
    <p:sldId id="292" r:id="rId21"/>
    <p:sldId id="267" r:id="rId22"/>
    <p:sldId id="268" r:id="rId23"/>
    <p:sldId id="283" r:id="rId2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Two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83" y="1271812"/>
            <a:ext cx="8077350" cy="47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347560"/>
            <a:ext cx="8288944" cy="17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622" y="2985180"/>
            <a:ext cx="7339002" cy="35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56" y="1640114"/>
            <a:ext cx="8517141" cy="34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21" y="1995261"/>
            <a:ext cx="8379980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 or Past Continuous?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582" y="2161040"/>
            <a:ext cx="8406879" cy="281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 or Past Continuous?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20" y="1969634"/>
            <a:ext cx="8578109" cy="32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Perfect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053" y="1163652"/>
            <a:ext cx="5939932" cy="54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Perfect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340" y="1083129"/>
            <a:ext cx="7805060" cy="5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Perfect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05" y="1958067"/>
            <a:ext cx="7723317" cy="19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Past Tenses in Passive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11" y="2020206"/>
            <a:ext cx="8383477" cy="19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3"/>
          <p:cNvSpPr txBox="1"/>
          <p:nvPr/>
        </p:nvSpPr>
        <p:spPr>
          <a:xfrm>
            <a:off x="413629" y="798287"/>
            <a:ext cx="8228763" cy="52686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/>
          </a:bodyPr>
          <a:lstStyle/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Simple or Past Continuous</a:t>
            </a: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 Perfect</a:t>
            </a:r>
            <a:endParaRPr lang="en-US" sz="3400" b="0" strike="noStrike" spc="-1" dirty="0" smtClean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</a:t>
            </a: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</a:t>
            </a: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enses Passive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Past Tenses in Passive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271032"/>
            <a:ext cx="8389257" cy="25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70" y="929376"/>
            <a:ext cx="8809176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70" y="4680182"/>
            <a:ext cx="885380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742" y="1997520"/>
            <a:ext cx="8729253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333" y="638402"/>
            <a:ext cx="5260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36" y="484414"/>
            <a:ext cx="7596650" cy="59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846" y="1215346"/>
            <a:ext cx="6022068" cy="52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60" y="1512659"/>
            <a:ext cx="7462383" cy="443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81" y="1379992"/>
            <a:ext cx="7722961" cy="51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97" y="2224995"/>
            <a:ext cx="8009085" cy="191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01" y="1844903"/>
            <a:ext cx="8488791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592" y="1548039"/>
            <a:ext cx="8510890" cy="39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109</Words>
  <Application>Microsoft Office PowerPoint</Application>
  <PresentationFormat>On-screen Show (4:3)</PresentationFormat>
  <Paragraphs>34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79</cp:revision>
  <dcterms:created xsi:type="dcterms:W3CDTF">2019-10-04T14:05:56Z</dcterms:created>
  <dcterms:modified xsi:type="dcterms:W3CDTF">2019-10-18T11:33:14Z</dcterms:modified>
  <dc:language>en-US</dc:language>
</cp:coreProperties>
</file>