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64" r:id="rId14"/>
    <p:sldId id="265" r:id="rId15"/>
    <p:sldId id="273" r:id="rId16"/>
    <p:sldId id="266" r:id="rId17"/>
    <p:sldId id="274" r:id="rId18"/>
    <p:sldId id="271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CF481-4A98-4F3A-8DCA-4A050E20F68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D1D318D-E8BF-4936-AB55-5CE57F690077}">
      <dgm:prSet/>
      <dgm:spPr/>
      <dgm:t>
        <a:bodyPr/>
        <a:lstStyle/>
        <a:p>
          <a:pPr rtl="0"/>
          <a:r>
            <a:rPr lang="en-US" smtClean="0"/>
            <a:t>To prevent segregation.</a:t>
          </a:r>
          <a:endParaRPr lang="en-US"/>
        </a:p>
      </dgm:t>
    </dgm:pt>
    <dgm:pt modelId="{36CE69FF-5B65-4226-A1D6-D0F4125113E2}" type="parTrans" cxnId="{1844C57B-6845-4CDF-B611-EB23A110F8C2}">
      <dgm:prSet/>
      <dgm:spPr/>
      <dgm:t>
        <a:bodyPr/>
        <a:lstStyle/>
        <a:p>
          <a:endParaRPr lang="en-US"/>
        </a:p>
      </dgm:t>
    </dgm:pt>
    <dgm:pt modelId="{47BD484F-FFA4-4DD1-9E71-601776F26B1A}" type="sibTrans" cxnId="{1844C57B-6845-4CDF-B611-EB23A110F8C2}">
      <dgm:prSet/>
      <dgm:spPr/>
      <dgm:t>
        <a:bodyPr/>
        <a:lstStyle/>
        <a:p>
          <a:endParaRPr lang="en-US"/>
        </a:p>
      </dgm:t>
    </dgm:pt>
    <dgm:pt modelId="{184C30B4-D418-40FC-BC24-5BCD9231226A}">
      <dgm:prSet/>
      <dgm:spPr/>
      <dgm:t>
        <a:bodyPr/>
        <a:lstStyle/>
        <a:p>
          <a:pPr rtl="0"/>
          <a:r>
            <a:rPr lang="en-US" dirty="0" smtClean="0"/>
            <a:t>To improve flow properties of the mix.</a:t>
          </a:r>
          <a:endParaRPr lang="en-US" dirty="0"/>
        </a:p>
      </dgm:t>
    </dgm:pt>
    <dgm:pt modelId="{2AD911BB-C2CB-4AC5-8150-65C3F8D4A94D}" type="parTrans" cxnId="{33223185-CFEC-42E2-B1C0-58D557300753}">
      <dgm:prSet/>
      <dgm:spPr/>
      <dgm:t>
        <a:bodyPr/>
        <a:lstStyle/>
        <a:p>
          <a:endParaRPr lang="en-US"/>
        </a:p>
      </dgm:t>
    </dgm:pt>
    <dgm:pt modelId="{D983D9C4-9D76-461F-9E6D-58CFE3EECF28}" type="sibTrans" cxnId="{33223185-CFEC-42E2-B1C0-58D557300753}">
      <dgm:prSet/>
      <dgm:spPr/>
      <dgm:t>
        <a:bodyPr/>
        <a:lstStyle/>
        <a:p>
          <a:endParaRPr lang="en-US"/>
        </a:p>
      </dgm:t>
    </dgm:pt>
    <dgm:pt modelId="{1D81A3C3-EEE9-4F15-9E2F-CAAE4ECA4A45}">
      <dgm:prSet/>
      <dgm:spPr/>
      <dgm:t>
        <a:bodyPr/>
        <a:lstStyle/>
        <a:p>
          <a:pPr rtl="0"/>
          <a:r>
            <a:rPr lang="en-US" smtClean="0"/>
            <a:t>To improve compaction characteristics of the mix.</a:t>
          </a:r>
          <a:endParaRPr lang="en-US"/>
        </a:p>
      </dgm:t>
    </dgm:pt>
    <dgm:pt modelId="{83105D94-6F51-4FC8-A7BA-D379121A6630}" type="parTrans" cxnId="{051CF5FB-056E-4E10-9025-B0DA33B6F17B}">
      <dgm:prSet/>
      <dgm:spPr/>
      <dgm:t>
        <a:bodyPr/>
        <a:lstStyle/>
        <a:p>
          <a:endParaRPr lang="en-US"/>
        </a:p>
      </dgm:t>
    </dgm:pt>
    <dgm:pt modelId="{36E156A5-05C4-45C7-8E5F-20CB0BD9B538}" type="sibTrans" cxnId="{051CF5FB-056E-4E10-9025-B0DA33B6F17B}">
      <dgm:prSet/>
      <dgm:spPr/>
      <dgm:t>
        <a:bodyPr/>
        <a:lstStyle/>
        <a:p>
          <a:endParaRPr lang="en-US"/>
        </a:p>
      </dgm:t>
    </dgm:pt>
    <dgm:pt modelId="{4055522A-C984-43FB-B9C9-6A27BDD68C58}" type="pres">
      <dgm:prSet presAssocID="{490CF481-4A98-4F3A-8DCA-4A050E20F6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E4D63E-9EAA-4C1C-99EB-0544E0B552DF}" type="pres">
      <dgm:prSet presAssocID="{DD1D318D-E8BF-4936-AB55-5CE57F690077}" presName="circle1" presStyleLbl="node1" presStyleIdx="0" presStyleCnt="3"/>
      <dgm:spPr/>
    </dgm:pt>
    <dgm:pt modelId="{435291C5-B884-47BF-801E-19FF80BEB39D}" type="pres">
      <dgm:prSet presAssocID="{DD1D318D-E8BF-4936-AB55-5CE57F690077}" presName="space" presStyleCnt="0"/>
      <dgm:spPr/>
    </dgm:pt>
    <dgm:pt modelId="{33690240-A146-4058-86EB-18D11FBBDDDD}" type="pres">
      <dgm:prSet presAssocID="{DD1D318D-E8BF-4936-AB55-5CE57F690077}" presName="rect1" presStyleLbl="alignAcc1" presStyleIdx="0" presStyleCnt="3"/>
      <dgm:spPr/>
      <dgm:t>
        <a:bodyPr/>
        <a:lstStyle/>
        <a:p>
          <a:endParaRPr lang="en-GB"/>
        </a:p>
      </dgm:t>
    </dgm:pt>
    <dgm:pt modelId="{E778BC9A-B936-4CC1-A477-CBBEE25BFAF2}" type="pres">
      <dgm:prSet presAssocID="{184C30B4-D418-40FC-BC24-5BCD9231226A}" presName="vertSpace2" presStyleLbl="node1" presStyleIdx="0" presStyleCnt="3"/>
      <dgm:spPr/>
    </dgm:pt>
    <dgm:pt modelId="{6CF43AC2-28B7-4543-8CB2-273BB70081E5}" type="pres">
      <dgm:prSet presAssocID="{184C30B4-D418-40FC-BC24-5BCD9231226A}" presName="circle2" presStyleLbl="node1" presStyleIdx="1" presStyleCnt="3"/>
      <dgm:spPr/>
    </dgm:pt>
    <dgm:pt modelId="{C750877C-DBCA-43CF-A2F7-D24EFE8503A4}" type="pres">
      <dgm:prSet presAssocID="{184C30B4-D418-40FC-BC24-5BCD9231226A}" presName="rect2" presStyleLbl="alignAcc1" presStyleIdx="1" presStyleCnt="3"/>
      <dgm:spPr/>
      <dgm:t>
        <a:bodyPr/>
        <a:lstStyle/>
        <a:p>
          <a:endParaRPr lang="en-GB"/>
        </a:p>
      </dgm:t>
    </dgm:pt>
    <dgm:pt modelId="{6E2AE6EA-2B42-446F-B211-BAB3C5DCD5F0}" type="pres">
      <dgm:prSet presAssocID="{1D81A3C3-EEE9-4F15-9E2F-CAAE4ECA4A45}" presName="vertSpace3" presStyleLbl="node1" presStyleIdx="1" presStyleCnt="3"/>
      <dgm:spPr/>
    </dgm:pt>
    <dgm:pt modelId="{A5183933-E610-4E10-A81A-188FB4DBC067}" type="pres">
      <dgm:prSet presAssocID="{1D81A3C3-EEE9-4F15-9E2F-CAAE4ECA4A45}" presName="circle3" presStyleLbl="node1" presStyleIdx="2" presStyleCnt="3"/>
      <dgm:spPr/>
    </dgm:pt>
    <dgm:pt modelId="{8A0200FB-CD2C-4B50-91C2-B21B5631B6B8}" type="pres">
      <dgm:prSet presAssocID="{1D81A3C3-EEE9-4F15-9E2F-CAAE4ECA4A45}" presName="rect3" presStyleLbl="alignAcc1" presStyleIdx="2" presStyleCnt="3"/>
      <dgm:spPr/>
      <dgm:t>
        <a:bodyPr/>
        <a:lstStyle/>
        <a:p>
          <a:endParaRPr lang="en-GB"/>
        </a:p>
      </dgm:t>
    </dgm:pt>
    <dgm:pt modelId="{8E1413AC-9F84-4A23-BB44-8367D790AF60}" type="pres">
      <dgm:prSet presAssocID="{DD1D318D-E8BF-4936-AB55-5CE57F69007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85408-3D1B-4825-9256-376E6514EFB5}" type="pres">
      <dgm:prSet presAssocID="{184C30B4-D418-40FC-BC24-5BCD9231226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AC3EB-1436-4A35-ADF6-C671DC7806CF}" type="pres">
      <dgm:prSet presAssocID="{1D81A3C3-EEE9-4F15-9E2F-CAAE4ECA4A4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0B6DCC-0368-41EA-8AE6-A402DBDCC21B}" type="presOf" srcId="{1D81A3C3-EEE9-4F15-9E2F-CAAE4ECA4A45}" destId="{DB5AC3EB-1436-4A35-ADF6-C671DC7806CF}" srcOrd="1" destOrd="0" presId="urn:microsoft.com/office/officeart/2005/8/layout/target3"/>
    <dgm:cxn modelId="{051CF5FB-056E-4E10-9025-B0DA33B6F17B}" srcId="{490CF481-4A98-4F3A-8DCA-4A050E20F68E}" destId="{1D81A3C3-EEE9-4F15-9E2F-CAAE4ECA4A45}" srcOrd="2" destOrd="0" parTransId="{83105D94-6F51-4FC8-A7BA-D379121A6630}" sibTransId="{36E156A5-05C4-45C7-8E5F-20CB0BD9B538}"/>
    <dgm:cxn modelId="{4221BF66-C393-4EA4-A4AA-C965F33C63A3}" type="presOf" srcId="{184C30B4-D418-40FC-BC24-5BCD9231226A}" destId="{C750877C-DBCA-43CF-A2F7-D24EFE8503A4}" srcOrd="0" destOrd="0" presId="urn:microsoft.com/office/officeart/2005/8/layout/target3"/>
    <dgm:cxn modelId="{33223185-CFEC-42E2-B1C0-58D557300753}" srcId="{490CF481-4A98-4F3A-8DCA-4A050E20F68E}" destId="{184C30B4-D418-40FC-BC24-5BCD9231226A}" srcOrd="1" destOrd="0" parTransId="{2AD911BB-C2CB-4AC5-8150-65C3F8D4A94D}" sibTransId="{D983D9C4-9D76-461F-9E6D-58CFE3EECF28}"/>
    <dgm:cxn modelId="{1844C57B-6845-4CDF-B611-EB23A110F8C2}" srcId="{490CF481-4A98-4F3A-8DCA-4A050E20F68E}" destId="{DD1D318D-E8BF-4936-AB55-5CE57F690077}" srcOrd="0" destOrd="0" parTransId="{36CE69FF-5B65-4226-A1D6-D0F4125113E2}" sibTransId="{47BD484F-FFA4-4DD1-9E71-601776F26B1A}"/>
    <dgm:cxn modelId="{2BB2A41C-7DD2-4245-A678-D9F0DAA9EDE1}" type="presOf" srcId="{490CF481-4A98-4F3A-8DCA-4A050E20F68E}" destId="{4055522A-C984-43FB-B9C9-6A27BDD68C58}" srcOrd="0" destOrd="0" presId="urn:microsoft.com/office/officeart/2005/8/layout/target3"/>
    <dgm:cxn modelId="{DD3EE953-391F-4D04-A017-37BC66CF4E8C}" type="presOf" srcId="{DD1D318D-E8BF-4936-AB55-5CE57F690077}" destId="{8E1413AC-9F84-4A23-BB44-8367D790AF60}" srcOrd="1" destOrd="0" presId="urn:microsoft.com/office/officeart/2005/8/layout/target3"/>
    <dgm:cxn modelId="{E776D8D0-512A-4F76-8D8A-565B0BD134F3}" type="presOf" srcId="{1D81A3C3-EEE9-4F15-9E2F-CAAE4ECA4A45}" destId="{8A0200FB-CD2C-4B50-91C2-B21B5631B6B8}" srcOrd="0" destOrd="0" presId="urn:microsoft.com/office/officeart/2005/8/layout/target3"/>
    <dgm:cxn modelId="{2218A9D2-C0F5-4DB8-B919-E35CAF1335A4}" type="presOf" srcId="{184C30B4-D418-40FC-BC24-5BCD9231226A}" destId="{67885408-3D1B-4825-9256-376E6514EFB5}" srcOrd="1" destOrd="0" presId="urn:microsoft.com/office/officeart/2005/8/layout/target3"/>
    <dgm:cxn modelId="{EE76774D-D995-412C-BC56-FDF3FA796257}" type="presOf" srcId="{DD1D318D-E8BF-4936-AB55-5CE57F690077}" destId="{33690240-A146-4058-86EB-18D11FBBDDDD}" srcOrd="0" destOrd="0" presId="urn:microsoft.com/office/officeart/2005/8/layout/target3"/>
    <dgm:cxn modelId="{7ABADC3A-DC67-400A-A688-2AEA06BF4BB4}" type="presParOf" srcId="{4055522A-C984-43FB-B9C9-6A27BDD68C58}" destId="{41E4D63E-9EAA-4C1C-99EB-0544E0B552DF}" srcOrd="0" destOrd="0" presId="urn:microsoft.com/office/officeart/2005/8/layout/target3"/>
    <dgm:cxn modelId="{F84C1565-7FF1-4C81-9417-3AEC172852FA}" type="presParOf" srcId="{4055522A-C984-43FB-B9C9-6A27BDD68C58}" destId="{435291C5-B884-47BF-801E-19FF80BEB39D}" srcOrd="1" destOrd="0" presId="urn:microsoft.com/office/officeart/2005/8/layout/target3"/>
    <dgm:cxn modelId="{8984309E-0FE9-4955-9BFE-BBB2FD385334}" type="presParOf" srcId="{4055522A-C984-43FB-B9C9-6A27BDD68C58}" destId="{33690240-A146-4058-86EB-18D11FBBDDDD}" srcOrd="2" destOrd="0" presId="urn:microsoft.com/office/officeart/2005/8/layout/target3"/>
    <dgm:cxn modelId="{9CC14A06-F7A4-443C-886F-690E1C8C7928}" type="presParOf" srcId="{4055522A-C984-43FB-B9C9-6A27BDD68C58}" destId="{E778BC9A-B936-4CC1-A477-CBBEE25BFAF2}" srcOrd="3" destOrd="0" presId="urn:microsoft.com/office/officeart/2005/8/layout/target3"/>
    <dgm:cxn modelId="{C730898A-9785-48DB-BF36-0DDAF0DC3F97}" type="presParOf" srcId="{4055522A-C984-43FB-B9C9-6A27BDD68C58}" destId="{6CF43AC2-28B7-4543-8CB2-273BB70081E5}" srcOrd="4" destOrd="0" presId="urn:microsoft.com/office/officeart/2005/8/layout/target3"/>
    <dgm:cxn modelId="{F02AE9EF-1259-4467-A7C7-9D8B386B0F79}" type="presParOf" srcId="{4055522A-C984-43FB-B9C9-6A27BDD68C58}" destId="{C750877C-DBCA-43CF-A2F7-D24EFE8503A4}" srcOrd="5" destOrd="0" presId="urn:microsoft.com/office/officeart/2005/8/layout/target3"/>
    <dgm:cxn modelId="{1C378ADA-139F-42F2-A920-17F3F833EC8F}" type="presParOf" srcId="{4055522A-C984-43FB-B9C9-6A27BDD68C58}" destId="{6E2AE6EA-2B42-446F-B211-BAB3C5DCD5F0}" srcOrd="6" destOrd="0" presId="urn:microsoft.com/office/officeart/2005/8/layout/target3"/>
    <dgm:cxn modelId="{3E36DAF9-4079-4999-88EF-461F021E8BDC}" type="presParOf" srcId="{4055522A-C984-43FB-B9C9-6A27BDD68C58}" destId="{A5183933-E610-4E10-A81A-188FB4DBC067}" srcOrd="7" destOrd="0" presId="urn:microsoft.com/office/officeart/2005/8/layout/target3"/>
    <dgm:cxn modelId="{F1EE3BE2-1A5C-4CA5-BFA0-ECEC95A58904}" type="presParOf" srcId="{4055522A-C984-43FB-B9C9-6A27BDD68C58}" destId="{8A0200FB-CD2C-4B50-91C2-B21B5631B6B8}" srcOrd="8" destOrd="0" presId="urn:microsoft.com/office/officeart/2005/8/layout/target3"/>
    <dgm:cxn modelId="{FA32AF30-07C6-456E-9871-CE1539FEC38A}" type="presParOf" srcId="{4055522A-C984-43FB-B9C9-6A27BDD68C58}" destId="{8E1413AC-9F84-4A23-BB44-8367D790AF60}" srcOrd="9" destOrd="0" presId="urn:microsoft.com/office/officeart/2005/8/layout/target3"/>
    <dgm:cxn modelId="{538CA716-C303-45EA-BA4D-3A49B9874AC9}" type="presParOf" srcId="{4055522A-C984-43FB-B9C9-6A27BDD68C58}" destId="{67885408-3D1B-4825-9256-376E6514EFB5}" srcOrd="10" destOrd="0" presId="urn:microsoft.com/office/officeart/2005/8/layout/target3"/>
    <dgm:cxn modelId="{F33B3083-52CE-4457-A96D-4CB92D419006}" type="presParOf" srcId="{4055522A-C984-43FB-B9C9-6A27BDD68C58}" destId="{DB5AC3EB-1436-4A35-ADF6-C671DC7806C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FFACC-94D9-47E4-95E0-E85239BB793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D262C4-1E37-4085-A7D9-A41607F0CD3E}">
      <dgm:prSet/>
      <dgm:spPr/>
      <dgm:t>
        <a:bodyPr/>
        <a:lstStyle/>
        <a:p>
          <a:pPr rtl="0"/>
          <a:r>
            <a:rPr lang="en-US" dirty="0" smtClean="0"/>
            <a:t>Reduce the hazard associated with the generation of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toxic dust </a:t>
          </a:r>
          <a:r>
            <a:rPr lang="en-US" dirty="0" smtClean="0"/>
            <a:t>which may arise when handling powder.</a:t>
          </a:r>
          <a:endParaRPr lang="en-US" dirty="0"/>
        </a:p>
      </dgm:t>
    </dgm:pt>
    <dgm:pt modelId="{20A82D5E-B6A0-448B-A468-31DF3A20A775}" type="parTrans" cxnId="{342B6E6D-4F2D-491E-A809-89E2F5062239}">
      <dgm:prSet/>
      <dgm:spPr/>
      <dgm:t>
        <a:bodyPr/>
        <a:lstStyle/>
        <a:p>
          <a:endParaRPr lang="en-US"/>
        </a:p>
      </dgm:t>
    </dgm:pt>
    <dgm:pt modelId="{91D71717-19C4-4312-8A6B-E469A264434C}" type="sibTrans" cxnId="{342B6E6D-4F2D-491E-A809-89E2F5062239}">
      <dgm:prSet/>
      <dgm:spPr/>
      <dgm:t>
        <a:bodyPr/>
        <a:lstStyle/>
        <a:p>
          <a:endParaRPr lang="en-US"/>
        </a:p>
      </dgm:t>
    </dgm:pt>
    <dgm:pt modelId="{6E02006D-48AD-4440-BA6D-5B82DE0EE77D}">
      <dgm:prSet/>
      <dgm:spPr/>
      <dgm:t>
        <a:bodyPr/>
        <a:lstStyle/>
        <a:p>
          <a:pPr rtl="0"/>
          <a:r>
            <a:rPr lang="en-US" dirty="0" smtClean="0"/>
            <a:t>Reduce the hazard associated with the storage of powder that is slightly hygroscopic and may adhere to form a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cake</a:t>
          </a:r>
          <a:r>
            <a:rPr lang="en-US" dirty="0" smtClean="0"/>
            <a:t>.</a:t>
          </a:r>
          <a:endParaRPr lang="en-US" dirty="0"/>
        </a:p>
      </dgm:t>
    </dgm:pt>
    <dgm:pt modelId="{564E1796-5C82-4988-9BE6-CEFC48DDEE0D}" type="parTrans" cxnId="{CF0C6AA8-0A4F-4B44-ACFB-D553042C215B}">
      <dgm:prSet/>
      <dgm:spPr/>
      <dgm:t>
        <a:bodyPr/>
        <a:lstStyle/>
        <a:p>
          <a:endParaRPr lang="en-US"/>
        </a:p>
      </dgm:t>
    </dgm:pt>
    <dgm:pt modelId="{A8E4CE0E-2556-49A3-9591-43FA561A190E}" type="sibTrans" cxnId="{CF0C6AA8-0A4F-4B44-ACFB-D553042C215B}">
      <dgm:prSet/>
      <dgm:spPr/>
      <dgm:t>
        <a:bodyPr/>
        <a:lstStyle/>
        <a:p>
          <a:endParaRPr lang="en-US"/>
        </a:p>
      </dgm:t>
    </dgm:pt>
    <dgm:pt modelId="{DE5599FF-1C32-4A15-B671-A2F5940D3C39}">
      <dgm:prSet/>
      <dgm:spPr/>
      <dgm:t>
        <a:bodyPr/>
        <a:lstStyle/>
        <a:p>
          <a:pPr rtl="0"/>
          <a:r>
            <a:rPr lang="en-US" dirty="0" smtClean="0"/>
            <a:t>More convenient for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storage and shipment</a:t>
          </a:r>
          <a:r>
            <a:rPr lang="en-US" dirty="0" smtClean="0"/>
            <a:t> as it is denser than powder and occupies less volume per unit weight.</a:t>
          </a:r>
          <a:endParaRPr lang="en-US" dirty="0"/>
        </a:p>
      </dgm:t>
    </dgm:pt>
    <dgm:pt modelId="{25EDA257-9D30-494F-9BF4-A9E5A8187DE5}" type="parTrans" cxnId="{216E9C97-1673-4836-ADEE-A794B2A6F18F}">
      <dgm:prSet/>
      <dgm:spPr/>
      <dgm:t>
        <a:bodyPr/>
        <a:lstStyle/>
        <a:p>
          <a:endParaRPr lang="en-US"/>
        </a:p>
      </dgm:t>
    </dgm:pt>
    <dgm:pt modelId="{ECD024F5-55EF-4850-94B2-E31444B4F062}" type="sibTrans" cxnId="{216E9C97-1673-4836-ADEE-A794B2A6F18F}">
      <dgm:prSet/>
      <dgm:spPr/>
      <dgm:t>
        <a:bodyPr/>
        <a:lstStyle/>
        <a:p>
          <a:endParaRPr lang="en-US"/>
        </a:p>
      </dgm:t>
    </dgm:pt>
    <dgm:pt modelId="{1B6F9BA5-EE0F-4F16-80C6-E623A7C6B68D}" type="pres">
      <dgm:prSet presAssocID="{060FFACC-94D9-47E4-95E0-E85239BB79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197430-5524-467A-A519-608661ECF873}" type="pres">
      <dgm:prSet presAssocID="{52D262C4-1E37-4085-A7D9-A41607F0CD3E}" presName="circle1" presStyleLbl="node1" presStyleIdx="0" presStyleCnt="3"/>
      <dgm:spPr/>
    </dgm:pt>
    <dgm:pt modelId="{63E7417D-C207-4F4F-A7C6-9167BD605C2F}" type="pres">
      <dgm:prSet presAssocID="{52D262C4-1E37-4085-A7D9-A41607F0CD3E}" presName="space" presStyleCnt="0"/>
      <dgm:spPr/>
    </dgm:pt>
    <dgm:pt modelId="{EDF1607B-DF04-4D52-8579-49F20F8FA9F0}" type="pres">
      <dgm:prSet presAssocID="{52D262C4-1E37-4085-A7D9-A41607F0CD3E}" presName="rect1" presStyleLbl="alignAcc1" presStyleIdx="0" presStyleCnt="3"/>
      <dgm:spPr/>
      <dgm:t>
        <a:bodyPr/>
        <a:lstStyle/>
        <a:p>
          <a:endParaRPr lang="en-GB"/>
        </a:p>
      </dgm:t>
    </dgm:pt>
    <dgm:pt modelId="{7AF955A2-4420-4FDF-9F5D-7BB89126928D}" type="pres">
      <dgm:prSet presAssocID="{6E02006D-48AD-4440-BA6D-5B82DE0EE77D}" presName="vertSpace2" presStyleLbl="node1" presStyleIdx="0" presStyleCnt="3"/>
      <dgm:spPr/>
    </dgm:pt>
    <dgm:pt modelId="{22E6ECB2-5CF1-4BB2-B2CF-D686A18CE789}" type="pres">
      <dgm:prSet presAssocID="{6E02006D-48AD-4440-BA6D-5B82DE0EE77D}" presName="circle2" presStyleLbl="node1" presStyleIdx="1" presStyleCnt="3"/>
      <dgm:spPr/>
    </dgm:pt>
    <dgm:pt modelId="{01E1BE4D-2391-45E9-91B1-4AAAE8A4E7F7}" type="pres">
      <dgm:prSet presAssocID="{6E02006D-48AD-4440-BA6D-5B82DE0EE77D}" presName="rect2" presStyleLbl="alignAcc1" presStyleIdx="1" presStyleCnt="3"/>
      <dgm:spPr/>
      <dgm:t>
        <a:bodyPr/>
        <a:lstStyle/>
        <a:p>
          <a:endParaRPr lang="en-GB"/>
        </a:p>
      </dgm:t>
    </dgm:pt>
    <dgm:pt modelId="{8105831B-7E87-4D3E-B1CE-1A6E2C25EC1B}" type="pres">
      <dgm:prSet presAssocID="{DE5599FF-1C32-4A15-B671-A2F5940D3C39}" presName="vertSpace3" presStyleLbl="node1" presStyleIdx="1" presStyleCnt="3"/>
      <dgm:spPr/>
    </dgm:pt>
    <dgm:pt modelId="{2E4AA064-40D8-4349-9551-F48D38153E27}" type="pres">
      <dgm:prSet presAssocID="{DE5599FF-1C32-4A15-B671-A2F5940D3C39}" presName="circle3" presStyleLbl="node1" presStyleIdx="2" presStyleCnt="3"/>
      <dgm:spPr/>
    </dgm:pt>
    <dgm:pt modelId="{473A9A7A-3038-49F5-8C89-671A84A8DC74}" type="pres">
      <dgm:prSet presAssocID="{DE5599FF-1C32-4A15-B671-A2F5940D3C39}" presName="rect3" presStyleLbl="alignAcc1" presStyleIdx="2" presStyleCnt="3"/>
      <dgm:spPr/>
      <dgm:t>
        <a:bodyPr/>
        <a:lstStyle/>
        <a:p>
          <a:endParaRPr lang="en-GB"/>
        </a:p>
      </dgm:t>
    </dgm:pt>
    <dgm:pt modelId="{72164FC5-46BF-43BB-B652-A57CD4EFC22D}" type="pres">
      <dgm:prSet presAssocID="{52D262C4-1E37-4085-A7D9-A41607F0CD3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1A74B-DBE9-4C44-9636-E4FBB684D3AF}" type="pres">
      <dgm:prSet presAssocID="{6E02006D-48AD-4440-BA6D-5B82DE0EE77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A8870-B824-4535-847A-EEB6BB89732E}" type="pres">
      <dgm:prSet presAssocID="{DE5599FF-1C32-4A15-B671-A2F5940D3C3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5E66AC-F753-4D37-9FE7-6B58F61C1399}" type="presOf" srcId="{DE5599FF-1C32-4A15-B671-A2F5940D3C39}" destId="{473A9A7A-3038-49F5-8C89-671A84A8DC74}" srcOrd="0" destOrd="0" presId="urn:microsoft.com/office/officeart/2005/8/layout/target3"/>
    <dgm:cxn modelId="{5F1B2D38-5EFC-45F8-B7B1-1D0087346A4D}" type="presOf" srcId="{6E02006D-48AD-4440-BA6D-5B82DE0EE77D}" destId="{1FB1A74B-DBE9-4C44-9636-E4FBB684D3AF}" srcOrd="1" destOrd="0" presId="urn:microsoft.com/office/officeart/2005/8/layout/target3"/>
    <dgm:cxn modelId="{64B146C5-C5D9-4F69-8F04-DAB79E2DBFFF}" type="presOf" srcId="{52D262C4-1E37-4085-A7D9-A41607F0CD3E}" destId="{72164FC5-46BF-43BB-B652-A57CD4EFC22D}" srcOrd="1" destOrd="0" presId="urn:microsoft.com/office/officeart/2005/8/layout/target3"/>
    <dgm:cxn modelId="{E09F043A-4673-4CF7-9C5D-AA639C35E89C}" type="presOf" srcId="{52D262C4-1E37-4085-A7D9-A41607F0CD3E}" destId="{EDF1607B-DF04-4D52-8579-49F20F8FA9F0}" srcOrd="0" destOrd="0" presId="urn:microsoft.com/office/officeart/2005/8/layout/target3"/>
    <dgm:cxn modelId="{5869E268-CE05-41D3-8302-1E724DE789C8}" type="presOf" srcId="{DE5599FF-1C32-4A15-B671-A2F5940D3C39}" destId="{55EA8870-B824-4535-847A-EEB6BB89732E}" srcOrd="1" destOrd="0" presId="urn:microsoft.com/office/officeart/2005/8/layout/target3"/>
    <dgm:cxn modelId="{216E9C97-1673-4836-ADEE-A794B2A6F18F}" srcId="{060FFACC-94D9-47E4-95E0-E85239BB7931}" destId="{DE5599FF-1C32-4A15-B671-A2F5940D3C39}" srcOrd="2" destOrd="0" parTransId="{25EDA257-9D30-494F-9BF4-A9E5A8187DE5}" sibTransId="{ECD024F5-55EF-4850-94B2-E31444B4F062}"/>
    <dgm:cxn modelId="{4DC353EE-EB45-4A99-B37F-2DB5FE6E0846}" type="presOf" srcId="{6E02006D-48AD-4440-BA6D-5B82DE0EE77D}" destId="{01E1BE4D-2391-45E9-91B1-4AAAE8A4E7F7}" srcOrd="0" destOrd="0" presId="urn:microsoft.com/office/officeart/2005/8/layout/target3"/>
    <dgm:cxn modelId="{CF0C6AA8-0A4F-4B44-ACFB-D553042C215B}" srcId="{060FFACC-94D9-47E4-95E0-E85239BB7931}" destId="{6E02006D-48AD-4440-BA6D-5B82DE0EE77D}" srcOrd="1" destOrd="0" parTransId="{564E1796-5C82-4988-9BE6-CEFC48DDEE0D}" sibTransId="{A8E4CE0E-2556-49A3-9591-43FA561A190E}"/>
    <dgm:cxn modelId="{342B6E6D-4F2D-491E-A809-89E2F5062239}" srcId="{060FFACC-94D9-47E4-95E0-E85239BB7931}" destId="{52D262C4-1E37-4085-A7D9-A41607F0CD3E}" srcOrd="0" destOrd="0" parTransId="{20A82D5E-B6A0-448B-A468-31DF3A20A775}" sibTransId="{91D71717-19C4-4312-8A6B-E469A264434C}"/>
    <dgm:cxn modelId="{D0C54A49-C639-48E4-919C-165B98AEC05F}" type="presOf" srcId="{060FFACC-94D9-47E4-95E0-E85239BB7931}" destId="{1B6F9BA5-EE0F-4F16-80C6-E623A7C6B68D}" srcOrd="0" destOrd="0" presId="urn:microsoft.com/office/officeart/2005/8/layout/target3"/>
    <dgm:cxn modelId="{931436EE-DD66-4660-AD8E-F96996FD630F}" type="presParOf" srcId="{1B6F9BA5-EE0F-4F16-80C6-E623A7C6B68D}" destId="{A0197430-5524-467A-A519-608661ECF873}" srcOrd="0" destOrd="0" presId="urn:microsoft.com/office/officeart/2005/8/layout/target3"/>
    <dgm:cxn modelId="{35E7B783-AFCE-434B-BE69-7BEF1B65A766}" type="presParOf" srcId="{1B6F9BA5-EE0F-4F16-80C6-E623A7C6B68D}" destId="{63E7417D-C207-4F4F-A7C6-9167BD605C2F}" srcOrd="1" destOrd="0" presId="urn:microsoft.com/office/officeart/2005/8/layout/target3"/>
    <dgm:cxn modelId="{CBB2CC2F-573F-482A-AF16-D775C5CBCD27}" type="presParOf" srcId="{1B6F9BA5-EE0F-4F16-80C6-E623A7C6B68D}" destId="{EDF1607B-DF04-4D52-8579-49F20F8FA9F0}" srcOrd="2" destOrd="0" presId="urn:microsoft.com/office/officeart/2005/8/layout/target3"/>
    <dgm:cxn modelId="{5BBD6FD3-3012-4995-8A89-FB863A8AC86E}" type="presParOf" srcId="{1B6F9BA5-EE0F-4F16-80C6-E623A7C6B68D}" destId="{7AF955A2-4420-4FDF-9F5D-7BB89126928D}" srcOrd="3" destOrd="0" presId="urn:microsoft.com/office/officeart/2005/8/layout/target3"/>
    <dgm:cxn modelId="{944EFC49-7CC1-40F5-BFA2-205E7DCF31EE}" type="presParOf" srcId="{1B6F9BA5-EE0F-4F16-80C6-E623A7C6B68D}" destId="{22E6ECB2-5CF1-4BB2-B2CF-D686A18CE789}" srcOrd="4" destOrd="0" presId="urn:microsoft.com/office/officeart/2005/8/layout/target3"/>
    <dgm:cxn modelId="{6FFCDB88-10DC-4D23-ACF2-27C4F0644E9E}" type="presParOf" srcId="{1B6F9BA5-EE0F-4F16-80C6-E623A7C6B68D}" destId="{01E1BE4D-2391-45E9-91B1-4AAAE8A4E7F7}" srcOrd="5" destOrd="0" presId="urn:microsoft.com/office/officeart/2005/8/layout/target3"/>
    <dgm:cxn modelId="{9735D550-33C7-4795-A928-8C4B3C744DB4}" type="presParOf" srcId="{1B6F9BA5-EE0F-4F16-80C6-E623A7C6B68D}" destId="{8105831B-7E87-4D3E-B1CE-1A6E2C25EC1B}" srcOrd="6" destOrd="0" presId="urn:microsoft.com/office/officeart/2005/8/layout/target3"/>
    <dgm:cxn modelId="{159EC182-8632-4B0C-9691-80C924CB2FB4}" type="presParOf" srcId="{1B6F9BA5-EE0F-4F16-80C6-E623A7C6B68D}" destId="{2E4AA064-40D8-4349-9551-F48D38153E27}" srcOrd="7" destOrd="0" presId="urn:microsoft.com/office/officeart/2005/8/layout/target3"/>
    <dgm:cxn modelId="{B34D074C-0A19-4EAE-8698-66DA4956F479}" type="presParOf" srcId="{1B6F9BA5-EE0F-4F16-80C6-E623A7C6B68D}" destId="{473A9A7A-3038-49F5-8C89-671A84A8DC74}" srcOrd="8" destOrd="0" presId="urn:microsoft.com/office/officeart/2005/8/layout/target3"/>
    <dgm:cxn modelId="{39B7C9BD-008C-4A09-A5FD-3F4E12A88558}" type="presParOf" srcId="{1B6F9BA5-EE0F-4F16-80C6-E623A7C6B68D}" destId="{72164FC5-46BF-43BB-B652-A57CD4EFC22D}" srcOrd="9" destOrd="0" presId="urn:microsoft.com/office/officeart/2005/8/layout/target3"/>
    <dgm:cxn modelId="{63D65A0E-B291-4105-BB19-93844414F0D8}" type="presParOf" srcId="{1B6F9BA5-EE0F-4F16-80C6-E623A7C6B68D}" destId="{1FB1A74B-DBE9-4C44-9636-E4FBB684D3AF}" srcOrd="10" destOrd="0" presId="urn:microsoft.com/office/officeart/2005/8/layout/target3"/>
    <dgm:cxn modelId="{90056F76-10C2-4536-9B35-280193920864}" type="presParOf" srcId="{1B6F9BA5-EE0F-4F16-80C6-E623A7C6B68D}" destId="{55EA8870-B824-4535-847A-EEB6BB8973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C572E2-CCB3-4364-B2FB-0E20B1F54E60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438BFE-7C72-4CCC-9B8D-7E4EAF17829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A. Slugging technique (double compression)</a:t>
          </a:r>
          <a:endParaRPr lang="en-US" dirty="0">
            <a:solidFill>
              <a:schemeClr val="tx1"/>
            </a:solidFill>
          </a:endParaRPr>
        </a:p>
      </dgm:t>
    </dgm:pt>
    <dgm:pt modelId="{E1056E08-97FA-4EEB-824C-CEE065372C3C}" type="parTrans" cxnId="{09953375-2CE3-4CE4-9EB7-60356FEC8450}">
      <dgm:prSet/>
      <dgm:spPr/>
      <dgm:t>
        <a:bodyPr/>
        <a:lstStyle/>
        <a:p>
          <a:endParaRPr lang="en-US"/>
        </a:p>
      </dgm:t>
    </dgm:pt>
    <dgm:pt modelId="{A92C72D4-DD24-4D89-8B72-6DDD64D160A1}" type="sibTrans" cxnId="{09953375-2CE3-4CE4-9EB7-60356FEC8450}">
      <dgm:prSet/>
      <dgm:spPr/>
      <dgm:t>
        <a:bodyPr/>
        <a:lstStyle/>
        <a:p>
          <a:endParaRPr lang="en-US"/>
        </a:p>
      </dgm:t>
    </dgm:pt>
    <dgm:pt modelId="{D3E1DD0C-B2E7-46D6-8541-5100CC11D9E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B. Roller compaction technique</a:t>
          </a:r>
          <a:endParaRPr lang="en-US" dirty="0">
            <a:solidFill>
              <a:schemeClr val="tx1"/>
            </a:solidFill>
          </a:endParaRPr>
        </a:p>
      </dgm:t>
    </dgm:pt>
    <dgm:pt modelId="{A593884A-3F26-41C4-A884-106DDAAD4B7D}" type="parTrans" cxnId="{54537B92-FC7E-4855-9F14-AB1525D5986B}">
      <dgm:prSet/>
      <dgm:spPr/>
      <dgm:t>
        <a:bodyPr/>
        <a:lstStyle/>
        <a:p>
          <a:endParaRPr lang="en-US"/>
        </a:p>
      </dgm:t>
    </dgm:pt>
    <dgm:pt modelId="{E56DE4E7-FF58-4ADD-BF10-FFD1C825A078}" type="sibTrans" cxnId="{54537B92-FC7E-4855-9F14-AB1525D5986B}">
      <dgm:prSet/>
      <dgm:spPr/>
      <dgm:t>
        <a:bodyPr/>
        <a:lstStyle/>
        <a:p>
          <a:endParaRPr lang="en-US"/>
        </a:p>
      </dgm:t>
    </dgm:pt>
    <dgm:pt modelId="{D345D552-2040-4345-BBAF-E0F18CED886B}" type="pres">
      <dgm:prSet presAssocID="{F6C572E2-CCB3-4364-B2FB-0E20B1F54E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E6E10A-6CB8-415B-A5E0-325DD4D81254}" type="pres">
      <dgm:prSet presAssocID="{8A438BFE-7C72-4CCC-9B8D-7E4EAF17829F}" presName="composite" presStyleCnt="0"/>
      <dgm:spPr/>
    </dgm:pt>
    <dgm:pt modelId="{A17CCC6E-9095-4C53-B328-50FD872313C6}" type="pres">
      <dgm:prSet presAssocID="{8A438BFE-7C72-4CCC-9B8D-7E4EAF17829F}" presName="imgShp" presStyleLbl="fgImgPlace1" presStyleIdx="0" presStyleCnt="2"/>
      <dgm:spPr/>
    </dgm:pt>
    <dgm:pt modelId="{BA15748D-5B96-48EB-9F2D-F9DB18E4ACE3}" type="pres">
      <dgm:prSet presAssocID="{8A438BFE-7C72-4CCC-9B8D-7E4EAF1782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198BD-9F7B-4C04-802E-4C0624F5AC29}" type="pres">
      <dgm:prSet presAssocID="{A92C72D4-DD24-4D89-8B72-6DDD64D160A1}" presName="spacing" presStyleCnt="0"/>
      <dgm:spPr/>
    </dgm:pt>
    <dgm:pt modelId="{B544930B-6E4D-4678-828A-C3AE102A1BE9}" type="pres">
      <dgm:prSet presAssocID="{D3E1DD0C-B2E7-46D6-8541-5100CC11D9EE}" presName="composite" presStyleCnt="0"/>
      <dgm:spPr/>
    </dgm:pt>
    <dgm:pt modelId="{193756D9-B2BB-4FFD-920F-2A263517C480}" type="pres">
      <dgm:prSet presAssocID="{D3E1DD0C-B2E7-46D6-8541-5100CC11D9EE}" presName="imgShp" presStyleLbl="fgImgPlace1" presStyleIdx="1" presStyleCnt="2"/>
      <dgm:spPr/>
    </dgm:pt>
    <dgm:pt modelId="{E2AD9216-F2A7-4522-B5A4-5365FC995447}" type="pres">
      <dgm:prSet presAssocID="{D3E1DD0C-B2E7-46D6-8541-5100CC11D9E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7F8FA3-AA0B-409F-9EFE-6A9F248CAD95}" type="presOf" srcId="{D3E1DD0C-B2E7-46D6-8541-5100CC11D9EE}" destId="{E2AD9216-F2A7-4522-B5A4-5365FC995447}" srcOrd="0" destOrd="0" presId="urn:microsoft.com/office/officeart/2005/8/layout/vList3"/>
    <dgm:cxn modelId="{09953375-2CE3-4CE4-9EB7-60356FEC8450}" srcId="{F6C572E2-CCB3-4364-B2FB-0E20B1F54E60}" destId="{8A438BFE-7C72-4CCC-9B8D-7E4EAF17829F}" srcOrd="0" destOrd="0" parTransId="{E1056E08-97FA-4EEB-824C-CEE065372C3C}" sibTransId="{A92C72D4-DD24-4D89-8B72-6DDD64D160A1}"/>
    <dgm:cxn modelId="{0137B6A7-C41D-490B-B0AB-1FE0EE8F6DD5}" type="presOf" srcId="{8A438BFE-7C72-4CCC-9B8D-7E4EAF17829F}" destId="{BA15748D-5B96-48EB-9F2D-F9DB18E4ACE3}" srcOrd="0" destOrd="0" presId="urn:microsoft.com/office/officeart/2005/8/layout/vList3"/>
    <dgm:cxn modelId="{54537B92-FC7E-4855-9F14-AB1525D5986B}" srcId="{F6C572E2-CCB3-4364-B2FB-0E20B1F54E60}" destId="{D3E1DD0C-B2E7-46D6-8541-5100CC11D9EE}" srcOrd="1" destOrd="0" parTransId="{A593884A-3F26-41C4-A884-106DDAAD4B7D}" sibTransId="{E56DE4E7-FF58-4ADD-BF10-FFD1C825A078}"/>
    <dgm:cxn modelId="{BB950C98-0380-4896-8B92-CA98079BE085}" type="presOf" srcId="{F6C572E2-CCB3-4364-B2FB-0E20B1F54E60}" destId="{D345D552-2040-4345-BBAF-E0F18CED886B}" srcOrd="0" destOrd="0" presId="urn:microsoft.com/office/officeart/2005/8/layout/vList3"/>
    <dgm:cxn modelId="{51328C4A-DC43-45C7-BF4D-F180D9068B74}" type="presParOf" srcId="{D345D552-2040-4345-BBAF-E0F18CED886B}" destId="{E7E6E10A-6CB8-415B-A5E0-325DD4D81254}" srcOrd="0" destOrd="0" presId="urn:microsoft.com/office/officeart/2005/8/layout/vList3"/>
    <dgm:cxn modelId="{BD96EE1F-1C66-48D3-AE19-D68DD59ADE29}" type="presParOf" srcId="{E7E6E10A-6CB8-415B-A5E0-325DD4D81254}" destId="{A17CCC6E-9095-4C53-B328-50FD872313C6}" srcOrd="0" destOrd="0" presId="urn:microsoft.com/office/officeart/2005/8/layout/vList3"/>
    <dgm:cxn modelId="{AE24CE02-5F29-485C-A942-D2F02BB2F3EC}" type="presParOf" srcId="{E7E6E10A-6CB8-415B-A5E0-325DD4D81254}" destId="{BA15748D-5B96-48EB-9F2D-F9DB18E4ACE3}" srcOrd="1" destOrd="0" presId="urn:microsoft.com/office/officeart/2005/8/layout/vList3"/>
    <dgm:cxn modelId="{76EEB3C3-B692-4E64-97B6-7CF3BDD205CE}" type="presParOf" srcId="{D345D552-2040-4345-BBAF-E0F18CED886B}" destId="{A11198BD-9F7B-4C04-802E-4C0624F5AC29}" srcOrd="1" destOrd="0" presId="urn:microsoft.com/office/officeart/2005/8/layout/vList3"/>
    <dgm:cxn modelId="{F63C5640-6731-48C7-95E8-4F3D3EA4FDDB}" type="presParOf" srcId="{D345D552-2040-4345-BBAF-E0F18CED886B}" destId="{B544930B-6E4D-4678-828A-C3AE102A1BE9}" srcOrd="2" destOrd="0" presId="urn:microsoft.com/office/officeart/2005/8/layout/vList3"/>
    <dgm:cxn modelId="{689BC660-0855-439C-B488-35AF095A26E7}" type="presParOf" srcId="{B544930B-6E4D-4678-828A-C3AE102A1BE9}" destId="{193756D9-B2BB-4FFD-920F-2A263517C480}" srcOrd="0" destOrd="0" presId="urn:microsoft.com/office/officeart/2005/8/layout/vList3"/>
    <dgm:cxn modelId="{32733F4E-7FDE-4E62-9732-33A558308282}" type="presParOf" srcId="{B544930B-6E4D-4678-828A-C3AE102A1BE9}" destId="{E2AD9216-F2A7-4522-B5A4-5365FC9954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1FEB4-DC4D-4B43-A691-DD058887D50E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EE8C12-0278-43D6-B1C8-DD61BF8446F0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More economic, less space, less equipment than wet granulation.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B9371E-6DC4-40A2-A39E-DDA54C189D12}" type="parTrans" cxnId="{5305B140-DA0E-4E48-A29F-04E0D1C59ECF}">
      <dgm:prSet/>
      <dgm:spPr/>
      <dgm:t>
        <a:bodyPr/>
        <a:lstStyle/>
        <a:p>
          <a:endParaRPr lang="en-US"/>
        </a:p>
      </dgm:t>
    </dgm:pt>
    <dgm:pt modelId="{EE61311D-A5CD-48C8-B3AF-0F0CC39B060E}" type="sibTrans" cxnId="{5305B140-DA0E-4E48-A29F-04E0D1C59ECF}">
      <dgm:prSet/>
      <dgm:spPr/>
      <dgm:t>
        <a:bodyPr/>
        <a:lstStyle/>
        <a:p>
          <a:endParaRPr lang="en-US"/>
        </a:p>
      </dgm:t>
    </dgm:pt>
    <dgm:pt modelId="{4E16D0FD-CC2A-43F9-B6F7-8BDD25C4661A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need for drying so it is not time consuming.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7D7C79-FAFB-4A98-95F3-C48594A7932C}" type="parTrans" cxnId="{7E7B6053-235D-44CD-99B2-EAF971086C59}">
      <dgm:prSet/>
      <dgm:spPr/>
      <dgm:t>
        <a:bodyPr/>
        <a:lstStyle/>
        <a:p>
          <a:endParaRPr lang="en-US"/>
        </a:p>
      </dgm:t>
    </dgm:pt>
    <dgm:pt modelId="{9E2977EA-DAE3-4376-BB26-37421854E2C8}" type="sibTrans" cxnId="{7E7B6053-235D-44CD-99B2-EAF971086C59}">
      <dgm:prSet/>
      <dgm:spPr/>
      <dgm:t>
        <a:bodyPr/>
        <a:lstStyle/>
        <a:p>
          <a:endParaRPr lang="en-US"/>
        </a:p>
      </dgm:t>
    </dgm:pt>
    <dgm:pt modelId="{FC4BB333-37B9-48B8-84B9-0A539D5DBE6B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Used for moisture sensitive materials.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D18F90-042F-4F6F-89F9-8A03EDD5FA08}" type="parTrans" cxnId="{49210BE1-A9C4-44A4-991E-673AE6236F4C}">
      <dgm:prSet/>
      <dgm:spPr/>
      <dgm:t>
        <a:bodyPr/>
        <a:lstStyle/>
        <a:p>
          <a:endParaRPr lang="en-US"/>
        </a:p>
      </dgm:t>
    </dgm:pt>
    <dgm:pt modelId="{7F141DF2-F349-4C63-922D-424EBF2F7ED8}" type="sibTrans" cxnId="{49210BE1-A9C4-44A4-991E-673AE6236F4C}">
      <dgm:prSet/>
      <dgm:spPr/>
      <dgm:t>
        <a:bodyPr/>
        <a:lstStyle/>
        <a:p>
          <a:endParaRPr lang="en-US"/>
        </a:p>
      </dgm:t>
    </dgm:pt>
    <dgm:pt modelId="{7F8F4905-7877-4D5B-A67F-773D3110D63B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disintegration time is improved because the binder used in powder form, so the adhesive effect is less so fast disintegration.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4C094B-DC24-48CF-99A4-A4B54C85E432}" type="parTrans" cxnId="{41929072-3E3B-403A-8005-18DA13EC1EAB}">
      <dgm:prSet/>
      <dgm:spPr/>
      <dgm:t>
        <a:bodyPr/>
        <a:lstStyle/>
        <a:p>
          <a:endParaRPr lang="en-US"/>
        </a:p>
      </dgm:t>
    </dgm:pt>
    <dgm:pt modelId="{A6521C39-6F41-4ADC-9A41-2F29EBF95E2D}" type="sibTrans" cxnId="{41929072-3E3B-403A-8005-18DA13EC1EAB}">
      <dgm:prSet/>
      <dgm:spPr/>
      <dgm:t>
        <a:bodyPr/>
        <a:lstStyle/>
        <a:p>
          <a:endParaRPr lang="en-US"/>
        </a:p>
      </dgm:t>
    </dgm:pt>
    <dgm:pt modelId="{6797BAED-0093-4BBC-9680-12A9ED5BA2D9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migration of colors (mottling) that may occur in wet granulation because of presence of moisture.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C18A2E-BD28-4096-822A-6DED34D66509}" type="parTrans" cxnId="{AD3F5018-7ED8-457E-A462-D95AACE8CDF0}">
      <dgm:prSet/>
      <dgm:spPr/>
      <dgm:t>
        <a:bodyPr/>
        <a:lstStyle/>
        <a:p>
          <a:endParaRPr lang="en-US"/>
        </a:p>
      </dgm:t>
    </dgm:pt>
    <dgm:pt modelId="{6F1CE64D-5B50-4BB3-A789-57B90A373E0A}" type="sibTrans" cxnId="{AD3F5018-7ED8-457E-A462-D95AACE8CDF0}">
      <dgm:prSet/>
      <dgm:spPr/>
      <dgm:t>
        <a:bodyPr/>
        <a:lstStyle/>
        <a:p>
          <a:endParaRPr lang="en-US"/>
        </a:p>
      </dgm:t>
    </dgm:pt>
    <dgm:pt modelId="{0E0DAC2C-6B51-4BBE-BA8E-71EE4CE49A03}" type="pres">
      <dgm:prSet presAssocID="{D4C1FEB4-DC4D-4B43-A691-DD058887D5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390FB3-2371-4AAB-9408-8B04A81B9589}" type="pres">
      <dgm:prSet presAssocID="{DCEE8C12-0278-43D6-B1C8-DD61BF8446F0}" presName="comp" presStyleCnt="0"/>
      <dgm:spPr/>
    </dgm:pt>
    <dgm:pt modelId="{1B22ACCA-D86E-4B58-AC20-43723008757A}" type="pres">
      <dgm:prSet presAssocID="{DCEE8C12-0278-43D6-B1C8-DD61BF8446F0}" presName="box" presStyleLbl="node1" presStyleIdx="0" presStyleCnt="5"/>
      <dgm:spPr/>
      <dgm:t>
        <a:bodyPr/>
        <a:lstStyle/>
        <a:p>
          <a:endParaRPr lang="en-GB"/>
        </a:p>
      </dgm:t>
    </dgm:pt>
    <dgm:pt modelId="{31B20F8E-A8C1-4435-9F49-35E834684028}" type="pres">
      <dgm:prSet presAssocID="{DCEE8C12-0278-43D6-B1C8-DD61BF8446F0}" presName="img" presStyleLbl="fgImgPlace1" presStyleIdx="0" presStyleCnt="5"/>
      <dgm:spPr/>
    </dgm:pt>
    <dgm:pt modelId="{71141467-C728-4E82-A543-462E2EBFC56A}" type="pres">
      <dgm:prSet presAssocID="{DCEE8C12-0278-43D6-B1C8-DD61BF8446F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6C641-79D1-4A7C-AEB9-2945A6AF2700}" type="pres">
      <dgm:prSet presAssocID="{EE61311D-A5CD-48C8-B3AF-0F0CC39B060E}" presName="spacer" presStyleCnt="0"/>
      <dgm:spPr/>
    </dgm:pt>
    <dgm:pt modelId="{FCC14E6F-1FEC-4452-B778-6F044A6A6E99}" type="pres">
      <dgm:prSet presAssocID="{4E16D0FD-CC2A-43F9-B6F7-8BDD25C4661A}" presName="comp" presStyleCnt="0"/>
      <dgm:spPr/>
    </dgm:pt>
    <dgm:pt modelId="{5D98232E-B15C-4CCD-9949-096B4EDA23C9}" type="pres">
      <dgm:prSet presAssocID="{4E16D0FD-CC2A-43F9-B6F7-8BDD25C4661A}" presName="box" presStyleLbl="node1" presStyleIdx="1" presStyleCnt="5"/>
      <dgm:spPr/>
      <dgm:t>
        <a:bodyPr/>
        <a:lstStyle/>
        <a:p>
          <a:endParaRPr lang="en-GB"/>
        </a:p>
      </dgm:t>
    </dgm:pt>
    <dgm:pt modelId="{BD10E257-FD9A-4652-88E8-5728972F997F}" type="pres">
      <dgm:prSet presAssocID="{4E16D0FD-CC2A-43F9-B6F7-8BDD25C4661A}" presName="img" presStyleLbl="fgImgPlace1" presStyleIdx="1" presStyleCnt="5"/>
      <dgm:spPr/>
    </dgm:pt>
    <dgm:pt modelId="{F9498FC4-8D08-4CC9-B28E-D320B3D742D4}" type="pres">
      <dgm:prSet presAssocID="{4E16D0FD-CC2A-43F9-B6F7-8BDD25C4661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C00F6-A1C3-4A99-930E-66BF8ABA8FB3}" type="pres">
      <dgm:prSet presAssocID="{9E2977EA-DAE3-4376-BB26-37421854E2C8}" presName="spacer" presStyleCnt="0"/>
      <dgm:spPr/>
    </dgm:pt>
    <dgm:pt modelId="{8F82805F-4221-4A0E-B660-F3C16814D72A}" type="pres">
      <dgm:prSet presAssocID="{FC4BB333-37B9-48B8-84B9-0A539D5DBE6B}" presName="comp" presStyleCnt="0"/>
      <dgm:spPr/>
    </dgm:pt>
    <dgm:pt modelId="{5E837F23-C40A-40E2-84A4-790B8AFF901C}" type="pres">
      <dgm:prSet presAssocID="{FC4BB333-37B9-48B8-84B9-0A539D5DBE6B}" presName="box" presStyleLbl="node1" presStyleIdx="2" presStyleCnt="5"/>
      <dgm:spPr/>
      <dgm:t>
        <a:bodyPr/>
        <a:lstStyle/>
        <a:p>
          <a:endParaRPr lang="en-GB"/>
        </a:p>
      </dgm:t>
    </dgm:pt>
    <dgm:pt modelId="{9047990C-B715-4530-90F0-6574B87E2037}" type="pres">
      <dgm:prSet presAssocID="{FC4BB333-37B9-48B8-84B9-0A539D5DBE6B}" presName="img" presStyleLbl="fgImgPlace1" presStyleIdx="2" presStyleCnt="5"/>
      <dgm:spPr/>
    </dgm:pt>
    <dgm:pt modelId="{8A82A8A4-DEF9-4451-BC23-16E7F3CC5289}" type="pres">
      <dgm:prSet presAssocID="{FC4BB333-37B9-48B8-84B9-0A539D5DBE6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B879A-51F7-409D-ABF9-D458209230A1}" type="pres">
      <dgm:prSet presAssocID="{7F141DF2-F349-4C63-922D-424EBF2F7ED8}" presName="spacer" presStyleCnt="0"/>
      <dgm:spPr/>
    </dgm:pt>
    <dgm:pt modelId="{DE39CDDC-54BA-4908-BFEC-32E6799F3A4B}" type="pres">
      <dgm:prSet presAssocID="{7F8F4905-7877-4D5B-A67F-773D3110D63B}" presName="comp" presStyleCnt="0"/>
      <dgm:spPr/>
    </dgm:pt>
    <dgm:pt modelId="{2C82A59B-008B-4563-9918-1A3D18BB6F8C}" type="pres">
      <dgm:prSet presAssocID="{7F8F4905-7877-4D5B-A67F-773D3110D63B}" presName="box" presStyleLbl="node1" presStyleIdx="3" presStyleCnt="5" custScaleY="132315"/>
      <dgm:spPr/>
      <dgm:t>
        <a:bodyPr/>
        <a:lstStyle/>
        <a:p>
          <a:endParaRPr lang="en-GB"/>
        </a:p>
      </dgm:t>
    </dgm:pt>
    <dgm:pt modelId="{281362C7-9F88-43C9-8583-77F8D1620134}" type="pres">
      <dgm:prSet presAssocID="{7F8F4905-7877-4D5B-A67F-773D3110D63B}" presName="img" presStyleLbl="fgImgPlace1" presStyleIdx="3" presStyleCnt="5"/>
      <dgm:spPr/>
    </dgm:pt>
    <dgm:pt modelId="{FDF0C4B3-F8FA-4C22-8EDF-C68055288998}" type="pres">
      <dgm:prSet presAssocID="{7F8F4905-7877-4D5B-A67F-773D3110D63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CC233-614F-48ED-90AC-5DAF809E6635}" type="pres">
      <dgm:prSet presAssocID="{A6521C39-6F41-4ADC-9A41-2F29EBF95E2D}" presName="spacer" presStyleCnt="0"/>
      <dgm:spPr/>
    </dgm:pt>
    <dgm:pt modelId="{908E98D6-1134-4CFC-A7AE-8A3771001866}" type="pres">
      <dgm:prSet presAssocID="{6797BAED-0093-4BBC-9680-12A9ED5BA2D9}" presName="comp" presStyleCnt="0"/>
      <dgm:spPr/>
    </dgm:pt>
    <dgm:pt modelId="{A3EEC490-4E7E-43B1-8A7C-826F7A3FD13B}" type="pres">
      <dgm:prSet presAssocID="{6797BAED-0093-4BBC-9680-12A9ED5BA2D9}" presName="box" presStyleLbl="node1" presStyleIdx="4" presStyleCnt="5" custScaleY="127828"/>
      <dgm:spPr/>
      <dgm:t>
        <a:bodyPr/>
        <a:lstStyle/>
        <a:p>
          <a:endParaRPr lang="en-GB"/>
        </a:p>
      </dgm:t>
    </dgm:pt>
    <dgm:pt modelId="{02C59491-D276-48DF-8B1F-A06D8E376934}" type="pres">
      <dgm:prSet presAssocID="{6797BAED-0093-4BBC-9680-12A9ED5BA2D9}" presName="img" presStyleLbl="fgImgPlace1" presStyleIdx="4" presStyleCnt="5"/>
      <dgm:spPr/>
    </dgm:pt>
    <dgm:pt modelId="{3A1C92C7-16B4-4FA9-8105-54B1BB78CDFE}" type="pres">
      <dgm:prSet presAssocID="{6797BAED-0093-4BBC-9680-12A9ED5BA2D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446EAF-6687-4908-AD8D-2BCDB9792264}" type="presOf" srcId="{6797BAED-0093-4BBC-9680-12A9ED5BA2D9}" destId="{A3EEC490-4E7E-43B1-8A7C-826F7A3FD13B}" srcOrd="0" destOrd="0" presId="urn:microsoft.com/office/officeart/2005/8/layout/vList4"/>
    <dgm:cxn modelId="{10B6A21B-662B-4748-8CCD-43D4001FB984}" type="presOf" srcId="{FC4BB333-37B9-48B8-84B9-0A539D5DBE6B}" destId="{5E837F23-C40A-40E2-84A4-790B8AFF901C}" srcOrd="0" destOrd="0" presId="urn:microsoft.com/office/officeart/2005/8/layout/vList4"/>
    <dgm:cxn modelId="{EC6478BA-EAE5-433C-AA22-903A23D3619D}" type="presOf" srcId="{4E16D0FD-CC2A-43F9-B6F7-8BDD25C4661A}" destId="{F9498FC4-8D08-4CC9-B28E-D320B3D742D4}" srcOrd="1" destOrd="0" presId="urn:microsoft.com/office/officeart/2005/8/layout/vList4"/>
    <dgm:cxn modelId="{49210BE1-A9C4-44A4-991E-673AE6236F4C}" srcId="{D4C1FEB4-DC4D-4B43-A691-DD058887D50E}" destId="{FC4BB333-37B9-48B8-84B9-0A539D5DBE6B}" srcOrd="2" destOrd="0" parTransId="{4ED18F90-042F-4F6F-89F9-8A03EDD5FA08}" sibTransId="{7F141DF2-F349-4C63-922D-424EBF2F7ED8}"/>
    <dgm:cxn modelId="{5305B140-DA0E-4E48-A29F-04E0D1C59ECF}" srcId="{D4C1FEB4-DC4D-4B43-A691-DD058887D50E}" destId="{DCEE8C12-0278-43D6-B1C8-DD61BF8446F0}" srcOrd="0" destOrd="0" parTransId="{8FB9371E-6DC4-40A2-A39E-DDA54C189D12}" sibTransId="{EE61311D-A5CD-48C8-B3AF-0F0CC39B060E}"/>
    <dgm:cxn modelId="{59D838EC-2A46-408F-B1D2-252C8152E637}" type="presOf" srcId="{FC4BB333-37B9-48B8-84B9-0A539D5DBE6B}" destId="{8A82A8A4-DEF9-4451-BC23-16E7F3CC5289}" srcOrd="1" destOrd="0" presId="urn:microsoft.com/office/officeart/2005/8/layout/vList4"/>
    <dgm:cxn modelId="{41929072-3E3B-403A-8005-18DA13EC1EAB}" srcId="{D4C1FEB4-DC4D-4B43-A691-DD058887D50E}" destId="{7F8F4905-7877-4D5B-A67F-773D3110D63B}" srcOrd="3" destOrd="0" parTransId="{E84C094B-DC24-48CF-99A4-A4B54C85E432}" sibTransId="{A6521C39-6F41-4ADC-9A41-2F29EBF95E2D}"/>
    <dgm:cxn modelId="{7E7B6053-235D-44CD-99B2-EAF971086C59}" srcId="{D4C1FEB4-DC4D-4B43-A691-DD058887D50E}" destId="{4E16D0FD-CC2A-43F9-B6F7-8BDD25C4661A}" srcOrd="1" destOrd="0" parTransId="{577D7C79-FAFB-4A98-95F3-C48594A7932C}" sibTransId="{9E2977EA-DAE3-4376-BB26-37421854E2C8}"/>
    <dgm:cxn modelId="{AD3F5018-7ED8-457E-A462-D95AACE8CDF0}" srcId="{D4C1FEB4-DC4D-4B43-A691-DD058887D50E}" destId="{6797BAED-0093-4BBC-9680-12A9ED5BA2D9}" srcOrd="4" destOrd="0" parTransId="{67C18A2E-BD28-4096-822A-6DED34D66509}" sibTransId="{6F1CE64D-5B50-4BB3-A789-57B90A373E0A}"/>
    <dgm:cxn modelId="{ECE687BE-B374-42B0-B180-311BA5D25095}" type="presOf" srcId="{6797BAED-0093-4BBC-9680-12A9ED5BA2D9}" destId="{3A1C92C7-16B4-4FA9-8105-54B1BB78CDFE}" srcOrd="1" destOrd="0" presId="urn:microsoft.com/office/officeart/2005/8/layout/vList4"/>
    <dgm:cxn modelId="{7E75EAAF-7500-4868-AA5E-0091B2B40E54}" type="presOf" srcId="{4E16D0FD-CC2A-43F9-B6F7-8BDD25C4661A}" destId="{5D98232E-B15C-4CCD-9949-096B4EDA23C9}" srcOrd="0" destOrd="0" presId="urn:microsoft.com/office/officeart/2005/8/layout/vList4"/>
    <dgm:cxn modelId="{D465FEC2-8C25-4613-AB65-76131E2095CF}" type="presOf" srcId="{D4C1FEB4-DC4D-4B43-A691-DD058887D50E}" destId="{0E0DAC2C-6B51-4BBE-BA8E-71EE4CE49A03}" srcOrd="0" destOrd="0" presId="urn:microsoft.com/office/officeart/2005/8/layout/vList4"/>
    <dgm:cxn modelId="{5623FE37-9CF0-4596-B5EB-0F1BC2748D81}" type="presOf" srcId="{DCEE8C12-0278-43D6-B1C8-DD61BF8446F0}" destId="{71141467-C728-4E82-A543-462E2EBFC56A}" srcOrd="1" destOrd="0" presId="urn:microsoft.com/office/officeart/2005/8/layout/vList4"/>
    <dgm:cxn modelId="{6C2355F6-A6AC-4F2A-9829-F61DD387AE67}" type="presOf" srcId="{7F8F4905-7877-4D5B-A67F-773D3110D63B}" destId="{FDF0C4B3-F8FA-4C22-8EDF-C68055288998}" srcOrd="1" destOrd="0" presId="urn:microsoft.com/office/officeart/2005/8/layout/vList4"/>
    <dgm:cxn modelId="{B0F75D03-BAF4-4F46-87FC-A48B214C89B6}" type="presOf" srcId="{DCEE8C12-0278-43D6-B1C8-DD61BF8446F0}" destId="{1B22ACCA-D86E-4B58-AC20-43723008757A}" srcOrd="0" destOrd="0" presId="urn:microsoft.com/office/officeart/2005/8/layout/vList4"/>
    <dgm:cxn modelId="{B6C84467-DBCB-4293-B4A7-B08707896F7D}" type="presOf" srcId="{7F8F4905-7877-4D5B-A67F-773D3110D63B}" destId="{2C82A59B-008B-4563-9918-1A3D18BB6F8C}" srcOrd="0" destOrd="0" presId="urn:microsoft.com/office/officeart/2005/8/layout/vList4"/>
    <dgm:cxn modelId="{2DD2570D-4381-4E03-BB97-289977F98558}" type="presParOf" srcId="{0E0DAC2C-6B51-4BBE-BA8E-71EE4CE49A03}" destId="{B5390FB3-2371-4AAB-9408-8B04A81B9589}" srcOrd="0" destOrd="0" presId="urn:microsoft.com/office/officeart/2005/8/layout/vList4"/>
    <dgm:cxn modelId="{F236CF48-1226-4921-A4F1-81DC3E2160F7}" type="presParOf" srcId="{B5390FB3-2371-4AAB-9408-8B04A81B9589}" destId="{1B22ACCA-D86E-4B58-AC20-43723008757A}" srcOrd="0" destOrd="0" presId="urn:microsoft.com/office/officeart/2005/8/layout/vList4"/>
    <dgm:cxn modelId="{CAEAD3CE-9046-449E-991A-7B4C596DA511}" type="presParOf" srcId="{B5390FB3-2371-4AAB-9408-8B04A81B9589}" destId="{31B20F8E-A8C1-4435-9F49-35E834684028}" srcOrd="1" destOrd="0" presId="urn:microsoft.com/office/officeart/2005/8/layout/vList4"/>
    <dgm:cxn modelId="{3935CF95-5ABB-4586-A944-257737D94996}" type="presParOf" srcId="{B5390FB3-2371-4AAB-9408-8B04A81B9589}" destId="{71141467-C728-4E82-A543-462E2EBFC56A}" srcOrd="2" destOrd="0" presId="urn:microsoft.com/office/officeart/2005/8/layout/vList4"/>
    <dgm:cxn modelId="{81C98D47-21E5-4512-BC84-0FC898F95CA6}" type="presParOf" srcId="{0E0DAC2C-6B51-4BBE-BA8E-71EE4CE49A03}" destId="{2776C641-79D1-4A7C-AEB9-2945A6AF2700}" srcOrd="1" destOrd="0" presId="urn:microsoft.com/office/officeart/2005/8/layout/vList4"/>
    <dgm:cxn modelId="{8F3DC279-2E5D-4AFF-93F3-97D0B2F9C414}" type="presParOf" srcId="{0E0DAC2C-6B51-4BBE-BA8E-71EE4CE49A03}" destId="{FCC14E6F-1FEC-4452-B778-6F044A6A6E99}" srcOrd="2" destOrd="0" presId="urn:microsoft.com/office/officeart/2005/8/layout/vList4"/>
    <dgm:cxn modelId="{65D4984B-BF0D-4E53-A684-039BCC901278}" type="presParOf" srcId="{FCC14E6F-1FEC-4452-B778-6F044A6A6E99}" destId="{5D98232E-B15C-4CCD-9949-096B4EDA23C9}" srcOrd="0" destOrd="0" presId="urn:microsoft.com/office/officeart/2005/8/layout/vList4"/>
    <dgm:cxn modelId="{F265D469-0EF6-4FEF-A785-293D922353FD}" type="presParOf" srcId="{FCC14E6F-1FEC-4452-B778-6F044A6A6E99}" destId="{BD10E257-FD9A-4652-88E8-5728972F997F}" srcOrd="1" destOrd="0" presId="urn:microsoft.com/office/officeart/2005/8/layout/vList4"/>
    <dgm:cxn modelId="{EA926976-396A-492D-ADAD-42F341CDF939}" type="presParOf" srcId="{FCC14E6F-1FEC-4452-B778-6F044A6A6E99}" destId="{F9498FC4-8D08-4CC9-B28E-D320B3D742D4}" srcOrd="2" destOrd="0" presId="urn:microsoft.com/office/officeart/2005/8/layout/vList4"/>
    <dgm:cxn modelId="{20FA3477-3C91-4163-92C7-B449F8B1EE93}" type="presParOf" srcId="{0E0DAC2C-6B51-4BBE-BA8E-71EE4CE49A03}" destId="{318C00F6-A1C3-4A99-930E-66BF8ABA8FB3}" srcOrd="3" destOrd="0" presId="urn:microsoft.com/office/officeart/2005/8/layout/vList4"/>
    <dgm:cxn modelId="{6F77A452-4420-4C72-9800-97DACB4B47E1}" type="presParOf" srcId="{0E0DAC2C-6B51-4BBE-BA8E-71EE4CE49A03}" destId="{8F82805F-4221-4A0E-B660-F3C16814D72A}" srcOrd="4" destOrd="0" presId="urn:microsoft.com/office/officeart/2005/8/layout/vList4"/>
    <dgm:cxn modelId="{876EA420-8E1C-457E-A33B-CE824F86EDB1}" type="presParOf" srcId="{8F82805F-4221-4A0E-B660-F3C16814D72A}" destId="{5E837F23-C40A-40E2-84A4-790B8AFF901C}" srcOrd="0" destOrd="0" presId="urn:microsoft.com/office/officeart/2005/8/layout/vList4"/>
    <dgm:cxn modelId="{B6A23157-9E7D-4099-A930-A6202B5D5E77}" type="presParOf" srcId="{8F82805F-4221-4A0E-B660-F3C16814D72A}" destId="{9047990C-B715-4530-90F0-6574B87E2037}" srcOrd="1" destOrd="0" presId="urn:microsoft.com/office/officeart/2005/8/layout/vList4"/>
    <dgm:cxn modelId="{CC104A92-842E-47A5-A8C4-3D7AF6918F08}" type="presParOf" srcId="{8F82805F-4221-4A0E-B660-F3C16814D72A}" destId="{8A82A8A4-DEF9-4451-BC23-16E7F3CC5289}" srcOrd="2" destOrd="0" presId="urn:microsoft.com/office/officeart/2005/8/layout/vList4"/>
    <dgm:cxn modelId="{79C50745-B727-4663-A33F-69F3A63C4D59}" type="presParOf" srcId="{0E0DAC2C-6B51-4BBE-BA8E-71EE4CE49A03}" destId="{78DB879A-51F7-409D-ABF9-D458209230A1}" srcOrd="5" destOrd="0" presId="urn:microsoft.com/office/officeart/2005/8/layout/vList4"/>
    <dgm:cxn modelId="{B67B56E7-C189-4FF8-898A-F441905FA4EE}" type="presParOf" srcId="{0E0DAC2C-6B51-4BBE-BA8E-71EE4CE49A03}" destId="{DE39CDDC-54BA-4908-BFEC-32E6799F3A4B}" srcOrd="6" destOrd="0" presId="urn:microsoft.com/office/officeart/2005/8/layout/vList4"/>
    <dgm:cxn modelId="{1402DCA0-84B0-46E9-BB03-44D278717B6B}" type="presParOf" srcId="{DE39CDDC-54BA-4908-BFEC-32E6799F3A4B}" destId="{2C82A59B-008B-4563-9918-1A3D18BB6F8C}" srcOrd="0" destOrd="0" presId="urn:microsoft.com/office/officeart/2005/8/layout/vList4"/>
    <dgm:cxn modelId="{01CF2BE8-57C8-422E-863D-3AC2B5DD85F1}" type="presParOf" srcId="{DE39CDDC-54BA-4908-BFEC-32E6799F3A4B}" destId="{281362C7-9F88-43C9-8583-77F8D1620134}" srcOrd="1" destOrd="0" presId="urn:microsoft.com/office/officeart/2005/8/layout/vList4"/>
    <dgm:cxn modelId="{3C01A629-5F69-46BD-A933-380B58ECC8B2}" type="presParOf" srcId="{DE39CDDC-54BA-4908-BFEC-32E6799F3A4B}" destId="{FDF0C4B3-F8FA-4C22-8EDF-C68055288998}" srcOrd="2" destOrd="0" presId="urn:microsoft.com/office/officeart/2005/8/layout/vList4"/>
    <dgm:cxn modelId="{21CAF134-44DF-46F0-A44E-1B06019F3F08}" type="presParOf" srcId="{0E0DAC2C-6B51-4BBE-BA8E-71EE4CE49A03}" destId="{ACFCC233-614F-48ED-90AC-5DAF809E6635}" srcOrd="7" destOrd="0" presId="urn:microsoft.com/office/officeart/2005/8/layout/vList4"/>
    <dgm:cxn modelId="{DD378CC8-A4DB-488E-A2AC-DFF68D6CA48A}" type="presParOf" srcId="{0E0DAC2C-6B51-4BBE-BA8E-71EE4CE49A03}" destId="{908E98D6-1134-4CFC-A7AE-8A3771001866}" srcOrd="8" destOrd="0" presId="urn:microsoft.com/office/officeart/2005/8/layout/vList4"/>
    <dgm:cxn modelId="{E2606738-24C1-4993-B183-919F6D23647E}" type="presParOf" srcId="{908E98D6-1134-4CFC-A7AE-8A3771001866}" destId="{A3EEC490-4E7E-43B1-8A7C-826F7A3FD13B}" srcOrd="0" destOrd="0" presId="urn:microsoft.com/office/officeart/2005/8/layout/vList4"/>
    <dgm:cxn modelId="{D411492D-84D4-4A7F-A52A-41C15E5D1BB4}" type="presParOf" srcId="{908E98D6-1134-4CFC-A7AE-8A3771001866}" destId="{02C59491-D276-48DF-8B1F-A06D8E376934}" srcOrd="1" destOrd="0" presId="urn:microsoft.com/office/officeart/2005/8/layout/vList4"/>
    <dgm:cxn modelId="{A98B0E8F-521A-4842-B581-88720B03E021}" type="presParOf" srcId="{908E98D6-1134-4CFC-A7AE-8A3771001866}" destId="{3A1C92C7-16B4-4FA9-8105-54B1BB78CD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C3A9E6-7C7F-4B83-9A2D-23659E6FBEE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FC2C5-6817-457B-B910-3299BF2C6734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Slugging required specialized heavy duty machine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6DA88-894A-4EEC-A050-A8AD364AA907}" type="parTrans" cxnId="{AD11D0E8-93E4-487A-9AE6-08378B116DE3}">
      <dgm:prSet/>
      <dgm:spPr/>
      <dgm:t>
        <a:bodyPr/>
        <a:lstStyle/>
        <a:p>
          <a:endParaRPr lang="en-US"/>
        </a:p>
      </dgm:t>
    </dgm:pt>
    <dgm:pt modelId="{B38847E3-DFD9-4271-95EF-4B4FF999769A}" type="sibTrans" cxnId="{AD11D0E8-93E4-487A-9AE6-08378B116DE3}">
      <dgm:prSet/>
      <dgm:spPr/>
      <dgm:t>
        <a:bodyPr/>
        <a:lstStyle/>
        <a:p>
          <a:endParaRPr lang="en-US"/>
        </a:p>
      </dgm:t>
    </dgm:pt>
    <dgm:pt modelId="{8B7946DF-E531-41ED-BBA9-D307C7EB5CF4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Produces more dust which may cause contamination of the product.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86DFBE-4C07-4839-B32D-58A2457B41D4}" type="parTrans" cxnId="{89C6BF2F-0261-44F3-BB99-AD183230C04A}">
      <dgm:prSet/>
      <dgm:spPr/>
      <dgm:t>
        <a:bodyPr/>
        <a:lstStyle/>
        <a:p>
          <a:endParaRPr lang="en-US"/>
        </a:p>
      </dgm:t>
    </dgm:pt>
    <dgm:pt modelId="{F073F589-77B2-4B5A-8EA9-2D40649DA76B}" type="sibTrans" cxnId="{89C6BF2F-0261-44F3-BB99-AD183230C04A}">
      <dgm:prSet/>
      <dgm:spPr/>
      <dgm:t>
        <a:bodyPr/>
        <a:lstStyle/>
        <a:p>
          <a:endParaRPr lang="en-US"/>
        </a:p>
      </dgm:t>
    </dgm:pt>
    <dgm:pt modelId="{A9D9AE11-51F9-4025-B968-6A818722D597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Decreases the dissolution of insoluble drugs.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269362-C3E3-44E8-8382-96ED61076B8C}" type="parTrans" cxnId="{EE1BDE16-5640-4DF7-A5F4-A58991A880C6}">
      <dgm:prSet/>
      <dgm:spPr/>
      <dgm:t>
        <a:bodyPr/>
        <a:lstStyle/>
        <a:p>
          <a:endParaRPr lang="en-US"/>
        </a:p>
      </dgm:t>
    </dgm:pt>
    <dgm:pt modelId="{39B70F7A-3E01-4EAA-A5E8-37B97DA3DBF5}" type="sibTrans" cxnId="{EE1BDE16-5640-4DF7-A5F4-A58991A880C6}">
      <dgm:prSet/>
      <dgm:spPr/>
      <dgm:t>
        <a:bodyPr/>
        <a:lstStyle/>
        <a:p>
          <a:endParaRPr lang="en-US"/>
        </a:p>
      </dgm:t>
    </dgm:pt>
    <dgm:pt modelId="{52C6E0E8-C2BC-45E4-A6EA-FCDE84F77E80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Generation of charges of static electricity that affect the flowability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6BDCB-2704-4423-81C0-E786C08C7F8A}" type="parTrans" cxnId="{7CDB7CBD-5FAA-4C16-83AA-E4FEDAD92C4C}">
      <dgm:prSet/>
      <dgm:spPr/>
      <dgm:t>
        <a:bodyPr/>
        <a:lstStyle/>
        <a:p>
          <a:endParaRPr lang="en-US"/>
        </a:p>
      </dgm:t>
    </dgm:pt>
    <dgm:pt modelId="{A70981F4-7028-4599-8677-57BF17D9EAAF}" type="sibTrans" cxnId="{7CDB7CBD-5FAA-4C16-83AA-E4FEDAD92C4C}">
      <dgm:prSet/>
      <dgm:spPr/>
      <dgm:t>
        <a:bodyPr/>
        <a:lstStyle/>
        <a:p>
          <a:endParaRPr lang="en-US"/>
        </a:p>
      </dgm:t>
    </dgm:pt>
    <dgm:pt modelId="{35A925A2-282C-4652-A0A1-1774EB1098ED}" type="pres">
      <dgm:prSet presAssocID="{E3C3A9E6-7C7F-4B83-9A2D-23659E6FBE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AB9D1F-138C-4E93-9B78-6A3100A88340}" type="pres">
      <dgm:prSet presAssocID="{D65FC2C5-6817-457B-B910-3299BF2C6734}" presName="comp" presStyleCnt="0"/>
      <dgm:spPr/>
    </dgm:pt>
    <dgm:pt modelId="{34A44B68-5E8B-412A-A471-D95E97642DCE}" type="pres">
      <dgm:prSet presAssocID="{D65FC2C5-6817-457B-B910-3299BF2C6734}" presName="box" presStyleLbl="node1" presStyleIdx="0" presStyleCnt="4"/>
      <dgm:spPr/>
      <dgm:t>
        <a:bodyPr/>
        <a:lstStyle/>
        <a:p>
          <a:endParaRPr lang="en-GB"/>
        </a:p>
      </dgm:t>
    </dgm:pt>
    <dgm:pt modelId="{76EDC810-628B-463B-B857-C0D16E67997B}" type="pres">
      <dgm:prSet presAssocID="{D65FC2C5-6817-457B-B910-3299BF2C6734}" presName="img" presStyleLbl="fgImgPlace1" presStyleIdx="0" presStyleCnt="4"/>
      <dgm:spPr/>
    </dgm:pt>
    <dgm:pt modelId="{F20E23EA-045E-4EAB-9DE2-0D72E96AD25C}" type="pres">
      <dgm:prSet presAssocID="{D65FC2C5-6817-457B-B910-3299BF2C67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842A0B-D7DB-4E8B-8317-77AA00CE5711}" type="pres">
      <dgm:prSet presAssocID="{B38847E3-DFD9-4271-95EF-4B4FF999769A}" presName="spacer" presStyleCnt="0"/>
      <dgm:spPr/>
    </dgm:pt>
    <dgm:pt modelId="{5B178025-79DF-4BD4-8525-1AA7123E7C85}" type="pres">
      <dgm:prSet presAssocID="{8B7946DF-E531-41ED-BBA9-D307C7EB5CF4}" presName="comp" presStyleCnt="0"/>
      <dgm:spPr/>
    </dgm:pt>
    <dgm:pt modelId="{18632852-0A58-4941-9E9C-5AF13B72E683}" type="pres">
      <dgm:prSet presAssocID="{8B7946DF-E531-41ED-BBA9-D307C7EB5CF4}" presName="box" presStyleLbl="node1" presStyleIdx="1" presStyleCnt="4"/>
      <dgm:spPr/>
      <dgm:t>
        <a:bodyPr/>
        <a:lstStyle/>
        <a:p>
          <a:endParaRPr lang="en-GB"/>
        </a:p>
      </dgm:t>
    </dgm:pt>
    <dgm:pt modelId="{2B97792B-1C5C-4839-9C5B-711983C36DA8}" type="pres">
      <dgm:prSet presAssocID="{8B7946DF-E531-41ED-BBA9-D307C7EB5CF4}" presName="img" presStyleLbl="fgImgPlace1" presStyleIdx="1" presStyleCnt="4"/>
      <dgm:spPr/>
    </dgm:pt>
    <dgm:pt modelId="{FCB2F653-E7F0-4379-B9DC-41432E6647BB}" type="pres">
      <dgm:prSet presAssocID="{8B7946DF-E531-41ED-BBA9-D307C7EB5CF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B02F4-8F51-4A89-BB13-BFD20A4CD3B3}" type="pres">
      <dgm:prSet presAssocID="{F073F589-77B2-4B5A-8EA9-2D40649DA76B}" presName="spacer" presStyleCnt="0"/>
      <dgm:spPr/>
    </dgm:pt>
    <dgm:pt modelId="{B7257BA1-1A4C-47CD-A075-7960416CFB48}" type="pres">
      <dgm:prSet presAssocID="{A9D9AE11-51F9-4025-B968-6A818722D597}" presName="comp" presStyleCnt="0"/>
      <dgm:spPr/>
    </dgm:pt>
    <dgm:pt modelId="{85534848-FCC3-4BCA-B377-A2D835BA6122}" type="pres">
      <dgm:prSet presAssocID="{A9D9AE11-51F9-4025-B968-6A818722D597}" presName="box" presStyleLbl="node1" presStyleIdx="2" presStyleCnt="4"/>
      <dgm:spPr/>
      <dgm:t>
        <a:bodyPr/>
        <a:lstStyle/>
        <a:p>
          <a:endParaRPr lang="en-GB"/>
        </a:p>
      </dgm:t>
    </dgm:pt>
    <dgm:pt modelId="{533F4E0D-4D1C-4981-AC3F-1C87496E89D3}" type="pres">
      <dgm:prSet presAssocID="{A9D9AE11-51F9-4025-B968-6A818722D597}" presName="img" presStyleLbl="fgImgPlace1" presStyleIdx="2" presStyleCnt="4"/>
      <dgm:spPr/>
    </dgm:pt>
    <dgm:pt modelId="{8D62AF6C-8A8A-4E24-AB2E-07142DAAD5A4}" type="pres">
      <dgm:prSet presAssocID="{A9D9AE11-51F9-4025-B968-6A818722D5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343E6-C2CA-4CBE-A3E9-3B2F0CE2D9A3}" type="pres">
      <dgm:prSet presAssocID="{39B70F7A-3E01-4EAA-A5E8-37B97DA3DBF5}" presName="spacer" presStyleCnt="0"/>
      <dgm:spPr/>
    </dgm:pt>
    <dgm:pt modelId="{7879EEDE-39A2-42D7-82DE-F35FE9F716C1}" type="pres">
      <dgm:prSet presAssocID="{52C6E0E8-C2BC-45E4-A6EA-FCDE84F77E80}" presName="comp" presStyleCnt="0"/>
      <dgm:spPr/>
    </dgm:pt>
    <dgm:pt modelId="{78B544B6-1D03-4BCB-BCE9-BEEDA6642BA4}" type="pres">
      <dgm:prSet presAssocID="{52C6E0E8-C2BC-45E4-A6EA-FCDE84F77E80}" presName="box" presStyleLbl="node1" presStyleIdx="3" presStyleCnt="4"/>
      <dgm:spPr/>
      <dgm:t>
        <a:bodyPr/>
        <a:lstStyle/>
        <a:p>
          <a:endParaRPr lang="en-GB"/>
        </a:p>
      </dgm:t>
    </dgm:pt>
    <dgm:pt modelId="{157EFB01-C5D4-477C-8BD9-DDE796C7F6F5}" type="pres">
      <dgm:prSet presAssocID="{52C6E0E8-C2BC-45E4-A6EA-FCDE84F77E80}" presName="img" presStyleLbl="fgImgPlace1" presStyleIdx="3" presStyleCnt="4"/>
      <dgm:spPr/>
    </dgm:pt>
    <dgm:pt modelId="{5CC14FEF-876D-4AF1-B73C-0C0E64B514F3}" type="pres">
      <dgm:prSet presAssocID="{52C6E0E8-C2BC-45E4-A6EA-FCDE84F77E8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E34EC5-5EA8-458A-BB07-FD4FA71D261E}" type="presOf" srcId="{52C6E0E8-C2BC-45E4-A6EA-FCDE84F77E80}" destId="{78B544B6-1D03-4BCB-BCE9-BEEDA6642BA4}" srcOrd="0" destOrd="0" presId="urn:microsoft.com/office/officeart/2005/8/layout/vList4"/>
    <dgm:cxn modelId="{AD11D0E8-93E4-487A-9AE6-08378B116DE3}" srcId="{E3C3A9E6-7C7F-4B83-9A2D-23659E6FBEE8}" destId="{D65FC2C5-6817-457B-B910-3299BF2C6734}" srcOrd="0" destOrd="0" parTransId="{4306DA88-894A-4EEC-A050-A8AD364AA907}" sibTransId="{B38847E3-DFD9-4271-95EF-4B4FF999769A}"/>
    <dgm:cxn modelId="{89C6BF2F-0261-44F3-BB99-AD183230C04A}" srcId="{E3C3A9E6-7C7F-4B83-9A2D-23659E6FBEE8}" destId="{8B7946DF-E531-41ED-BBA9-D307C7EB5CF4}" srcOrd="1" destOrd="0" parTransId="{E886DFBE-4C07-4839-B32D-58A2457B41D4}" sibTransId="{F073F589-77B2-4B5A-8EA9-2D40649DA76B}"/>
    <dgm:cxn modelId="{BC71A83E-B90F-4AE6-8219-C0DB6312CF73}" type="presOf" srcId="{52C6E0E8-C2BC-45E4-A6EA-FCDE84F77E80}" destId="{5CC14FEF-876D-4AF1-B73C-0C0E64B514F3}" srcOrd="1" destOrd="0" presId="urn:microsoft.com/office/officeart/2005/8/layout/vList4"/>
    <dgm:cxn modelId="{4924F479-1115-4ECE-B568-7D0756BC7751}" type="presOf" srcId="{D65FC2C5-6817-457B-B910-3299BF2C6734}" destId="{F20E23EA-045E-4EAB-9DE2-0D72E96AD25C}" srcOrd="1" destOrd="0" presId="urn:microsoft.com/office/officeart/2005/8/layout/vList4"/>
    <dgm:cxn modelId="{2A641E87-00D8-430E-B7AF-DEACC8686463}" type="presOf" srcId="{8B7946DF-E531-41ED-BBA9-D307C7EB5CF4}" destId="{18632852-0A58-4941-9E9C-5AF13B72E683}" srcOrd="0" destOrd="0" presId="urn:microsoft.com/office/officeart/2005/8/layout/vList4"/>
    <dgm:cxn modelId="{EE1BDE16-5640-4DF7-A5F4-A58991A880C6}" srcId="{E3C3A9E6-7C7F-4B83-9A2D-23659E6FBEE8}" destId="{A9D9AE11-51F9-4025-B968-6A818722D597}" srcOrd="2" destOrd="0" parTransId="{F4269362-C3E3-44E8-8382-96ED61076B8C}" sibTransId="{39B70F7A-3E01-4EAA-A5E8-37B97DA3DBF5}"/>
    <dgm:cxn modelId="{9F39BE9D-DA17-4DBA-B6EC-22268FBB8B83}" type="presOf" srcId="{8B7946DF-E531-41ED-BBA9-D307C7EB5CF4}" destId="{FCB2F653-E7F0-4379-B9DC-41432E6647BB}" srcOrd="1" destOrd="0" presId="urn:microsoft.com/office/officeart/2005/8/layout/vList4"/>
    <dgm:cxn modelId="{2A5188B6-35CD-44C0-8D32-85BAA8E3ABCA}" type="presOf" srcId="{E3C3A9E6-7C7F-4B83-9A2D-23659E6FBEE8}" destId="{35A925A2-282C-4652-A0A1-1774EB1098ED}" srcOrd="0" destOrd="0" presId="urn:microsoft.com/office/officeart/2005/8/layout/vList4"/>
    <dgm:cxn modelId="{EC3B11A7-FC99-4B1F-ADB2-8110A3CC1E63}" type="presOf" srcId="{A9D9AE11-51F9-4025-B968-6A818722D597}" destId="{85534848-FCC3-4BCA-B377-A2D835BA6122}" srcOrd="0" destOrd="0" presId="urn:microsoft.com/office/officeart/2005/8/layout/vList4"/>
    <dgm:cxn modelId="{DBBB073B-BCC5-4FDE-971C-08542D6B1FDA}" type="presOf" srcId="{A9D9AE11-51F9-4025-B968-6A818722D597}" destId="{8D62AF6C-8A8A-4E24-AB2E-07142DAAD5A4}" srcOrd="1" destOrd="0" presId="urn:microsoft.com/office/officeart/2005/8/layout/vList4"/>
    <dgm:cxn modelId="{4DD7FED8-CF6A-408F-A8DA-1C98DD904971}" type="presOf" srcId="{D65FC2C5-6817-457B-B910-3299BF2C6734}" destId="{34A44B68-5E8B-412A-A471-D95E97642DCE}" srcOrd="0" destOrd="0" presId="urn:microsoft.com/office/officeart/2005/8/layout/vList4"/>
    <dgm:cxn modelId="{7CDB7CBD-5FAA-4C16-83AA-E4FEDAD92C4C}" srcId="{E3C3A9E6-7C7F-4B83-9A2D-23659E6FBEE8}" destId="{52C6E0E8-C2BC-45E4-A6EA-FCDE84F77E80}" srcOrd="3" destOrd="0" parTransId="{14F6BDCB-2704-4423-81C0-E786C08C7F8A}" sibTransId="{A70981F4-7028-4599-8677-57BF17D9EAAF}"/>
    <dgm:cxn modelId="{273616F0-3C84-42C4-BC81-5267DE922E13}" type="presParOf" srcId="{35A925A2-282C-4652-A0A1-1774EB1098ED}" destId="{6CAB9D1F-138C-4E93-9B78-6A3100A88340}" srcOrd="0" destOrd="0" presId="urn:microsoft.com/office/officeart/2005/8/layout/vList4"/>
    <dgm:cxn modelId="{DF3E095B-2823-437B-B965-E8EDDAC3E60E}" type="presParOf" srcId="{6CAB9D1F-138C-4E93-9B78-6A3100A88340}" destId="{34A44B68-5E8B-412A-A471-D95E97642DCE}" srcOrd="0" destOrd="0" presId="urn:microsoft.com/office/officeart/2005/8/layout/vList4"/>
    <dgm:cxn modelId="{1809E568-92A5-4F77-AFC7-CBDD8D07BF38}" type="presParOf" srcId="{6CAB9D1F-138C-4E93-9B78-6A3100A88340}" destId="{76EDC810-628B-463B-B857-C0D16E67997B}" srcOrd="1" destOrd="0" presId="urn:microsoft.com/office/officeart/2005/8/layout/vList4"/>
    <dgm:cxn modelId="{D452A3CF-0AB5-46B3-940C-A436B72A4489}" type="presParOf" srcId="{6CAB9D1F-138C-4E93-9B78-6A3100A88340}" destId="{F20E23EA-045E-4EAB-9DE2-0D72E96AD25C}" srcOrd="2" destOrd="0" presId="urn:microsoft.com/office/officeart/2005/8/layout/vList4"/>
    <dgm:cxn modelId="{48634636-31D9-4EC2-8526-708D971D6593}" type="presParOf" srcId="{35A925A2-282C-4652-A0A1-1774EB1098ED}" destId="{BE842A0B-D7DB-4E8B-8317-77AA00CE5711}" srcOrd="1" destOrd="0" presId="urn:microsoft.com/office/officeart/2005/8/layout/vList4"/>
    <dgm:cxn modelId="{6CAEB8BD-66DD-4C27-AC1C-77369082D2CA}" type="presParOf" srcId="{35A925A2-282C-4652-A0A1-1774EB1098ED}" destId="{5B178025-79DF-4BD4-8525-1AA7123E7C85}" srcOrd="2" destOrd="0" presId="urn:microsoft.com/office/officeart/2005/8/layout/vList4"/>
    <dgm:cxn modelId="{FB6875B8-510E-4732-B152-D1A1277A4C3D}" type="presParOf" srcId="{5B178025-79DF-4BD4-8525-1AA7123E7C85}" destId="{18632852-0A58-4941-9E9C-5AF13B72E683}" srcOrd="0" destOrd="0" presId="urn:microsoft.com/office/officeart/2005/8/layout/vList4"/>
    <dgm:cxn modelId="{E24054E5-9D7F-4C6F-9496-CAEF3B3F1C7F}" type="presParOf" srcId="{5B178025-79DF-4BD4-8525-1AA7123E7C85}" destId="{2B97792B-1C5C-4839-9C5B-711983C36DA8}" srcOrd="1" destOrd="0" presId="urn:microsoft.com/office/officeart/2005/8/layout/vList4"/>
    <dgm:cxn modelId="{3FF6D757-AC30-4B4B-A6DE-59B80BF56994}" type="presParOf" srcId="{5B178025-79DF-4BD4-8525-1AA7123E7C85}" destId="{FCB2F653-E7F0-4379-B9DC-41432E6647BB}" srcOrd="2" destOrd="0" presId="urn:microsoft.com/office/officeart/2005/8/layout/vList4"/>
    <dgm:cxn modelId="{8EDBEC1A-6CBC-460F-B93A-074F19AB7767}" type="presParOf" srcId="{35A925A2-282C-4652-A0A1-1774EB1098ED}" destId="{73EB02F4-8F51-4A89-BB13-BFD20A4CD3B3}" srcOrd="3" destOrd="0" presId="urn:microsoft.com/office/officeart/2005/8/layout/vList4"/>
    <dgm:cxn modelId="{3C66A710-93FE-4504-92BF-C1317C6DA723}" type="presParOf" srcId="{35A925A2-282C-4652-A0A1-1774EB1098ED}" destId="{B7257BA1-1A4C-47CD-A075-7960416CFB48}" srcOrd="4" destOrd="0" presId="urn:microsoft.com/office/officeart/2005/8/layout/vList4"/>
    <dgm:cxn modelId="{BBE7BB21-2F0C-4D04-A362-7FEAA951468D}" type="presParOf" srcId="{B7257BA1-1A4C-47CD-A075-7960416CFB48}" destId="{85534848-FCC3-4BCA-B377-A2D835BA6122}" srcOrd="0" destOrd="0" presId="urn:microsoft.com/office/officeart/2005/8/layout/vList4"/>
    <dgm:cxn modelId="{36E7439D-F4AB-4878-B196-C6C868AEB04F}" type="presParOf" srcId="{B7257BA1-1A4C-47CD-A075-7960416CFB48}" destId="{533F4E0D-4D1C-4981-AC3F-1C87496E89D3}" srcOrd="1" destOrd="0" presId="urn:microsoft.com/office/officeart/2005/8/layout/vList4"/>
    <dgm:cxn modelId="{27A9A770-6A5A-46AE-9E6E-89FD190688B8}" type="presParOf" srcId="{B7257BA1-1A4C-47CD-A075-7960416CFB48}" destId="{8D62AF6C-8A8A-4E24-AB2E-07142DAAD5A4}" srcOrd="2" destOrd="0" presId="urn:microsoft.com/office/officeart/2005/8/layout/vList4"/>
    <dgm:cxn modelId="{8D47108E-04FC-4779-B0A6-7A78FD9822B4}" type="presParOf" srcId="{35A925A2-282C-4652-A0A1-1774EB1098ED}" destId="{397343E6-C2CA-4CBE-A3E9-3B2F0CE2D9A3}" srcOrd="5" destOrd="0" presId="urn:microsoft.com/office/officeart/2005/8/layout/vList4"/>
    <dgm:cxn modelId="{77204DA1-1F72-4375-983A-2928483BEBEC}" type="presParOf" srcId="{35A925A2-282C-4652-A0A1-1774EB1098ED}" destId="{7879EEDE-39A2-42D7-82DE-F35FE9F716C1}" srcOrd="6" destOrd="0" presId="urn:microsoft.com/office/officeart/2005/8/layout/vList4"/>
    <dgm:cxn modelId="{ABAB2BB3-D5FF-4604-B27C-AA2DF417DCD1}" type="presParOf" srcId="{7879EEDE-39A2-42D7-82DE-F35FE9F716C1}" destId="{78B544B6-1D03-4BCB-BCE9-BEEDA6642BA4}" srcOrd="0" destOrd="0" presId="urn:microsoft.com/office/officeart/2005/8/layout/vList4"/>
    <dgm:cxn modelId="{4E46590E-C4E2-4872-9182-1AD1B5630F5D}" type="presParOf" srcId="{7879EEDE-39A2-42D7-82DE-F35FE9F716C1}" destId="{157EFB01-C5D4-477C-8BD9-DDE796C7F6F5}" srcOrd="1" destOrd="0" presId="urn:microsoft.com/office/officeart/2005/8/layout/vList4"/>
    <dgm:cxn modelId="{5F005F6F-CFE2-48F4-B309-A996D3060758}" type="presParOf" srcId="{7879EEDE-39A2-42D7-82DE-F35FE9F716C1}" destId="{5CC14FEF-876D-4AF1-B73C-0C0E64B514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A523FA-6537-42D6-9EC8-93908BA3D6D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EAA447-0DBA-4C96-B972-D1613FC793F1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product capacity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D6D18-7911-4A45-9EE6-EDDB414F7CF8}" type="parTrans" cxnId="{F5DA3EF4-612C-4424-AB29-5C5EEB2551BB}">
      <dgm:prSet/>
      <dgm:spPr/>
      <dgm:t>
        <a:bodyPr/>
        <a:lstStyle/>
        <a:p>
          <a:endParaRPr lang="en-US"/>
        </a:p>
      </dgm:t>
    </dgm:pt>
    <dgm:pt modelId="{D7254FA3-210B-4B2E-95C7-E0CBF4454455}" type="sibTrans" cxnId="{F5DA3EF4-612C-4424-AB29-5C5EEB2551BB}">
      <dgm:prSet/>
      <dgm:spPr/>
      <dgm:t>
        <a:bodyPr/>
        <a:lstStyle/>
        <a:p>
          <a:endParaRPr lang="en-US"/>
        </a:p>
      </dgm:t>
    </dgm:pt>
    <dgm:pt modelId="{A9FC2477-1300-401D-AA5B-340D4A9D8703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control on compaction pressure and dwell time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134F1-9BFC-4ACC-B7B0-A3FD80A728F3}" type="parTrans" cxnId="{970B1199-997C-4C2A-8377-DDEB301CFA18}">
      <dgm:prSet/>
      <dgm:spPr/>
      <dgm:t>
        <a:bodyPr/>
        <a:lstStyle/>
        <a:p>
          <a:endParaRPr lang="en-US"/>
        </a:p>
      </dgm:t>
    </dgm:pt>
    <dgm:pt modelId="{5FFC517D-2371-436D-A62D-1C0D558DC430}" type="sibTrans" cxnId="{970B1199-997C-4C2A-8377-DDEB301CFA18}">
      <dgm:prSet/>
      <dgm:spPr/>
      <dgm:t>
        <a:bodyPr/>
        <a:lstStyle/>
        <a:p>
          <a:endParaRPr lang="en-US"/>
        </a:p>
      </dgm:t>
    </dgm:pt>
    <dgm:pt modelId="{ECC2FF20-7E06-40A0-AEEA-279E974D7D0C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need for excessive lubrication of the powder</a:t>
          </a:r>
          <a:r>
            <a:rPr lang="en-US" sz="1200" dirty="0" smtClean="0"/>
            <a:t>.</a:t>
          </a:r>
          <a:endParaRPr lang="en-US" sz="1200" dirty="0"/>
        </a:p>
      </dgm:t>
    </dgm:pt>
    <dgm:pt modelId="{9FE9DC36-4A7B-4FBE-843E-286E514F34A7}" type="parTrans" cxnId="{869A60D5-901F-4B27-B259-84E3CC2B52CB}">
      <dgm:prSet/>
      <dgm:spPr/>
      <dgm:t>
        <a:bodyPr/>
        <a:lstStyle/>
        <a:p>
          <a:endParaRPr lang="en-US"/>
        </a:p>
      </dgm:t>
    </dgm:pt>
    <dgm:pt modelId="{40A726D0-9492-4FC9-AE25-1253CB941E78}" type="sibTrans" cxnId="{869A60D5-901F-4B27-B259-84E3CC2B52CB}">
      <dgm:prSet/>
      <dgm:spPr/>
      <dgm:t>
        <a:bodyPr/>
        <a:lstStyle/>
        <a:p>
          <a:endParaRPr lang="en-US"/>
        </a:p>
      </dgm:t>
    </dgm:pt>
    <dgm:pt modelId="{05346A59-BF53-47E3-B96F-E71B8FD430CD}" type="pres">
      <dgm:prSet presAssocID="{FFA523FA-6537-42D6-9EC8-93908BA3D6D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070A541-7B62-4DDA-984D-72107783F7F8}" type="pres">
      <dgm:prSet presAssocID="{3BEAA447-0DBA-4C96-B972-D1613FC793F1}" presName="composite" presStyleCnt="0"/>
      <dgm:spPr/>
    </dgm:pt>
    <dgm:pt modelId="{ADECF10F-E997-4592-975A-7E353F91012E}" type="pres">
      <dgm:prSet presAssocID="{3BEAA447-0DBA-4C96-B972-D1613FC793F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4A6D9-3909-4E48-81C6-472814175B3A}" type="pres">
      <dgm:prSet presAssocID="{3BEAA447-0DBA-4C96-B972-D1613FC793F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77ABF0-202B-4531-9BB8-548170007CA6}" type="pres">
      <dgm:prSet presAssocID="{3BEAA447-0DBA-4C96-B972-D1613FC793F1}" presName="BalanceSpacing" presStyleCnt="0"/>
      <dgm:spPr/>
    </dgm:pt>
    <dgm:pt modelId="{B2FD5BAE-EBDF-4CE6-A4E1-647DD7D7F56B}" type="pres">
      <dgm:prSet presAssocID="{3BEAA447-0DBA-4C96-B972-D1613FC793F1}" presName="BalanceSpacing1" presStyleCnt="0"/>
      <dgm:spPr/>
    </dgm:pt>
    <dgm:pt modelId="{1952EFC5-007D-449F-8CE8-567065430281}" type="pres">
      <dgm:prSet presAssocID="{D7254FA3-210B-4B2E-95C7-E0CBF4454455}" presName="Accent1Text" presStyleLbl="node1" presStyleIdx="1" presStyleCnt="6"/>
      <dgm:spPr/>
      <dgm:t>
        <a:bodyPr/>
        <a:lstStyle/>
        <a:p>
          <a:endParaRPr lang="en-GB"/>
        </a:p>
      </dgm:t>
    </dgm:pt>
    <dgm:pt modelId="{632BA563-EDCF-41C1-8DE4-E8673641E2E5}" type="pres">
      <dgm:prSet presAssocID="{D7254FA3-210B-4B2E-95C7-E0CBF4454455}" presName="spaceBetweenRectangles" presStyleCnt="0"/>
      <dgm:spPr/>
    </dgm:pt>
    <dgm:pt modelId="{782D57D7-C54E-49D9-91E1-4B20645795D2}" type="pres">
      <dgm:prSet presAssocID="{A9FC2477-1300-401D-AA5B-340D4A9D8703}" presName="composite" presStyleCnt="0"/>
      <dgm:spPr/>
    </dgm:pt>
    <dgm:pt modelId="{50D810C4-3FCA-407C-AB60-E7A5A1F5D590}" type="pres">
      <dgm:prSet presAssocID="{A9FC2477-1300-401D-AA5B-340D4A9D8703}" presName="Parent1" presStyleLbl="node1" presStyleIdx="2" presStyleCnt="6" custScaleX="110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8C4E9-9EDF-4A7E-8D73-D9393C02B3D4}" type="pres">
      <dgm:prSet presAssocID="{A9FC2477-1300-401D-AA5B-340D4A9D870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3DCC19E-8208-49A7-80D1-074224B362BE}" type="pres">
      <dgm:prSet presAssocID="{A9FC2477-1300-401D-AA5B-340D4A9D8703}" presName="BalanceSpacing" presStyleCnt="0"/>
      <dgm:spPr/>
    </dgm:pt>
    <dgm:pt modelId="{A1CB8C0E-73E2-41B4-829F-6991387592C1}" type="pres">
      <dgm:prSet presAssocID="{A9FC2477-1300-401D-AA5B-340D4A9D8703}" presName="BalanceSpacing1" presStyleCnt="0"/>
      <dgm:spPr/>
    </dgm:pt>
    <dgm:pt modelId="{99D5FBA5-3991-409A-9584-EFDA17EFB999}" type="pres">
      <dgm:prSet presAssocID="{5FFC517D-2371-436D-A62D-1C0D558DC430}" presName="Accent1Text" presStyleLbl="node1" presStyleIdx="3" presStyleCnt="6" custScaleX="110201"/>
      <dgm:spPr/>
      <dgm:t>
        <a:bodyPr/>
        <a:lstStyle/>
        <a:p>
          <a:endParaRPr lang="en-GB"/>
        </a:p>
      </dgm:t>
    </dgm:pt>
    <dgm:pt modelId="{BE7777DE-FDE6-44DE-AAA0-0CC6B88BEA8F}" type="pres">
      <dgm:prSet presAssocID="{5FFC517D-2371-436D-A62D-1C0D558DC430}" presName="spaceBetweenRectangles" presStyleCnt="0"/>
      <dgm:spPr/>
    </dgm:pt>
    <dgm:pt modelId="{92E59B70-1647-4A2B-B00C-FE591501D1EB}" type="pres">
      <dgm:prSet presAssocID="{ECC2FF20-7E06-40A0-AEEA-279E974D7D0C}" presName="composite" presStyleCnt="0"/>
      <dgm:spPr/>
    </dgm:pt>
    <dgm:pt modelId="{1BC7EC6C-5424-4BBE-8BB4-BF9CF81C831B}" type="pres">
      <dgm:prSet presAssocID="{ECC2FF20-7E06-40A0-AEEA-279E974D7D0C}" presName="Parent1" presStyleLbl="node1" presStyleIdx="4" presStyleCnt="6" custScaleX="116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D00A7-075B-43DF-9617-7CD7252C8A85}" type="pres">
      <dgm:prSet presAssocID="{ECC2FF20-7E06-40A0-AEEA-279E974D7D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06A6B0E-CA6F-4A0E-8576-99FEC07D4D91}" type="pres">
      <dgm:prSet presAssocID="{ECC2FF20-7E06-40A0-AEEA-279E974D7D0C}" presName="BalanceSpacing" presStyleCnt="0"/>
      <dgm:spPr/>
    </dgm:pt>
    <dgm:pt modelId="{5D2B5B20-F356-4020-B461-2AC976557B83}" type="pres">
      <dgm:prSet presAssocID="{ECC2FF20-7E06-40A0-AEEA-279E974D7D0C}" presName="BalanceSpacing1" presStyleCnt="0"/>
      <dgm:spPr/>
    </dgm:pt>
    <dgm:pt modelId="{CD51D4B3-FD59-4A56-8B27-081DED8E9285}" type="pres">
      <dgm:prSet presAssocID="{40A726D0-9492-4FC9-AE25-1253CB941E78}" presName="Accent1Text" presStyleLbl="node1" presStyleIdx="5" presStyleCnt="6" custScaleX="110336"/>
      <dgm:spPr/>
      <dgm:t>
        <a:bodyPr/>
        <a:lstStyle/>
        <a:p>
          <a:endParaRPr lang="en-GB"/>
        </a:p>
      </dgm:t>
    </dgm:pt>
  </dgm:ptLst>
  <dgm:cxnLst>
    <dgm:cxn modelId="{B98354ED-5497-4BBF-8FD1-F1C16684ED1B}" type="presOf" srcId="{40A726D0-9492-4FC9-AE25-1253CB941E78}" destId="{CD51D4B3-FD59-4A56-8B27-081DED8E9285}" srcOrd="0" destOrd="0" presId="urn:microsoft.com/office/officeart/2008/layout/AlternatingHexagons"/>
    <dgm:cxn modelId="{F5DA3EF4-612C-4424-AB29-5C5EEB2551BB}" srcId="{FFA523FA-6537-42D6-9EC8-93908BA3D6DF}" destId="{3BEAA447-0DBA-4C96-B972-D1613FC793F1}" srcOrd="0" destOrd="0" parTransId="{D90D6D18-7911-4A45-9EE6-EDDB414F7CF8}" sibTransId="{D7254FA3-210B-4B2E-95C7-E0CBF4454455}"/>
    <dgm:cxn modelId="{03A4F6E7-98DC-4F27-8372-47E036D4865B}" type="presOf" srcId="{A9FC2477-1300-401D-AA5B-340D4A9D8703}" destId="{50D810C4-3FCA-407C-AB60-E7A5A1F5D590}" srcOrd="0" destOrd="0" presId="urn:microsoft.com/office/officeart/2008/layout/AlternatingHexagons"/>
    <dgm:cxn modelId="{D163B420-C2DF-49CA-A588-23545F05F9A5}" type="presOf" srcId="{FFA523FA-6537-42D6-9EC8-93908BA3D6DF}" destId="{05346A59-BF53-47E3-B96F-E71B8FD430CD}" srcOrd="0" destOrd="0" presId="urn:microsoft.com/office/officeart/2008/layout/AlternatingHexagons"/>
    <dgm:cxn modelId="{970B1199-997C-4C2A-8377-DDEB301CFA18}" srcId="{FFA523FA-6537-42D6-9EC8-93908BA3D6DF}" destId="{A9FC2477-1300-401D-AA5B-340D4A9D8703}" srcOrd="1" destOrd="0" parTransId="{1DE134F1-9BFC-4ACC-B7B0-A3FD80A728F3}" sibTransId="{5FFC517D-2371-436D-A62D-1C0D558DC430}"/>
    <dgm:cxn modelId="{28A5E670-C752-4E0C-A66B-163B15702A1E}" type="presOf" srcId="{5FFC517D-2371-436D-A62D-1C0D558DC430}" destId="{99D5FBA5-3991-409A-9584-EFDA17EFB999}" srcOrd="0" destOrd="0" presId="urn:microsoft.com/office/officeart/2008/layout/AlternatingHexagons"/>
    <dgm:cxn modelId="{71C8CB48-527D-4FF3-AE7D-78759F2CA1D9}" type="presOf" srcId="{ECC2FF20-7E06-40A0-AEEA-279E974D7D0C}" destId="{1BC7EC6C-5424-4BBE-8BB4-BF9CF81C831B}" srcOrd="0" destOrd="0" presId="urn:microsoft.com/office/officeart/2008/layout/AlternatingHexagons"/>
    <dgm:cxn modelId="{24F73501-6278-483D-9DBF-DD7EB7266758}" type="presOf" srcId="{3BEAA447-0DBA-4C96-B972-D1613FC793F1}" destId="{ADECF10F-E997-4592-975A-7E353F91012E}" srcOrd="0" destOrd="0" presId="urn:microsoft.com/office/officeart/2008/layout/AlternatingHexagons"/>
    <dgm:cxn modelId="{869A60D5-901F-4B27-B259-84E3CC2B52CB}" srcId="{FFA523FA-6537-42D6-9EC8-93908BA3D6DF}" destId="{ECC2FF20-7E06-40A0-AEEA-279E974D7D0C}" srcOrd="2" destOrd="0" parTransId="{9FE9DC36-4A7B-4FBE-843E-286E514F34A7}" sibTransId="{40A726D0-9492-4FC9-AE25-1253CB941E78}"/>
    <dgm:cxn modelId="{A1CF4F37-F08D-48AB-9190-97997434A58F}" type="presOf" srcId="{D7254FA3-210B-4B2E-95C7-E0CBF4454455}" destId="{1952EFC5-007D-449F-8CE8-567065430281}" srcOrd="0" destOrd="0" presId="urn:microsoft.com/office/officeart/2008/layout/AlternatingHexagons"/>
    <dgm:cxn modelId="{45F98488-524B-42E7-A6F4-3CAB2A196B06}" type="presParOf" srcId="{05346A59-BF53-47E3-B96F-E71B8FD430CD}" destId="{B070A541-7B62-4DDA-984D-72107783F7F8}" srcOrd="0" destOrd="0" presId="urn:microsoft.com/office/officeart/2008/layout/AlternatingHexagons"/>
    <dgm:cxn modelId="{41A3B14E-B0DB-489C-9D75-9C4E36BC159A}" type="presParOf" srcId="{B070A541-7B62-4DDA-984D-72107783F7F8}" destId="{ADECF10F-E997-4592-975A-7E353F91012E}" srcOrd="0" destOrd="0" presId="urn:microsoft.com/office/officeart/2008/layout/AlternatingHexagons"/>
    <dgm:cxn modelId="{EA335259-D555-421F-AA48-9F29B5DBE09A}" type="presParOf" srcId="{B070A541-7B62-4DDA-984D-72107783F7F8}" destId="{1084A6D9-3909-4E48-81C6-472814175B3A}" srcOrd="1" destOrd="0" presId="urn:microsoft.com/office/officeart/2008/layout/AlternatingHexagons"/>
    <dgm:cxn modelId="{7FCD5832-31A5-4C14-99B5-6ED96E9775BC}" type="presParOf" srcId="{B070A541-7B62-4DDA-984D-72107783F7F8}" destId="{A377ABF0-202B-4531-9BB8-548170007CA6}" srcOrd="2" destOrd="0" presId="urn:microsoft.com/office/officeart/2008/layout/AlternatingHexagons"/>
    <dgm:cxn modelId="{7B41A76D-E6E2-4FF6-923E-28153B53037E}" type="presParOf" srcId="{B070A541-7B62-4DDA-984D-72107783F7F8}" destId="{B2FD5BAE-EBDF-4CE6-A4E1-647DD7D7F56B}" srcOrd="3" destOrd="0" presId="urn:microsoft.com/office/officeart/2008/layout/AlternatingHexagons"/>
    <dgm:cxn modelId="{8A3DAF35-2253-4AE2-8F49-2AF085E2DB50}" type="presParOf" srcId="{B070A541-7B62-4DDA-984D-72107783F7F8}" destId="{1952EFC5-007D-449F-8CE8-567065430281}" srcOrd="4" destOrd="0" presId="urn:microsoft.com/office/officeart/2008/layout/AlternatingHexagons"/>
    <dgm:cxn modelId="{A6FA13FB-3CC2-4C20-B3CA-F7075B2A368E}" type="presParOf" srcId="{05346A59-BF53-47E3-B96F-E71B8FD430CD}" destId="{632BA563-EDCF-41C1-8DE4-E8673641E2E5}" srcOrd="1" destOrd="0" presId="urn:microsoft.com/office/officeart/2008/layout/AlternatingHexagons"/>
    <dgm:cxn modelId="{82EEAF6D-26D1-464B-99CC-E955AF9E6788}" type="presParOf" srcId="{05346A59-BF53-47E3-B96F-E71B8FD430CD}" destId="{782D57D7-C54E-49D9-91E1-4B20645795D2}" srcOrd="2" destOrd="0" presId="urn:microsoft.com/office/officeart/2008/layout/AlternatingHexagons"/>
    <dgm:cxn modelId="{F985D96B-A4D2-4EF1-851C-A0E554498E54}" type="presParOf" srcId="{782D57D7-C54E-49D9-91E1-4B20645795D2}" destId="{50D810C4-3FCA-407C-AB60-E7A5A1F5D590}" srcOrd="0" destOrd="0" presId="urn:microsoft.com/office/officeart/2008/layout/AlternatingHexagons"/>
    <dgm:cxn modelId="{08D6C3E4-1014-4D17-99EE-7AFCC8DF782F}" type="presParOf" srcId="{782D57D7-C54E-49D9-91E1-4B20645795D2}" destId="{C0E8C4E9-9EDF-4A7E-8D73-D9393C02B3D4}" srcOrd="1" destOrd="0" presId="urn:microsoft.com/office/officeart/2008/layout/AlternatingHexagons"/>
    <dgm:cxn modelId="{27A2CA7A-685C-4B26-8281-E95D5C0958EB}" type="presParOf" srcId="{782D57D7-C54E-49D9-91E1-4B20645795D2}" destId="{93DCC19E-8208-49A7-80D1-074224B362BE}" srcOrd="2" destOrd="0" presId="urn:microsoft.com/office/officeart/2008/layout/AlternatingHexagons"/>
    <dgm:cxn modelId="{60D5A8A5-759C-4E81-926E-1FC5E9A9C346}" type="presParOf" srcId="{782D57D7-C54E-49D9-91E1-4B20645795D2}" destId="{A1CB8C0E-73E2-41B4-829F-6991387592C1}" srcOrd="3" destOrd="0" presId="urn:microsoft.com/office/officeart/2008/layout/AlternatingHexagons"/>
    <dgm:cxn modelId="{D50E4342-8E71-46BD-98CD-960DA3057AEC}" type="presParOf" srcId="{782D57D7-C54E-49D9-91E1-4B20645795D2}" destId="{99D5FBA5-3991-409A-9584-EFDA17EFB999}" srcOrd="4" destOrd="0" presId="urn:microsoft.com/office/officeart/2008/layout/AlternatingHexagons"/>
    <dgm:cxn modelId="{63FDC745-8E6F-4213-A944-AE9E046DCDAF}" type="presParOf" srcId="{05346A59-BF53-47E3-B96F-E71B8FD430CD}" destId="{BE7777DE-FDE6-44DE-AAA0-0CC6B88BEA8F}" srcOrd="3" destOrd="0" presId="urn:microsoft.com/office/officeart/2008/layout/AlternatingHexagons"/>
    <dgm:cxn modelId="{41D10CED-885D-4720-B2E1-F94F88252D00}" type="presParOf" srcId="{05346A59-BF53-47E3-B96F-E71B8FD430CD}" destId="{92E59B70-1647-4A2B-B00C-FE591501D1EB}" srcOrd="4" destOrd="0" presId="urn:microsoft.com/office/officeart/2008/layout/AlternatingHexagons"/>
    <dgm:cxn modelId="{F9D324BA-4D67-4007-A873-C2E7ECEACC13}" type="presParOf" srcId="{92E59B70-1647-4A2B-B00C-FE591501D1EB}" destId="{1BC7EC6C-5424-4BBE-8BB4-BF9CF81C831B}" srcOrd="0" destOrd="0" presId="urn:microsoft.com/office/officeart/2008/layout/AlternatingHexagons"/>
    <dgm:cxn modelId="{CB872517-2CAE-4A91-9821-4399DC81EA0C}" type="presParOf" srcId="{92E59B70-1647-4A2B-B00C-FE591501D1EB}" destId="{2AED00A7-075B-43DF-9617-7CD7252C8A85}" srcOrd="1" destOrd="0" presId="urn:microsoft.com/office/officeart/2008/layout/AlternatingHexagons"/>
    <dgm:cxn modelId="{8E42D9E1-110E-412D-8E7B-BE2CAECEAC8B}" type="presParOf" srcId="{92E59B70-1647-4A2B-B00C-FE591501D1EB}" destId="{406A6B0E-CA6F-4A0E-8576-99FEC07D4D91}" srcOrd="2" destOrd="0" presId="urn:microsoft.com/office/officeart/2008/layout/AlternatingHexagons"/>
    <dgm:cxn modelId="{DBC51745-D53D-4ECD-9FA7-1F1526274199}" type="presParOf" srcId="{92E59B70-1647-4A2B-B00C-FE591501D1EB}" destId="{5D2B5B20-F356-4020-B461-2AC976557B83}" srcOrd="3" destOrd="0" presId="urn:microsoft.com/office/officeart/2008/layout/AlternatingHexagons"/>
    <dgm:cxn modelId="{D78DC93E-8A31-4F8E-A9F0-41F24ED6A72D}" type="presParOf" srcId="{92E59B70-1647-4A2B-B00C-FE591501D1EB}" destId="{CD51D4B3-FD59-4A56-8B27-081DED8E92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4D63E-9EAA-4C1C-99EB-0544E0B552DF}">
      <dsp:nvSpPr>
        <dsp:cNvPr id="0" name=""/>
        <dsp:cNvSpPr/>
      </dsp:nvSpPr>
      <dsp:spPr>
        <a:xfrm>
          <a:off x="0" y="0"/>
          <a:ext cx="3459163" cy="34591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90240-A146-4058-86EB-18D11FBBDDDD}">
      <dsp:nvSpPr>
        <dsp:cNvPr id="0" name=""/>
        <dsp:cNvSpPr/>
      </dsp:nvSpPr>
      <dsp:spPr>
        <a:xfrm>
          <a:off x="1729581" y="0"/>
          <a:ext cx="6500018" cy="3459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prevent segregation.</a:t>
          </a:r>
          <a:endParaRPr lang="en-US" sz="2800" kern="1200"/>
        </a:p>
      </dsp:txBody>
      <dsp:txXfrm>
        <a:off x="1729581" y="0"/>
        <a:ext cx="6500018" cy="1037751"/>
      </dsp:txXfrm>
    </dsp:sp>
    <dsp:sp modelId="{6CF43AC2-28B7-4543-8CB2-273BB70081E5}">
      <dsp:nvSpPr>
        <dsp:cNvPr id="0" name=""/>
        <dsp:cNvSpPr/>
      </dsp:nvSpPr>
      <dsp:spPr>
        <a:xfrm>
          <a:off x="605354" y="1037751"/>
          <a:ext cx="2248453" cy="224845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962355"/>
            <a:satOff val="38823"/>
            <a:lumOff val="-8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877C-DBCA-43CF-A2F7-D24EFE8503A4}">
      <dsp:nvSpPr>
        <dsp:cNvPr id="0" name=""/>
        <dsp:cNvSpPr/>
      </dsp:nvSpPr>
      <dsp:spPr>
        <a:xfrm>
          <a:off x="1729581" y="1037751"/>
          <a:ext cx="6500018" cy="224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962355"/>
              <a:satOff val="38823"/>
              <a:lumOff val="-8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 improve flow properties of the mix.</a:t>
          </a:r>
          <a:endParaRPr lang="en-US" sz="2800" kern="1200" dirty="0"/>
        </a:p>
      </dsp:txBody>
      <dsp:txXfrm>
        <a:off x="1729581" y="1037751"/>
        <a:ext cx="6500018" cy="1037747"/>
      </dsp:txXfrm>
    </dsp:sp>
    <dsp:sp modelId="{A5183933-E610-4E10-A81A-188FB4DBC067}">
      <dsp:nvSpPr>
        <dsp:cNvPr id="0" name=""/>
        <dsp:cNvSpPr/>
      </dsp:nvSpPr>
      <dsp:spPr>
        <a:xfrm>
          <a:off x="1210707" y="2075498"/>
          <a:ext cx="1037747" cy="10377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924710"/>
            <a:satOff val="77646"/>
            <a:lumOff val="-16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00FB-CD2C-4B50-91C2-B21B5631B6B8}">
      <dsp:nvSpPr>
        <dsp:cNvPr id="0" name=""/>
        <dsp:cNvSpPr/>
      </dsp:nvSpPr>
      <dsp:spPr>
        <a:xfrm>
          <a:off x="1729581" y="2075498"/>
          <a:ext cx="6500018" cy="1037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924710"/>
              <a:satOff val="77646"/>
              <a:lumOff val="-16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improve compaction characteristics of the mix.</a:t>
          </a:r>
          <a:endParaRPr lang="en-US" sz="2800" kern="1200"/>
        </a:p>
      </dsp:txBody>
      <dsp:txXfrm>
        <a:off x="1729581" y="2075498"/>
        <a:ext cx="6500018" cy="1037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7430-5524-467A-A519-608661ECF873}">
      <dsp:nvSpPr>
        <dsp:cNvPr id="0" name=""/>
        <dsp:cNvSpPr/>
      </dsp:nvSpPr>
      <dsp:spPr>
        <a:xfrm>
          <a:off x="0" y="0"/>
          <a:ext cx="3877815" cy="38778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1607B-DF04-4D52-8579-49F20F8FA9F0}">
      <dsp:nvSpPr>
        <dsp:cNvPr id="0" name=""/>
        <dsp:cNvSpPr/>
      </dsp:nvSpPr>
      <dsp:spPr>
        <a:xfrm>
          <a:off x="1938907" y="0"/>
          <a:ext cx="5806597" cy="3877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the hazard associated with the generation of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toxic dust </a:t>
          </a:r>
          <a:r>
            <a:rPr lang="en-US" sz="2100" kern="1200" dirty="0" smtClean="0"/>
            <a:t>which may arise when handling powder.</a:t>
          </a:r>
          <a:endParaRPr lang="en-US" sz="2100" kern="1200" dirty="0"/>
        </a:p>
      </dsp:txBody>
      <dsp:txXfrm>
        <a:off x="1938907" y="0"/>
        <a:ext cx="5806597" cy="1163347"/>
      </dsp:txXfrm>
    </dsp:sp>
    <dsp:sp modelId="{22E6ECB2-5CF1-4BB2-B2CF-D686A18CE789}">
      <dsp:nvSpPr>
        <dsp:cNvPr id="0" name=""/>
        <dsp:cNvSpPr/>
      </dsp:nvSpPr>
      <dsp:spPr>
        <a:xfrm>
          <a:off x="678618" y="1163347"/>
          <a:ext cx="2520577" cy="25205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1BE4D-2391-45E9-91B1-4AAAE8A4E7F7}">
      <dsp:nvSpPr>
        <dsp:cNvPr id="0" name=""/>
        <dsp:cNvSpPr/>
      </dsp:nvSpPr>
      <dsp:spPr>
        <a:xfrm>
          <a:off x="1938907" y="1163347"/>
          <a:ext cx="5806597" cy="2520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72116"/>
              <a:satOff val="-34828"/>
              <a:lumOff val="1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the hazard associated with the storage of powder that is slightly hygroscopic and may adhere to form a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cake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1938907" y="1163347"/>
        <a:ext cx="5806597" cy="1163343"/>
      </dsp:txXfrm>
    </dsp:sp>
    <dsp:sp modelId="{2E4AA064-40D8-4349-9551-F48D38153E27}">
      <dsp:nvSpPr>
        <dsp:cNvPr id="0" name=""/>
        <dsp:cNvSpPr/>
      </dsp:nvSpPr>
      <dsp:spPr>
        <a:xfrm>
          <a:off x="1357235" y="2326690"/>
          <a:ext cx="1163343" cy="11633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9A7A-3038-49F5-8C89-671A84A8DC74}">
      <dsp:nvSpPr>
        <dsp:cNvPr id="0" name=""/>
        <dsp:cNvSpPr/>
      </dsp:nvSpPr>
      <dsp:spPr>
        <a:xfrm>
          <a:off x="1938907" y="2326690"/>
          <a:ext cx="5806597" cy="1163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944233"/>
              <a:satOff val="-69656"/>
              <a:lumOff val="33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convenient for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storage and shipment</a:t>
          </a:r>
          <a:r>
            <a:rPr lang="en-US" sz="2100" kern="1200" dirty="0" smtClean="0"/>
            <a:t> as it is denser than powder and occupies less volume per unit weight.</a:t>
          </a:r>
          <a:endParaRPr lang="en-US" sz="2100" kern="1200" dirty="0"/>
        </a:p>
      </dsp:txBody>
      <dsp:txXfrm>
        <a:off x="1938907" y="2326690"/>
        <a:ext cx="5806597" cy="1163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5748D-5B96-48EB-9F2D-F9DB18E4ACE3}">
      <dsp:nvSpPr>
        <dsp:cNvPr id="0" name=""/>
        <dsp:cNvSpPr/>
      </dsp:nvSpPr>
      <dsp:spPr>
        <a:xfrm rot="10800000">
          <a:off x="1713985" y="1291"/>
          <a:ext cx="5472684" cy="134211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83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A. Slugging technique (double compression)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049513" y="1291"/>
        <a:ext cx="5137156" cy="1342111"/>
      </dsp:txXfrm>
    </dsp:sp>
    <dsp:sp modelId="{A17CCC6E-9095-4C53-B328-50FD872313C6}">
      <dsp:nvSpPr>
        <dsp:cNvPr id="0" name=""/>
        <dsp:cNvSpPr/>
      </dsp:nvSpPr>
      <dsp:spPr>
        <a:xfrm>
          <a:off x="1042930" y="1291"/>
          <a:ext cx="1342111" cy="134211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AD9216-F2A7-4522-B5A4-5365FC995447}">
      <dsp:nvSpPr>
        <dsp:cNvPr id="0" name=""/>
        <dsp:cNvSpPr/>
      </dsp:nvSpPr>
      <dsp:spPr>
        <a:xfrm rot="10800000">
          <a:off x="1713985" y="1715709"/>
          <a:ext cx="5472684" cy="13421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83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B. Roller compaction technique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049513" y="1715709"/>
        <a:ext cx="5137156" cy="1342111"/>
      </dsp:txXfrm>
    </dsp:sp>
    <dsp:sp modelId="{193756D9-B2BB-4FFD-920F-2A263517C480}">
      <dsp:nvSpPr>
        <dsp:cNvPr id="0" name=""/>
        <dsp:cNvSpPr/>
      </dsp:nvSpPr>
      <dsp:spPr>
        <a:xfrm>
          <a:off x="1042930" y="1715709"/>
          <a:ext cx="1342111" cy="134211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ACCA-D86E-4B58-AC20-43723008757A}">
      <dsp:nvSpPr>
        <dsp:cNvPr id="0" name=""/>
        <dsp:cNvSpPr/>
      </dsp:nvSpPr>
      <dsp:spPr>
        <a:xfrm>
          <a:off x="0" y="0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More economic, less space, less equipment than wet granulation.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0"/>
        <a:ext cx="6126622" cy="697817"/>
      </dsp:txXfrm>
    </dsp:sp>
    <dsp:sp modelId="{31B20F8E-A8C1-4435-9F49-35E834684028}">
      <dsp:nvSpPr>
        <dsp:cNvPr id="0" name=""/>
        <dsp:cNvSpPr/>
      </dsp:nvSpPr>
      <dsp:spPr>
        <a:xfrm>
          <a:off x="69781" y="697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232E-B15C-4CCD-9949-096B4EDA23C9}">
      <dsp:nvSpPr>
        <dsp:cNvPr id="0" name=""/>
        <dsp:cNvSpPr/>
      </dsp:nvSpPr>
      <dsp:spPr>
        <a:xfrm>
          <a:off x="0" y="767599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986058"/>
            <a:satOff val="-17414"/>
            <a:lumOff val="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need for drying so it is not time consuming.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767599"/>
        <a:ext cx="6126622" cy="697817"/>
      </dsp:txXfrm>
    </dsp:sp>
    <dsp:sp modelId="{BD10E257-FD9A-4652-88E8-5728972F997F}">
      <dsp:nvSpPr>
        <dsp:cNvPr id="0" name=""/>
        <dsp:cNvSpPr/>
      </dsp:nvSpPr>
      <dsp:spPr>
        <a:xfrm>
          <a:off x="69781" y="8373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115370"/>
            <a:satOff val="-1421"/>
            <a:lumOff val="16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37F23-C40A-40E2-84A4-790B8AFF901C}">
      <dsp:nvSpPr>
        <dsp:cNvPr id="0" name=""/>
        <dsp:cNvSpPr/>
      </dsp:nvSpPr>
      <dsp:spPr>
        <a:xfrm>
          <a:off x="0" y="1535199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Used for moisture sensitive materials.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1535199"/>
        <a:ext cx="6126622" cy="697817"/>
      </dsp:txXfrm>
    </dsp:sp>
    <dsp:sp modelId="{9047990C-B715-4530-90F0-6574B87E2037}">
      <dsp:nvSpPr>
        <dsp:cNvPr id="0" name=""/>
        <dsp:cNvSpPr/>
      </dsp:nvSpPr>
      <dsp:spPr>
        <a:xfrm>
          <a:off x="69781" y="16049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2230741"/>
            <a:satOff val="-2843"/>
            <a:lumOff val="33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2A59B-008B-4563-9918-1A3D18BB6F8C}">
      <dsp:nvSpPr>
        <dsp:cNvPr id="0" name=""/>
        <dsp:cNvSpPr/>
      </dsp:nvSpPr>
      <dsp:spPr>
        <a:xfrm>
          <a:off x="0" y="2302798"/>
          <a:ext cx="7745505" cy="923317"/>
        </a:xfrm>
        <a:prstGeom prst="roundRect">
          <a:avLst>
            <a:gd name="adj" fmla="val 10000"/>
          </a:avLst>
        </a:prstGeom>
        <a:solidFill>
          <a:schemeClr val="accent5">
            <a:hueOff val="2958175"/>
            <a:satOff val="-52242"/>
            <a:lumOff val="2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disintegration time is improved because the binder used in powder form, so the adhesive effect is less so fast disintegration.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2302798"/>
        <a:ext cx="6126622" cy="923317"/>
      </dsp:txXfrm>
    </dsp:sp>
    <dsp:sp modelId="{281362C7-9F88-43C9-8583-77F8D1620134}">
      <dsp:nvSpPr>
        <dsp:cNvPr id="0" name=""/>
        <dsp:cNvSpPr/>
      </dsp:nvSpPr>
      <dsp:spPr>
        <a:xfrm>
          <a:off x="69781" y="2485330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346111"/>
            <a:satOff val="-4264"/>
            <a:lumOff val="50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EC490-4E7E-43B1-8A7C-826F7A3FD13B}">
      <dsp:nvSpPr>
        <dsp:cNvPr id="0" name=""/>
        <dsp:cNvSpPr/>
      </dsp:nvSpPr>
      <dsp:spPr>
        <a:xfrm>
          <a:off x="0" y="3295898"/>
          <a:ext cx="7745505" cy="892006"/>
        </a:xfrm>
        <a:prstGeom prst="roundRect">
          <a:avLst>
            <a:gd name="adj" fmla="val 10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migration of colors (mottling) that may occur in wet granulation because of presence of moisture.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3295898"/>
        <a:ext cx="6126622" cy="892006"/>
      </dsp:txXfrm>
    </dsp:sp>
    <dsp:sp modelId="{02C59491-D276-48DF-8B1F-A06D8E376934}">
      <dsp:nvSpPr>
        <dsp:cNvPr id="0" name=""/>
        <dsp:cNvSpPr/>
      </dsp:nvSpPr>
      <dsp:spPr>
        <a:xfrm>
          <a:off x="69781" y="3462774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4461481"/>
            <a:satOff val="-5685"/>
            <a:lumOff val="67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44B68-5E8B-412A-A471-D95E97642DCE}">
      <dsp:nvSpPr>
        <dsp:cNvPr id="0" name=""/>
        <dsp:cNvSpPr/>
      </dsp:nvSpPr>
      <dsp:spPr>
        <a:xfrm>
          <a:off x="0" y="0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Slugging required specialized heavy duty machine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0"/>
        <a:ext cx="6101837" cy="945669"/>
      </dsp:txXfrm>
    </dsp:sp>
    <dsp:sp modelId="{76EDC810-628B-463B-B857-C0D16E67997B}">
      <dsp:nvSpPr>
        <dsp:cNvPr id="0" name=""/>
        <dsp:cNvSpPr/>
      </dsp:nvSpPr>
      <dsp:spPr>
        <a:xfrm>
          <a:off x="94566" y="94566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32852-0A58-4941-9E9C-5AF13B72E683}">
      <dsp:nvSpPr>
        <dsp:cNvPr id="0" name=""/>
        <dsp:cNvSpPr/>
      </dsp:nvSpPr>
      <dsp:spPr>
        <a:xfrm>
          <a:off x="0" y="1040236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205557"/>
            <a:satOff val="-16464"/>
            <a:lumOff val="-18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Produces more dust which may cause contamination of the product.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1040236"/>
        <a:ext cx="6101837" cy="945669"/>
      </dsp:txXfrm>
    </dsp:sp>
    <dsp:sp modelId="{2B97792B-1C5C-4839-9C5B-711983C36DA8}">
      <dsp:nvSpPr>
        <dsp:cNvPr id="0" name=""/>
        <dsp:cNvSpPr/>
      </dsp:nvSpPr>
      <dsp:spPr>
        <a:xfrm>
          <a:off x="94566" y="1134803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67809"/>
            <a:satOff val="-13924"/>
            <a:lumOff val="-12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34848-FCC3-4BCA-B377-A2D835BA6122}">
      <dsp:nvSpPr>
        <dsp:cNvPr id="0" name=""/>
        <dsp:cNvSpPr/>
      </dsp:nvSpPr>
      <dsp:spPr>
        <a:xfrm>
          <a:off x="0" y="2080472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411114"/>
            <a:satOff val="-32929"/>
            <a:lumOff val="-37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Decreases the dissolution of insoluble drugs.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2080472"/>
        <a:ext cx="6101837" cy="945669"/>
      </dsp:txXfrm>
    </dsp:sp>
    <dsp:sp modelId="{533F4E0D-4D1C-4981-AC3F-1C87496E89D3}">
      <dsp:nvSpPr>
        <dsp:cNvPr id="0" name=""/>
        <dsp:cNvSpPr/>
      </dsp:nvSpPr>
      <dsp:spPr>
        <a:xfrm>
          <a:off x="94566" y="2175039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335619"/>
            <a:satOff val="-27847"/>
            <a:lumOff val="-2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544B6-1D03-4BCB-BCE9-BEEDA6642BA4}">
      <dsp:nvSpPr>
        <dsp:cNvPr id="0" name=""/>
        <dsp:cNvSpPr/>
      </dsp:nvSpPr>
      <dsp:spPr>
        <a:xfrm>
          <a:off x="0" y="3120708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616671"/>
            <a:satOff val="-49393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Generation of charges of static electricity that affect the flowability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3120708"/>
        <a:ext cx="6101837" cy="945669"/>
      </dsp:txXfrm>
    </dsp:sp>
    <dsp:sp modelId="{157EFB01-C5D4-477C-8BD9-DDE796C7F6F5}">
      <dsp:nvSpPr>
        <dsp:cNvPr id="0" name=""/>
        <dsp:cNvSpPr/>
      </dsp:nvSpPr>
      <dsp:spPr>
        <a:xfrm>
          <a:off x="94566" y="3215275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03428"/>
            <a:satOff val="-41771"/>
            <a:lumOff val="-36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F10F-E997-4592-975A-7E353F91012E}">
      <dsp:nvSpPr>
        <dsp:cNvPr id="0" name=""/>
        <dsp:cNvSpPr/>
      </dsp:nvSpPr>
      <dsp:spPr>
        <a:xfrm rot="5400000">
          <a:off x="3854978" y="106452"/>
          <a:ext cx="1623363" cy="1412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product capacity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80583" y="253908"/>
        <a:ext cx="972152" cy="1117415"/>
      </dsp:txXfrm>
    </dsp:sp>
    <dsp:sp modelId="{1084A6D9-3909-4E48-81C6-472814175B3A}">
      <dsp:nvSpPr>
        <dsp:cNvPr id="0" name=""/>
        <dsp:cNvSpPr/>
      </dsp:nvSpPr>
      <dsp:spPr>
        <a:xfrm>
          <a:off x="5415680" y="325606"/>
          <a:ext cx="1811673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EFC5-007D-449F-8CE8-567065430281}">
      <dsp:nvSpPr>
        <dsp:cNvPr id="0" name=""/>
        <dsp:cNvSpPr/>
      </dsp:nvSpPr>
      <dsp:spPr>
        <a:xfrm rot="5400000">
          <a:off x="2329666" y="106452"/>
          <a:ext cx="1623363" cy="1412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88847"/>
            <a:satOff val="-13931"/>
            <a:lumOff val="6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55271" y="253908"/>
        <a:ext cx="972152" cy="1117415"/>
      </dsp:txXfrm>
    </dsp:sp>
    <dsp:sp modelId="{50D810C4-3FCA-407C-AB60-E7A5A1F5D590}">
      <dsp:nvSpPr>
        <dsp:cNvPr id="0" name=""/>
        <dsp:cNvSpPr/>
      </dsp:nvSpPr>
      <dsp:spPr>
        <a:xfrm rot="5400000">
          <a:off x="3089400" y="1413641"/>
          <a:ext cx="1623363" cy="15537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577693"/>
            <a:satOff val="-27862"/>
            <a:lumOff val="134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control on compaction pressure and dwell time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77607" y="1643606"/>
        <a:ext cx="1046948" cy="1093841"/>
      </dsp:txXfrm>
    </dsp:sp>
    <dsp:sp modelId="{C0E8C4E9-9EDF-4A7E-8D73-D9393C02B3D4}">
      <dsp:nvSpPr>
        <dsp:cNvPr id="0" name=""/>
        <dsp:cNvSpPr/>
      </dsp:nvSpPr>
      <dsp:spPr>
        <a:xfrm>
          <a:off x="1383245" y="1703517"/>
          <a:ext cx="1753232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5FBA5-3991-409A-9584-EFDA17EFB999}">
      <dsp:nvSpPr>
        <dsp:cNvPr id="0" name=""/>
        <dsp:cNvSpPr/>
      </dsp:nvSpPr>
      <dsp:spPr>
        <a:xfrm rot="5400000">
          <a:off x="4614713" y="1412327"/>
          <a:ext cx="1623363" cy="15563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366540"/>
            <a:satOff val="-41794"/>
            <a:lumOff val="20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902245" y="1643824"/>
        <a:ext cx="1048299" cy="1093403"/>
      </dsp:txXfrm>
    </dsp:sp>
    <dsp:sp modelId="{1BC7EC6C-5424-4BBE-8BB4-BF9CF81C831B}">
      <dsp:nvSpPr>
        <dsp:cNvPr id="0" name=""/>
        <dsp:cNvSpPr/>
      </dsp:nvSpPr>
      <dsp:spPr>
        <a:xfrm rot="5400000">
          <a:off x="3854978" y="2748695"/>
          <a:ext cx="1623363" cy="16394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155386"/>
            <a:satOff val="-55725"/>
            <a:lumOff val="269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need for excessive lubrication of the powder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 rot="-5400000">
        <a:off x="4120165" y="3027317"/>
        <a:ext cx="1092990" cy="1082242"/>
      </dsp:txXfrm>
    </dsp:sp>
    <dsp:sp modelId="{2AED00A7-075B-43DF-9617-7CD7252C8A85}">
      <dsp:nvSpPr>
        <dsp:cNvPr id="0" name=""/>
        <dsp:cNvSpPr/>
      </dsp:nvSpPr>
      <dsp:spPr>
        <a:xfrm>
          <a:off x="5415680" y="3081428"/>
          <a:ext cx="1811673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1D4B3-FD59-4A56-8B27-081DED8E9285}">
      <dsp:nvSpPr>
        <dsp:cNvPr id="0" name=""/>
        <dsp:cNvSpPr/>
      </dsp:nvSpPr>
      <dsp:spPr>
        <a:xfrm rot="5400000">
          <a:off x="2329666" y="2789285"/>
          <a:ext cx="1623363" cy="15583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16708" y="3021895"/>
        <a:ext cx="1049278" cy="1093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Dry Granulation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Lab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Industrial pharmacy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4802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00463"/>
              </p:ext>
            </p:extLst>
          </p:nvPr>
        </p:nvGraphicFramePr>
        <p:xfrm>
          <a:off x="685800" y="2286000"/>
          <a:ext cx="774550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477001" cy="710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Advantages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dry granulation </a:t>
            </a:r>
          </a:p>
        </p:txBody>
      </p:sp>
    </p:spTree>
    <p:extLst>
      <p:ext uri="{BB962C8B-B14F-4D97-AF65-F5344CB8AC3E}">
        <p14:creationId xmlns:p14="http://schemas.microsoft.com/office/powerpoint/2010/main" val="16350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36669"/>
              </p:ext>
            </p:extLst>
          </p:nvPr>
        </p:nvGraphicFramePr>
        <p:xfrm>
          <a:off x="699247" y="2286000"/>
          <a:ext cx="7745505" cy="406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Disadvantages of dry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granulation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161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411009"/>
              </p:ext>
            </p:extLst>
          </p:nvPr>
        </p:nvGraphicFramePr>
        <p:xfrm>
          <a:off x="228601" y="2248347"/>
          <a:ext cx="8610600" cy="438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Advantage of roller compactor over slugging</a:t>
            </a:r>
          </a:p>
        </p:txBody>
      </p:sp>
    </p:spTree>
    <p:extLst>
      <p:ext uri="{BB962C8B-B14F-4D97-AF65-F5344CB8AC3E}">
        <p14:creationId xmlns:p14="http://schemas.microsoft.com/office/powerpoint/2010/main" val="10441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514600"/>
                <a:ext cx="7745505" cy="3238053"/>
              </a:xfr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Organoleptic properties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(crystalline powder)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Solubility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(freely soluble in water 1:3)</a:t>
                </a:r>
              </a:p>
              <a:p>
                <a:pPr algn="just"/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Stability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(phenobarbitone is not affected by heat or moisture, but sod. Phenobarbital decompose by heat and moisture so it’s hygroscopic by absorbing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from atmosphere to convert to phenobarbitone).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514600"/>
                <a:ext cx="7745505" cy="323805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 phenobarbital tab.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dry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granulation </a:t>
            </a:r>
          </a:p>
        </p:txBody>
      </p:sp>
    </p:spTree>
    <p:extLst>
      <p:ext uri="{BB962C8B-B14F-4D97-AF65-F5344CB8AC3E}">
        <p14:creationId xmlns:p14="http://schemas.microsoft.com/office/powerpoint/2010/main" val="17593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Question.</a:t>
            </a:r>
            <a:endParaRPr lang="en-US" dirty="0" smtClean="0"/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Sod. Phenobarbital can not be prepared by wet method while  phenobarbitone can be prepared by wet method . Why?</a:t>
            </a:r>
          </a:p>
          <a:p>
            <a:pPr marL="0" indent="0" algn="just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of them can not be prepared by direct compression . Why?</a:t>
            </a:r>
          </a:p>
          <a:p>
            <a:pPr marL="109728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Question.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/>
              <a:t>Lactose and </a:t>
            </a:r>
            <a:r>
              <a:rPr lang="en-US" dirty="0" err="1" smtClean="0"/>
              <a:t>emcompress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dicalcium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phosphate) </a:t>
            </a:r>
            <a:r>
              <a:rPr lang="en-US" dirty="0" smtClean="0">
                <a:solidFill>
                  <a:schemeClr val="tx1"/>
                </a:solidFill>
              </a:rPr>
              <a:t>both are </a:t>
            </a:r>
            <a:r>
              <a:rPr lang="en-US" dirty="0" smtClean="0"/>
              <a:t>used as diluents in this formula. What are the benefits of adding both diluents in this formula?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dirty="0" smtClean="0"/>
              <a:t>Two tablets, one prepared by dry granulation and the other is prepared by wet granulation. </a:t>
            </a:r>
          </a:p>
          <a:p>
            <a:pPr marL="109728" indent="0" algn="just">
              <a:buNone/>
            </a:pPr>
            <a:r>
              <a:rPr lang="en-US" dirty="0" smtClean="0"/>
              <a:t>Which one do you expect to have faster disintegration?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Sod. Phenobarbitone  15 mg              (active ingredient)</a:t>
            </a:r>
          </a:p>
          <a:p>
            <a:pPr marL="0" indent="0">
              <a:buNone/>
            </a:pPr>
            <a:r>
              <a:rPr lang="en-US" sz="2400" dirty="0" smtClean="0"/>
              <a:t>Lactose                          </a:t>
            </a:r>
            <a:r>
              <a:rPr lang="en-US" sz="2400" dirty="0" smtClean="0"/>
              <a:t>5 </a:t>
            </a:r>
            <a:r>
              <a:rPr lang="en-US" sz="2400" dirty="0" smtClean="0"/>
              <a:t>mg                ( diluent)</a:t>
            </a:r>
          </a:p>
          <a:p>
            <a:pPr marL="0" indent="0">
              <a:buNone/>
            </a:pPr>
            <a:r>
              <a:rPr lang="en-US" sz="2400" dirty="0" err="1" smtClean="0"/>
              <a:t>Emcompress</a:t>
            </a:r>
            <a:r>
              <a:rPr lang="en-US" sz="2400" dirty="0" smtClean="0"/>
              <a:t>                20 mg              ( diluent)</a:t>
            </a:r>
          </a:p>
          <a:p>
            <a:pPr marL="0" indent="0">
              <a:buNone/>
            </a:pPr>
            <a:r>
              <a:rPr lang="en-US" sz="2400" dirty="0" smtClean="0"/>
              <a:t>Starch                            20 mg              (disintegrant)</a:t>
            </a:r>
          </a:p>
          <a:p>
            <a:pPr marL="0" indent="0">
              <a:buNone/>
            </a:pPr>
            <a:r>
              <a:rPr lang="en-US" sz="2400" dirty="0" smtClean="0"/>
              <a:t>Acacia                           10 mg              (binder)</a:t>
            </a:r>
          </a:p>
          <a:p>
            <a:pPr marL="0" indent="0">
              <a:buNone/>
            </a:pPr>
            <a:r>
              <a:rPr lang="en-US" sz="2400" dirty="0" smtClean="0"/>
              <a:t>Sod. Stearate                5 mg                ( lubricant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Prepare 30 tablets</a:t>
            </a:r>
            <a:r>
              <a:rPr lang="en-US" sz="2400" dirty="0" smtClean="0"/>
              <a:t>          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Calculations:-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Total </a:t>
            </a:r>
            <a:r>
              <a:rPr lang="en-US" sz="2400" b="1" dirty="0" err="1" smtClean="0"/>
              <a:t>wt</a:t>
            </a:r>
            <a:r>
              <a:rPr lang="en-US" sz="2400" b="1" dirty="0" smtClean="0"/>
              <a:t> of tablet= 15+5+20+20+10+5= 75</a:t>
            </a:r>
          </a:p>
          <a:p>
            <a:pPr marL="0" indent="0">
              <a:buNone/>
            </a:pPr>
            <a:r>
              <a:rPr lang="en-US" sz="2400" b="1" dirty="0" smtClean="0"/>
              <a:t>Since, half amount of lubricant should be added in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mixing step </a:t>
            </a:r>
          </a:p>
          <a:p>
            <a:pPr marL="0" indent="0" algn="ctr">
              <a:buNone/>
            </a:pPr>
            <a:r>
              <a:rPr lang="en-US" b="1" dirty="0" smtClean="0"/>
              <a:t>So, </a:t>
            </a:r>
          </a:p>
          <a:p>
            <a:pPr marL="0" indent="0" algn="ctr">
              <a:buNone/>
            </a:pPr>
            <a:r>
              <a:rPr lang="en-US" b="1" dirty="0" smtClean="0"/>
              <a:t>5mg/2= 2.5 mg of </a:t>
            </a:r>
            <a:r>
              <a:rPr lang="en-US" b="1" dirty="0"/>
              <a:t>Sod. </a:t>
            </a:r>
            <a:r>
              <a:rPr lang="en-US" b="1" dirty="0" smtClean="0"/>
              <a:t>stearate per tablet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b="1" dirty="0" smtClean="0"/>
              <a:t>     2.5* 30= 75 mg of </a:t>
            </a:r>
            <a:r>
              <a:rPr lang="en-US" b="1" dirty="0"/>
              <a:t>Sod. </a:t>
            </a:r>
            <a:r>
              <a:rPr lang="en-US" b="1" dirty="0" smtClean="0"/>
              <a:t>Stearate should added in the                          1</a:t>
            </a:r>
            <a:r>
              <a:rPr lang="en-US" b="1" baseline="30000" dirty="0" smtClean="0"/>
              <a:t>st</a:t>
            </a:r>
            <a:r>
              <a:rPr lang="en-US" b="1" dirty="0" smtClean="0"/>
              <a:t> lubrication</a:t>
            </a:r>
          </a:p>
          <a:p>
            <a:pPr marL="0" indent="0" algn="ctr">
              <a:buNone/>
            </a:pPr>
            <a:r>
              <a:rPr lang="en-US" b="1" dirty="0" smtClean="0"/>
              <a:t>Also,</a:t>
            </a:r>
          </a:p>
          <a:p>
            <a:pPr marL="0" indent="0" algn="ctr">
              <a:buNone/>
            </a:pPr>
            <a:r>
              <a:rPr lang="en-US" sz="2400" b="1" dirty="0" smtClean="0"/>
              <a:t>75-2.5= 72.5 mg </a:t>
            </a:r>
            <a:r>
              <a:rPr lang="en-US" sz="2400" b="1" dirty="0" err="1" smtClean="0"/>
              <a:t>wt</a:t>
            </a:r>
            <a:r>
              <a:rPr lang="en-US" sz="2400" b="1" dirty="0" smtClean="0"/>
              <a:t> of single tablet before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 lubrication</a:t>
            </a:r>
          </a:p>
          <a:p>
            <a:pPr marL="0" indent="0" algn="ctr">
              <a:buNone/>
            </a:pPr>
            <a:r>
              <a:rPr lang="en-US" b="1" dirty="0" smtClean="0"/>
              <a:t>Suppose, the </a:t>
            </a:r>
            <a:r>
              <a:rPr lang="en-US" b="1" dirty="0" err="1" smtClean="0"/>
              <a:t>wt</a:t>
            </a:r>
            <a:r>
              <a:rPr lang="en-US" b="1" dirty="0" smtClean="0"/>
              <a:t> of granules mixture before 2</a:t>
            </a:r>
            <a:r>
              <a:rPr lang="en-US" b="1" baseline="30000" dirty="0" smtClean="0"/>
              <a:t>nd</a:t>
            </a:r>
            <a:r>
              <a:rPr lang="en-US" b="1" dirty="0" smtClean="0"/>
              <a:t> lubrication are 2040 mg</a:t>
            </a:r>
          </a:p>
          <a:p>
            <a:pPr marL="0" indent="0" algn="ctr">
              <a:buNone/>
            </a:pPr>
            <a:r>
              <a:rPr lang="en-US" b="1" dirty="0"/>
              <a:t>R</a:t>
            </a:r>
            <a:r>
              <a:rPr lang="en-US" b="1" dirty="0" smtClean="0"/>
              <a:t>eal no. of tablets= 2040/72.5</a:t>
            </a:r>
          </a:p>
          <a:p>
            <a:pPr marL="0" indent="0" algn="ctr">
              <a:buNone/>
            </a:pPr>
            <a:r>
              <a:rPr lang="en-US" b="1" dirty="0" smtClean="0"/>
              <a:t>= 28.1  tablets</a:t>
            </a:r>
          </a:p>
          <a:p>
            <a:pPr marL="0" indent="0" algn="ctr">
              <a:buNone/>
            </a:pPr>
            <a:r>
              <a:rPr lang="en-US" b="1" dirty="0" smtClean="0"/>
              <a:t>Therefore, </a:t>
            </a:r>
          </a:p>
          <a:p>
            <a:pPr marL="0" indent="0" algn="ctr">
              <a:buNone/>
            </a:pPr>
            <a:r>
              <a:rPr lang="en-US" b="1" dirty="0" smtClean="0"/>
              <a:t>2.5*28= 70 mg of sod. Stearate added in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lubrication </a:t>
            </a:r>
            <a:endParaRPr lang="en-US" sz="2400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34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00794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46649"/>
              </p:ext>
            </p:extLst>
          </p:nvPr>
        </p:nvGraphicFramePr>
        <p:xfrm>
          <a:off x="457200" y="3094037"/>
          <a:ext cx="82296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80594"/>
            <a:ext cx="7756263" cy="710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granulation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02603"/>
            <a:ext cx="8458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process in which the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powder particles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made to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adhere to form large multi –entities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called granules.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14599"/>
            <a:ext cx="472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reasons for granulation: </a:t>
            </a:r>
          </a:p>
        </p:txBody>
      </p:sp>
    </p:spTree>
    <p:extLst>
      <p:ext uri="{BB962C8B-B14F-4D97-AF65-F5344CB8AC3E}">
        <p14:creationId xmlns:p14="http://schemas.microsoft.com/office/powerpoint/2010/main" val="29268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95809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629400" cy="710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reasons for granulation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010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granulation</a:t>
            </a:r>
            <a:r>
              <a:rPr lang="en-US" dirty="0" smtClean="0">
                <a:solidFill>
                  <a:schemeClr val="tx1"/>
                </a:solidFill>
              </a:rPr>
              <a:t>      preparation of granules by dry compression [compaction]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(powder particles aggregate at high pressure)</a:t>
            </a:r>
            <a:r>
              <a:rPr lang="en-US" dirty="0" smtClean="0">
                <a:solidFill>
                  <a:schemeClr val="tx1"/>
                </a:solidFill>
              </a:rPr>
              <a:t>    Then     milling to random size Then in dry granulator or homogenizer    To     get certain size.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 granulation</a:t>
            </a:r>
            <a:r>
              <a:rPr lang="en-US" dirty="0" smtClean="0">
                <a:solidFill>
                  <a:schemeClr val="tx1"/>
                </a:solidFill>
              </a:rPr>
              <a:t>          granules are formed by addition of binder solution and sieving.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19272" y="3048000"/>
            <a:ext cx="762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29000" y="3886200"/>
            <a:ext cx="1219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95472" y="5029200"/>
            <a:ext cx="609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0" y="4267200"/>
            <a:ext cx="609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24800" y="3886200"/>
            <a:ext cx="762000" cy="91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23850" y="112712"/>
            <a:ext cx="8569325" cy="6669088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92875"/>
            <a:ext cx="3667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3E6AC-B8C9-4B39-85B8-1F596013EF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5927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Unit operations in tablet manufacturing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313" y="1196975"/>
            <a:ext cx="1295400" cy="1223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750" y="3357563"/>
            <a:ext cx="1223963" cy="5032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lubricant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575" y="1136650"/>
            <a:ext cx="1152525" cy="852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3575" y="2924175"/>
            <a:ext cx="1223963" cy="1009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888" y="1281113"/>
            <a:ext cx="100806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217738"/>
            <a:ext cx="1008062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Binder solvent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0" y="3284538"/>
            <a:ext cx="1150937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32138" y="4292600"/>
            <a:ext cx="216058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Compression Mix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9400" y="5157788"/>
            <a:ext cx="2736850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Fill die, Compress tablet, Eject tablet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0" y="6105525"/>
            <a:ext cx="3097212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Metal check, </a:t>
            </a:r>
            <a:r>
              <a:rPr lang="en-US" sz="1200" dirty="0" err="1">
                <a:solidFill>
                  <a:schemeClr val="tx1"/>
                </a:solidFill>
              </a:rPr>
              <a:t>dedusting</a:t>
            </a:r>
            <a:r>
              <a:rPr lang="en-US" sz="1200" dirty="0">
                <a:solidFill>
                  <a:schemeClr val="tx1"/>
                </a:solidFill>
              </a:rPr>
              <a:t>, coating, package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79613" y="1352550"/>
            <a:ext cx="1008062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08175" y="3368675"/>
            <a:ext cx="1223963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7600" y="4017963"/>
            <a:ext cx="1223963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51725" y="2649538"/>
            <a:ext cx="1223963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Drying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51725" y="1844675"/>
            <a:ext cx="1223963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Wetting granulation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2838" y="1208088"/>
            <a:ext cx="1223962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7600" y="3297238"/>
            <a:ext cx="1225550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43438" y="2997200"/>
            <a:ext cx="1223962" cy="50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screening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72000" y="2349500"/>
            <a:ext cx="1223963" cy="50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comminution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0" y="1700213"/>
            <a:ext cx="1295400" cy="433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ompression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0" y="1136650"/>
            <a:ext cx="1223963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43438" y="3573463"/>
            <a:ext cx="1223962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188" y="849313"/>
            <a:ext cx="1944687" cy="215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76600" y="692150"/>
            <a:ext cx="1943100" cy="288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Dry granulation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56325" y="765175"/>
            <a:ext cx="1944688" cy="3000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Wet granulation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582737" y="1721423"/>
            <a:ext cx="5048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28800" y="3608388"/>
            <a:ext cx="3603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4663" y="1412875"/>
            <a:ext cx="5032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48488" y="1484313"/>
            <a:ext cx="647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39519" y="1664494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968081" y="22407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968081" y="28884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68082" y="3464719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921625" y="17367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897018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897018" y="3177382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2"/>
          </p:cNvCxnSpPr>
          <p:nvPr/>
        </p:nvCxnSpPr>
        <p:spPr>
          <a:xfrm flipH="1">
            <a:off x="8077201" y="3729038"/>
            <a:ext cx="3174" cy="347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84663" y="3789363"/>
            <a:ext cx="5746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5825" y="4005263"/>
            <a:ext cx="460375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2"/>
          </p:cNvCxnSpPr>
          <p:nvPr/>
        </p:nvCxnSpPr>
        <p:spPr>
          <a:xfrm rot="5400000">
            <a:off x="4032251" y="4905375"/>
            <a:ext cx="3603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47925" y="3729038"/>
            <a:ext cx="755650" cy="56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011612" y="5840413"/>
            <a:ext cx="3603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292726" y="4437063"/>
            <a:ext cx="2479674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819746" y="4003676"/>
            <a:ext cx="287338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09718" y="1844675"/>
            <a:ext cx="0" cy="166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35883"/>
              </p:ext>
            </p:extLst>
          </p:nvPr>
        </p:nvGraphicFramePr>
        <p:xfrm>
          <a:off x="468313" y="2590800"/>
          <a:ext cx="8229600" cy="305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8F3DD-0B3B-4CC4-B2A0-FB99215986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990600"/>
            <a:ext cx="6477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 of dry </a:t>
            </a: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granulation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36709"/>
            <a:ext cx="8229600" cy="3416491"/>
          </a:xfrm>
        </p:spPr>
        <p:txBody>
          <a:bodyPr>
            <a:normAutofit lnSpcReduction="10000"/>
          </a:bodyPr>
          <a:lstStyle/>
          <a:p>
            <a:pPr marL="624078" indent="-514350" algn="just">
              <a:buAutoNum type="arabicPeriod"/>
            </a:pPr>
            <a:r>
              <a:rPr lang="en-US" dirty="0" smtClean="0"/>
              <a:t>Prepare the formula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Milling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Weigh all the substances and </a:t>
            </a:r>
            <a:r>
              <a:rPr lang="en-US" u="sng" dirty="0" smtClean="0"/>
              <a:t>½ amount of lubricant</a:t>
            </a:r>
            <a:r>
              <a:rPr lang="en-US" dirty="0" smtClean="0"/>
              <a:t>. (Because it is needed during slugging by tablet machine to eject the slug from die).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Mix well by mixer and compress into large tab. (slug) using large punch and die (diameter ¾ to 1.25 inch).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Grinding slug by dry granulator or homogenizer to convert slug to granules.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990600"/>
            <a:ext cx="412516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 Slugging technique: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Slug:</a:t>
            </a:r>
            <a:r>
              <a:rPr lang="en-US" dirty="0" smtClean="0"/>
              <a:t> large flat tablet (large compact) or pellets contains half amount of lubricant, but its not actually tablet because it doesn't obey the method of evaluation or assay of the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>
            <a:normAutofit lnSpcReduction="10000"/>
          </a:bodyPr>
          <a:lstStyle/>
          <a:p>
            <a:pPr marL="624078" indent="-514350" algn="just">
              <a:buFont typeface="+mj-lt"/>
              <a:buAutoNum type="arabicPeriod" startAt="6"/>
            </a:pPr>
            <a:r>
              <a:rPr lang="en-US" dirty="0"/>
              <a:t>Weigh granules and divide by weight of single tablet to get real no. of </a:t>
            </a:r>
            <a:r>
              <a:rPr lang="en-US" dirty="0" smtClean="0"/>
              <a:t>tablets   </a:t>
            </a:r>
            <a:r>
              <a:rPr lang="en-US" dirty="0" smtClean="0"/>
              <a:t>  </a:t>
            </a:r>
            <a:endParaRPr lang="en-US" dirty="0" smtClean="0"/>
          </a:p>
          <a:p>
            <a:pPr marL="109728" indent="0" algn="r" rtl="1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Real no. of tablets =total weight of granules before 2</a:t>
            </a:r>
            <a:r>
              <a:rPr lang="en-US" sz="20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lubrication/wt.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 single tab. before 2</a:t>
            </a:r>
            <a:r>
              <a:rPr lang="en-US" sz="20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lubrication 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 startAt="7"/>
            </a:pPr>
            <a:r>
              <a:rPr lang="en-US" dirty="0" smtClean="0"/>
              <a:t>Second </a:t>
            </a:r>
            <a:r>
              <a:rPr lang="en-US" dirty="0"/>
              <a:t>compression </a:t>
            </a:r>
            <a:r>
              <a:rPr lang="en-US" dirty="0" smtClean="0"/>
              <a:t>after addition </a:t>
            </a:r>
            <a:r>
              <a:rPr lang="en-US" dirty="0"/>
              <a:t>of </a:t>
            </a:r>
            <a:r>
              <a:rPr lang="en-US" dirty="0" smtClean="0"/>
              <a:t>calculated amount of lubricant, mix and compress by normal machine.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Question  ; why we calculate the real no. of tablets?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578"/>
            <a:ext cx="2304488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Rollers 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chilsonator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roller compactor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209800"/>
            <a:ext cx="4572000" cy="409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Two rolls rotate against each other, to increase the density of powder by pressing  it between the rollers and get a thin wide sheet or ribbon equivalent to the slug produced by slugging, then these ribbons or aggregates are screened to produce uniform granules.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</TotalTime>
  <Words>915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Dry Granulation</vt:lpstr>
      <vt:lpstr>Dry granulation</vt:lpstr>
      <vt:lpstr>Secondary reasons for granulation</vt:lpstr>
      <vt:lpstr>PowerPoint Presentation</vt:lpstr>
      <vt:lpstr>Unit operations in tablet manufacturing</vt:lpstr>
      <vt:lpstr>PowerPoint Presentation</vt:lpstr>
      <vt:lpstr>PowerPoint Presentation</vt:lpstr>
      <vt:lpstr>PowerPoint Presentation</vt:lpstr>
      <vt:lpstr>Rollers or chilsonator roller compactor</vt:lpstr>
      <vt:lpstr>Advantages of dry granulation </vt:lpstr>
      <vt:lpstr>Disadvantages of dry granulation</vt:lpstr>
      <vt:lpstr>Advantage of roller compactor over slugging</vt:lpstr>
      <vt:lpstr>Preparation of sodium phenobarbital tab. by using dry granulation </vt:lpstr>
      <vt:lpstr>PowerPoint Presentation</vt:lpstr>
      <vt:lpstr>PowerPoint Presentation</vt:lpstr>
      <vt:lpstr>Formula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granulation</dc:title>
  <dc:creator>anas alhamdany</dc:creator>
  <cp:lastModifiedBy>User</cp:lastModifiedBy>
  <cp:revision>23</cp:revision>
  <cp:lastPrinted>2015-10-27T16:06:12Z</cp:lastPrinted>
  <dcterms:created xsi:type="dcterms:W3CDTF">2006-08-16T00:00:00Z</dcterms:created>
  <dcterms:modified xsi:type="dcterms:W3CDTF">2019-10-17T20:44:55Z</dcterms:modified>
</cp:coreProperties>
</file>