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259" r:id="rId9"/>
    <p:sldId id="274" r:id="rId10"/>
    <p:sldId id="275" r:id="rId11"/>
    <p:sldId id="264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65" r:id="rId20"/>
    <p:sldId id="267" r:id="rId21"/>
    <p:sldId id="268" r:id="rId22"/>
    <p:sldId id="283" r:id="rId23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323" autoAdjust="0"/>
  </p:normalViewPr>
  <p:slideViewPr>
    <p:cSldViewPr snapToGrid="0"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F4EF1-9553-4450-B75D-9820AA7D7694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08D76-A0A6-4AF9-9BB9-5F4444400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54063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08D76-A0A6-4AF9-9BB9-5F4444400DB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08D76-A0A6-4AF9-9BB9-5F4444400DB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08D76-A0A6-4AF9-9BB9-5F4444400DB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822876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172" y="3681627"/>
            <a:ext cx="822876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172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3927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388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1277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172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388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1277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172" y="1604399"/>
            <a:ext cx="8228763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822876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172" y="273423"/>
            <a:ext cx="8228763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172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927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172" y="3681627"/>
            <a:ext cx="822876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822876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172" y="6246923"/>
            <a:ext cx="2130093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7054" y="6246923"/>
            <a:ext cx="2898142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5842" y="6246923"/>
            <a:ext cx="2130093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0FF2F138-2D24-468F-84BC-20BC18747862}" type="slidenum">
              <a:rPr lang="en-US" sz="1400" b="0" strike="noStrike" spc="-1">
                <a:latin typeface="Times New Roman"/>
              </a:rPr>
              <a:pPr algn="r"/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247650" y="852729"/>
            <a:ext cx="4666951" cy="30162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44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Language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0" strike="noStrike" spc="-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Year </a:t>
            </a:r>
            <a:r>
              <a:rPr lang="en-US" sz="28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</a:p>
          <a:p>
            <a:pPr algn="ctr"/>
            <a:r>
              <a:rPr lang="en-US" sz="28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 Pharmacy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US" sz="2800" b="0" strike="noStrike" spc="-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Mustansiriyah</a:t>
            </a:r>
            <a:r>
              <a:rPr lang="en-US" sz="2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  <a:r>
              <a:rPr lang="en-US" sz="40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324149" y="4777985"/>
            <a:ext cx="4343102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600" b="0" strike="noStrike" spc="-1" dirty="0" smtClean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</a:t>
            </a:r>
            <a:r>
              <a:rPr lang="en-US" sz="2600" b="0" strike="noStrike" spc="-1" dirty="0" smtClean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endParaRPr lang="en-US" sz="2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7389" y="1276124"/>
            <a:ext cx="3497263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14950" y="495300"/>
            <a:ext cx="333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Class Reference book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Continuous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018" y="1278164"/>
            <a:ext cx="6798354" cy="34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846" y="4532542"/>
            <a:ext cx="8312752" cy="208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verbs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578" y="1616075"/>
            <a:ext cx="8204880" cy="385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verbs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929" y="1611085"/>
            <a:ext cx="8711383" cy="425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verbs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93" y="2264228"/>
            <a:ext cx="8290118" cy="25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verbs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339" y="1524000"/>
            <a:ext cx="8543923" cy="384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verbs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63" y="1814284"/>
            <a:ext cx="8792497" cy="317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verbs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259" y="1988457"/>
            <a:ext cx="8582965" cy="273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verbs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49" y="1770741"/>
            <a:ext cx="8738294" cy="351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verbs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856" y="1975752"/>
            <a:ext cx="8611517" cy="303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553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36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Present Simple and Present Continuous passive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802" y="1318531"/>
            <a:ext cx="8503821" cy="466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3"/>
          <p:cNvSpPr txBox="1"/>
          <p:nvPr/>
        </p:nvSpPr>
        <p:spPr>
          <a:xfrm>
            <a:off x="413629" y="1832411"/>
            <a:ext cx="8228763" cy="29297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88000" lnSpcReduction="20000"/>
          </a:bodyPr>
          <a:lstStyle/>
          <a:p>
            <a:pPr marL="432000" indent="-324000" algn="just">
              <a:spcBef>
                <a:spcPts val="2551"/>
              </a:spcBef>
              <a:spcAft>
                <a:spcPts val="1134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US" sz="3200" b="0" strike="noStrike" spc="-1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lang="en-US" sz="32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Simple</a:t>
            </a:r>
            <a:endParaRPr lang="en-US" sz="3200" b="0" strike="noStrike" spc="-1" dirty="0"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  <a:p>
            <a:pPr marL="432000" indent="-324000" algn="just">
              <a:spcBef>
                <a:spcPts val="2551"/>
              </a:spcBef>
              <a:spcAft>
                <a:spcPts val="1134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Continuous</a:t>
            </a:r>
            <a:endParaRPr lang="en-US" sz="3200" b="0" strike="noStrike" spc="-1" dirty="0"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  <a:p>
            <a:pPr marL="432000" indent="-324000" algn="just">
              <a:spcBef>
                <a:spcPts val="2551"/>
              </a:spcBef>
              <a:spcAft>
                <a:spcPts val="1134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US" sz="3200" b="0" strike="noStrike" spc="-1" dirty="0" smtClean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State verbs</a:t>
            </a:r>
          </a:p>
          <a:p>
            <a:pPr marL="432000" indent="-324000" algn="just">
              <a:spcBef>
                <a:spcPts val="2551"/>
              </a:spcBef>
              <a:spcAft>
                <a:spcPts val="1134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US" sz="3200" spc="-1" dirty="0" smtClean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Present Simple and Present Continuous Passive</a:t>
            </a:r>
            <a:endParaRPr lang="en-US" sz="3200" b="0" strike="noStrike" spc="-1" dirty="0"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  <a:p>
            <a:pPr marL="108000" algn="just">
              <a:spcBef>
                <a:spcPts val="1417"/>
              </a:spcBef>
              <a:buClr>
                <a:srgbClr val="000000"/>
              </a:buClr>
            </a:pPr>
            <a:endParaRPr lang="en-US" sz="32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Font typeface="StarSymbol"/>
              <a:buAutoNum type="arabicPeriod"/>
            </a:pPr>
            <a:endParaRPr lang="en-US" sz="32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19072" y="0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1158" y="885371"/>
            <a:ext cx="7712270" cy="539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19072" y="0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687">
            <a:off x="1349830" y="784729"/>
            <a:ext cx="6255656" cy="589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19072" y="0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6775">
            <a:off x="1995041" y="921428"/>
            <a:ext cx="4913766" cy="581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Present Simple 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657" y="1447301"/>
            <a:ext cx="7910285" cy="443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Present Simple 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549" y="1356646"/>
            <a:ext cx="8126763" cy="491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Present Simple 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705" y="2032000"/>
            <a:ext cx="8071088" cy="328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Present Simple 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730" y="1698173"/>
            <a:ext cx="8154898" cy="41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Present Simple 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538" y="1727201"/>
            <a:ext cx="8792262" cy="339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Continuous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6267" y="1079274"/>
            <a:ext cx="6325961" cy="547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Continuous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620" y="1163638"/>
            <a:ext cx="8518980" cy="534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99</Words>
  <Application>Microsoft Office PowerPoint</Application>
  <PresentationFormat>On-screen Show (4:3)</PresentationFormat>
  <Paragraphs>33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</dc:creator>
  <cp:lastModifiedBy>ha</cp:lastModifiedBy>
  <cp:revision>52</cp:revision>
  <dcterms:created xsi:type="dcterms:W3CDTF">2019-10-04T14:05:56Z</dcterms:created>
  <dcterms:modified xsi:type="dcterms:W3CDTF">2019-10-16T07:33:01Z</dcterms:modified>
  <dc:language>en-US</dc:language>
</cp:coreProperties>
</file>