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71" r:id="rId3"/>
    <p:sldId id="270" r:id="rId4"/>
    <p:sldId id="267" r:id="rId5"/>
    <p:sldId id="268" r:id="rId6"/>
    <p:sldId id="269" r:id="rId7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0323" autoAdjust="0"/>
  </p:normalViewPr>
  <p:slideViewPr>
    <p:cSldViewPr snapToGrid="0"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F4EF1-9553-4450-B75D-9820AA7D7694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08D76-A0A6-4AF9-9BB9-5F4444400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08D76-A0A6-4AF9-9BB9-5F4444400DB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08D76-A0A6-4AF9-9BB9-5F4444400DB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172" y="3681627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3927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388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1277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172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388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1277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72" y="1604399"/>
            <a:ext cx="8228763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172" y="273423"/>
            <a:ext cx="8228763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927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172" y="3681627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172" y="6246923"/>
            <a:ext cx="2130093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7054" y="6246923"/>
            <a:ext cx="2898142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5842" y="6246923"/>
            <a:ext cx="2130093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0FF2F138-2D24-468F-84BC-20BC18747862}" type="slidenum">
              <a:rPr lang="en-US" sz="1400" b="0" strike="noStrike" spc="-1">
                <a:latin typeface="Times New Roman"/>
              </a:rPr>
              <a:pPr algn="r"/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47650" y="852729"/>
            <a:ext cx="4666951" cy="30162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4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Language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0" strike="noStrike" spc="-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 </a:t>
            </a:r>
            <a:r>
              <a:rPr lang="en-US" sz="28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</a:p>
          <a:p>
            <a:pPr algn="ctr"/>
            <a:r>
              <a:rPr lang="en-US" sz="28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 Pharmacy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2800" b="0" strike="noStrike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Mustansiriyah</a:t>
            </a: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r>
              <a:rPr lang="en-US" sz="40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324149" y="4777985"/>
            <a:ext cx="4343102" cy="8002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600" b="0" strike="noStrike" spc="-1" dirty="0" smtClean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One</a:t>
            </a:r>
          </a:p>
          <a:p>
            <a:pPr algn="ctr"/>
            <a:r>
              <a:rPr lang="en-US" sz="2600" spc="-1" dirty="0" smtClean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and Speaking</a:t>
            </a:r>
            <a:endParaRPr lang="en-US" sz="2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7389" y="1276124"/>
            <a:ext cx="3497263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14950" y="495300"/>
            <a:ext cx="333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Class Reference book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9485" y="188686"/>
            <a:ext cx="532597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513" y="449942"/>
            <a:ext cx="8142516" cy="608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19072" y="0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5943" y="714410"/>
            <a:ext cx="6066971" cy="572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19072" y="0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628"/>
            <a:ext cx="551524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65944" y="2467429"/>
            <a:ext cx="2627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The Internet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6207" y="3139440"/>
            <a:ext cx="2627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Space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6470" y="3811451"/>
            <a:ext cx="2627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 Health Care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6733" y="4483462"/>
            <a:ext cx="2627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4. Travel 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6996" y="5155473"/>
            <a:ext cx="3055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5. The Olympic Games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5430" y="5827486"/>
            <a:ext cx="2627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6. Agriculture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p"/>
      <p:bldP spid="9" grpId="0" build="p"/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19072" y="0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1" y="884587"/>
            <a:ext cx="5181599" cy="556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37</Words>
  <Application>Microsoft Office PowerPoint</Application>
  <PresentationFormat>On-screen Show (4:3)</PresentationFormat>
  <Paragraphs>18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</dc:creator>
  <cp:lastModifiedBy>ha</cp:lastModifiedBy>
  <cp:revision>40</cp:revision>
  <dcterms:created xsi:type="dcterms:W3CDTF">2019-10-04T14:05:56Z</dcterms:created>
  <dcterms:modified xsi:type="dcterms:W3CDTF">2019-10-15T14:48:27Z</dcterms:modified>
  <dc:language>en-US</dc:language>
</cp:coreProperties>
</file>