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59" r:id="rId7"/>
    <p:sldId id="269" r:id="rId8"/>
    <p:sldId id="260" r:id="rId9"/>
    <p:sldId id="270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1"/>
            <a:ext cx="7924800" cy="23812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1[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Pharmacy practice and the healthcare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system]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Assisstant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lecturer:Zahraa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bdul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hani</a:t>
            </a:r>
            <a:endParaRPr lang="ar-IQ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93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686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Quality assurance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establishes an acceptable level of performance and incorporates mechanisms to identify when that standard of performance is not met.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Quality improvement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comprises information-driven processes that involve the implementation of monitoring procedures to ensure that adequate standards are obtained and maintained. It has two main components: total quality management (TQM) and continuous quality improvement (CQI).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Total quality management (TQM)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Defines measures of quality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Measures current performance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Analyses process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Identifies improvement actions.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1726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233064"/>
            <a:ext cx="8991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See Table 2.1 for a comparison of quality improvement and quality assurance.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1766"/>
            <a:ext cx="8458200" cy="274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66914" y="3595375"/>
            <a:ext cx="8458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Measuring outcomes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Use diagnostic results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Use medical records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Maintain databases that provide information to allow periodical reviews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Assess patient satisfaction.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1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0"/>
            <a:ext cx="8686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Assessing outcomes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Clinical: response to treatment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Functional: improvement in physical function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Financial: cost-effective therapy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Perceptual: patient’s satisfaction with outcomes, care received and providers.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Difficulties in implementation of outcomes management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Compilation of data is time-consuming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Resistance from health professionals.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475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57201"/>
            <a:ext cx="8534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Case example for quality assessment in a hospital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Documentation and analysis of pharmacist intervention on the ward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Cost-effectiveness study of medications used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Patient satisfaction questionnaire – developed to assess patient satisfaction with outcomes of therapy, care received, atmosphere on ward, communication with health professionals.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561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" y="381001"/>
            <a:ext cx="8915400" cy="1295400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" y="2138362"/>
            <a:ext cx="9144000" cy="418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86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0436"/>
            <a:ext cx="894442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Impact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of pharmacy on patient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care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five main areas in which pharmacy makes major contributions to health outcomes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Management of prescribed medicines: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drug development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dispensing of medicine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counselling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Management of chronic conditions: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repeat prescribing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monitoring therapeutic outcomes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improvement in quality of life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-Management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common ailments: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counselling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recommendation of line of action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49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4 -Promotion and support of healthy lifestyles: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health education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health screening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Advice and support for other healthcare professionals: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provision of information on clinical and technical aspects of use of medicines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participation in research and development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transfer science into practice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5576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Pharmacist interventions in the healthcare system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Ensuring rational use of medicines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participation in the development of formularies, clinical guidelines and protocols, and analysis of prescribing information and drug use evaluation data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Disease management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contributing towards enhancement of compliance, adherence to evidence-based clinical guidelines and monitoring patient outcomes.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Management of drug therapy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ensuring that safe and effective drug products are used and are accessible, collaboration with health professionals to ensure that prescribing is carried out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definite objectives,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accessing patients’ profiles and medical records, undertaking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counselling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about safe use of drugs, patient monitoring to identify problems and suggest actions to solve problems.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21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1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Patient pharmaceutical needs assessment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identifying patients who would mostly benefit from pharmacist interventions, pharmacist-dedicated services can be directed towards individual patient groups to ensure minimal drain of resources while at the same time giving patients the pharmacy service particular to their needs.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7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patient pharmaceutical needs assessment should take the following into consideration: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Access to pharmacy facilities: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 patients who are house-bound have access to a pharmacist domiciliary service? Do patients visiting a pharmacy have access to the pharmacist? Do patients feel that they need more time with the pharmacist during outpatient visits at hospital clinics?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Need for compliance aids: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 patients require memory aids or pill boxes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their medication?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Social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Patients living on their own who may not have family or friends able to support them through their medication.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Does the patient have special needs?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5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1001"/>
            <a:ext cx="8839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Identifying groups of patients with special needs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1•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Patients suffering from certain diseases, such as: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acute myocardial infarction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chronic pain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mental health problems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– learning difficulties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2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1"/>
            <a:ext cx="8458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Age groups: extremes of age – the young and the elderly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Drug treatment: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narrow therapeutic index drugs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expensive drugs: consider use of generic formulations – what are the pharmaceutical implications of switching to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pharmaceutical formulation?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Taking medicines for chronic disease: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repeat prescriptions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medication review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Patients in particular health settings: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hospital, residential home, nursing home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6•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Patients transferring from one health setting to another.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6115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4799" y="169799"/>
            <a:ext cx="8472716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Achieving cost-effective patient care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Within a healthcare system, pharmacists can participate in the four domains necessary for cost-effective patient care (Figure 2.1).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2163610"/>
            <a:ext cx="8472715" cy="4313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333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5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591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Lecture 1[ Pharmacy practice and the healthcare system]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Pharmacy practice and the healthcare system   </dc:title>
  <dc:creator>Al-Ra'y</dc:creator>
  <cp:lastModifiedBy>za</cp:lastModifiedBy>
  <cp:revision>13</cp:revision>
  <dcterms:created xsi:type="dcterms:W3CDTF">2006-08-16T00:00:00Z</dcterms:created>
  <dcterms:modified xsi:type="dcterms:W3CDTF">2019-09-30T22:04:56Z</dcterms:modified>
</cp:coreProperties>
</file>