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0" r:id="rId1"/>
  </p:sldMasterIdLst>
  <p:sldIdLst>
    <p:sldId id="256" r:id="rId2"/>
    <p:sldId id="290" r:id="rId3"/>
    <p:sldId id="257" r:id="rId4"/>
    <p:sldId id="258" r:id="rId5"/>
    <p:sldId id="259" r:id="rId6"/>
    <p:sldId id="260" r:id="rId7"/>
    <p:sldId id="261" r:id="rId8"/>
    <p:sldId id="262" r:id="rId9"/>
    <p:sldId id="285" r:id="rId10"/>
    <p:sldId id="282" r:id="rId11"/>
    <p:sldId id="283" r:id="rId12"/>
    <p:sldId id="286" r:id="rId13"/>
    <p:sldId id="287" r:id="rId14"/>
    <p:sldId id="288" r:id="rId15"/>
    <p:sldId id="263" r:id="rId16"/>
    <p:sldId id="289" r:id="rId17"/>
    <p:sldId id="266" r:id="rId18"/>
    <p:sldId id="267" r:id="rId19"/>
    <p:sldId id="268" r:id="rId20"/>
    <p:sldId id="269" r:id="rId21"/>
    <p:sldId id="284" r:id="rId22"/>
    <p:sldId id="270" r:id="rId23"/>
    <p:sldId id="271" r:id="rId24"/>
    <p:sldId id="272" r:id="rId25"/>
    <p:sldId id="273" r:id="rId26"/>
    <p:sldId id="274" r:id="rId27"/>
    <p:sldId id="275" r:id="rId28"/>
    <p:sldId id="276" r:id="rId29"/>
    <p:sldId id="277" r:id="rId30"/>
    <p:sldId id="278" r:id="rId31"/>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6" d="100"/>
          <a:sy n="66"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97660-FD78-4AF7-8B09-DED07EF5294D}" type="datetimeFigureOut">
              <a:rPr lang="ar-IQ" smtClean="0"/>
              <a:t>27/01/1441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4382546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97660-FD78-4AF7-8B09-DED07EF5294D}" type="datetimeFigureOut">
              <a:rPr lang="ar-IQ" smtClean="0"/>
              <a:t>27/01/1441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290393831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97660-FD78-4AF7-8B09-DED07EF5294D}" type="datetimeFigureOut">
              <a:rPr lang="ar-IQ" smtClean="0"/>
              <a:t>27/01/1441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144076784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97660-FD78-4AF7-8B09-DED07EF5294D}" type="datetimeFigureOut">
              <a:rPr lang="ar-IQ" smtClean="0"/>
              <a:t>27/01/1441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5B9EC3-530D-48F8-A756-359BE888DAC8}" type="slidenum">
              <a:rPr lang="ar-IQ" smtClean="0"/>
              <a:t>‹#›</a:t>
            </a:fld>
            <a:endParaRPr lang="ar-IQ"/>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7218761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97660-FD78-4AF7-8B09-DED07EF5294D}" type="datetimeFigureOut">
              <a:rPr lang="ar-IQ" smtClean="0"/>
              <a:t>27/01/1441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34560712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297660-FD78-4AF7-8B09-DED07EF5294D}" type="datetimeFigureOut">
              <a:rPr lang="ar-IQ" smtClean="0"/>
              <a:t>27/01/1441</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360194206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297660-FD78-4AF7-8B09-DED07EF5294D}" type="datetimeFigureOut">
              <a:rPr lang="ar-IQ" smtClean="0"/>
              <a:t>27/01/1441</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108023280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297660-FD78-4AF7-8B09-DED07EF5294D}" type="datetimeFigureOut">
              <a:rPr lang="ar-IQ" smtClean="0"/>
              <a:t>27/01/1441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102563255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297660-FD78-4AF7-8B09-DED07EF5294D}" type="datetimeFigureOut">
              <a:rPr lang="ar-IQ" smtClean="0"/>
              <a:t>27/01/1441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317915786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9297660-FD78-4AF7-8B09-DED07EF5294D}" type="datetimeFigureOut">
              <a:rPr lang="ar-IQ" smtClean="0"/>
              <a:t>27/01/1441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120705819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297660-FD78-4AF7-8B09-DED07EF5294D}" type="datetimeFigureOut">
              <a:rPr lang="ar-IQ" smtClean="0"/>
              <a:t>27/01/1441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274095762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297660-FD78-4AF7-8B09-DED07EF5294D}" type="datetimeFigureOut">
              <a:rPr lang="ar-IQ" smtClean="0"/>
              <a:t>27/01/1441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250173284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297660-FD78-4AF7-8B09-DED07EF5294D}" type="datetimeFigureOut">
              <a:rPr lang="ar-IQ" smtClean="0"/>
              <a:t>27/01/1441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163136808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9297660-FD78-4AF7-8B09-DED07EF5294D}" type="datetimeFigureOut">
              <a:rPr lang="ar-IQ" smtClean="0"/>
              <a:t>27/01/1441</a:t>
            </a:fld>
            <a:endParaRPr lang="ar-IQ"/>
          </a:p>
        </p:txBody>
      </p:sp>
      <p:sp>
        <p:nvSpPr>
          <p:cNvPr id="5" name="Footer Placeholder 3"/>
          <p:cNvSpPr>
            <a:spLocks noGrp="1"/>
          </p:cNvSpPr>
          <p:nvPr>
            <p:ph type="ftr" sz="quarter" idx="11"/>
          </p:nvPr>
        </p:nvSpPr>
        <p:spPr/>
        <p:txBody>
          <a:bodyPr/>
          <a:lstStyle/>
          <a:p>
            <a:endParaRPr lang="ar-IQ"/>
          </a:p>
        </p:txBody>
      </p:sp>
      <p:sp>
        <p:nvSpPr>
          <p:cNvPr id="6" name="Slide Number Placeholder 4"/>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140273092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9297660-FD78-4AF7-8B09-DED07EF5294D}" type="datetimeFigureOut">
              <a:rPr lang="ar-IQ" smtClean="0"/>
              <a:t>27/01/1441</a:t>
            </a:fld>
            <a:endParaRPr lang="ar-IQ"/>
          </a:p>
        </p:txBody>
      </p:sp>
      <p:sp>
        <p:nvSpPr>
          <p:cNvPr id="5" name="Footer Placeholder 2"/>
          <p:cNvSpPr>
            <a:spLocks noGrp="1"/>
          </p:cNvSpPr>
          <p:nvPr>
            <p:ph type="ftr" sz="quarter" idx="11"/>
          </p:nvPr>
        </p:nvSpPr>
        <p:spPr/>
        <p:txBody>
          <a:bodyPr/>
          <a:lstStyle/>
          <a:p>
            <a:endParaRPr lang="ar-IQ"/>
          </a:p>
        </p:txBody>
      </p:sp>
      <p:sp>
        <p:nvSpPr>
          <p:cNvPr id="6" name="Slide Number Placeholder 3"/>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209178056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9297660-FD78-4AF7-8B09-DED07EF5294D}" type="datetimeFigureOut">
              <a:rPr lang="ar-IQ" smtClean="0"/>
              <a:t>27/01/1441</a:t>
            </a:fld>
            <a:endParaRPr lang="ar-IQ"/>
          </a:p>
        </p:txBody>
      </p:sp>
      <p:sp>
        <p:nvSpPr>
          <p:cNvPr id="5" name="Footer Placeholder 5"/>
          <p:cNvSpPr>
            <a:spLocks noGrp="1"/>
          </p:cNvSpPr>
          <p:nvPr>
            <p:ph type="ftr" sz="quarter" idx="11"/>
          </p:nvPr>
        </p:nvSpPr>
        <p:spPr/>
        <p:txBody>
          <a:bodyPr/>
          <a:lstStyle/>
          <a:p>
            <a:endParaRPr lang="ar-IQ"/>
          </a:p>
        </p:txBody>
      </p:sp>
      <p:sp>
        <p:nvSpPr>
          <p:cNvPr id="6" name="Slide Number Placeholder 6"/>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64544602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297660-FD78-4AF7-8B09-DED07EF5294D}" type="datetimeFigureOut">
              <a:rPr lang="ar-IQ" smtClean="0"/>
              <a:t>27/01/1441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C5B9EC3-530D-48F8-A756-359BE888DAC8}" type="slidenum">
              <a:rPr lang="ar-IQ" smtClean="0"/>
              <a:t>‹#›</a:t>
            </a:fld>
            <a:endParaRPr lang="ar-IQ"/>
          </a:p>
        </p:txBody>
      </p:sp>
    </p:spTree>
    <p:extLst>
      <p:ext uri="{BB962C8B-B14F-4D97-AF65-F5344CB8AC3E}">
        <p14:creationId xmlns:p14="http://schemas.microsoft.com/office/powerpoint/2010/main" val="387259246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9297660-FD78-4AF7-8B09-DED07EF5294D}" type="datetimeFigureOut">
              <a:rPr lang="ar-IQ" smtClean="0"/>
              <a:t>27/01/1441</a:t>
            </a:fld>
            <a:endParaRPr lang="ar-IQ"/>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IQ"/>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C5B9EC3-530D-48F8-A756-359BE888DAC8}" type="slidenum">
              <a:rPr lang="ar-IQ" smtClean="0"/>
              <a:t>‹#›</a:t>
            </a:fld>
            <a:endParaRPr lang="ar-IQ"/>
          </a:p>
        </p:txBody>
      </p:sp>
    </p:spTree>
    <p:extLst>
      <p:ext uri="{BB962C8B-B14F-4D97-AF65-F5344CB8AC3E}">
        <p14:creationId xmlns:p14="http://schemas.microsoft.com/office/powerpoint/2010/main" val="155139179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spd="slow">
    <p:push dir="u"/>
  </p:transition>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0771" y="1122363"/>
            <a:ext cx="11251931" cy="2387600"/>
          </a:xfrm>
        </p:spPr>
        <p:txBody>
          <a:bodyPr/>
          <a:lstStyle/>
          <a:p>
            <a:pPr algn="ctr"/>
            <a:r>
              <a:rPr lang="en-US" sz="6000" b="1" dirty="0" smtClean="0">
                <a:solidFill>
                  <a:schemeClr val="tx1"/>
                </a:solidFill>
              </a:rPr>
              <a:t>How to </a:t>
            </a:r>
            <a:r>
              <a:rPr lang="en-US" sz="6000" b="1" dirty="0">
                <a:solidFill>
                  <a:schemeClr val="tx1"/>
                </a:solidFill>
              </a:rPr>
              <a:t>C</a:t>
            </a:r>
            <a:r>
              <a:rPr lang="en-US" sz="6000" b="1" dirty="0" smtClean="0">
                <a:solidFill>
                  <a:schemeClr val="tx1"/>
                </a:solidFill>
              </a:rPr>
              <a:t>reate Google </a:t>
            </a:r>
            <a:r>
              <a:rPr lang="en-US" sz="6000" b="1" dirty="0">
                <a:solidFill>
                  <a:schemeClr val="tx1"/>
                </a:solidFill>
              </a:rPr>
              <a:t>C</a:t>
            </a:r>
            <a:r>
              <a:rPr lang="en-US" sz="6000" b="1" dirty="0" smtClean="0">
                <a:solidFill>
                  <a:schemeClr val="tx1"/>
                </a:solidFill>
              </a:rPr>
              <a:t>lassroom</a:t>
            </a:r>
            <a:endParaRPr lang="ar-IQ" sz="6000" b="1" dirty="0">
              <a:solidFill>
                <a:schemeClr val="tx1"/>
              </a:solidFill>
            </a:endParaRPr>
          </a:p>
        </p:txBody>
      </p:sp>
      <p:sp>
        <p:nvSpPr>
          <p:cNvPr id="3" name="Subtitle 2"/>
          <p:cNvSpPr>
            <a:spLocks noGrp="1"/>
          </p:cNvSpPr>
          <p:nvPr>
            <p:ph type="subTitle" idx="1"/>
          </p:nvPr>
        </p:nvSpPr>
        <p:spPr>
          <a:xfrm>
            <a:off x="895150" y="4475747"/>
            <a:ext cx="10212404" cy="1280160"/>
          </a:xfrm>
        </p:spPr>
        <p:txBody>
          <a:bodyPr>
            <a:noAutofit/>
          </a:bodyPr>
          <a:lstStyle/>
          <a:p>
            <a:endParaRPr lang="en-US" sz="2400" b="1" i="1" dirty="0" smtClean="0">
              <a:solidFill>
                <a:schemeClr val="tx1"/>
              </a:solidFill>
            </a:endParaRPr>
          </a:p>
          <a:p>
            <a:endParaRPr lang="en-US" sz="2400" b="1" i="1" dirty="0">
              <a:solidFill>
                <a:schemeClr val="tx1"/>
              </a:solidFill>
            </a:endParaRPr>
          </a:p>
          <a:p>
            <a:pPr algn="r"/>
            <a:r>
              <a:rPr lang="en-US" sz="2400" b="1" i="1" dirty="0" smtClean="0">
                <a:solidFill>
                  <a:schemeClr val="tx1"/>
                </a:solidFill>
              </a:rPr>
              <a:t>Asst. Prof. Dr. </a:t>
            </a:r>
            <a:r>
              <a:rPr lang="en-US" sz="2400" b="1" i="1" dirty="0" err="1" smtClean="0">
                <a:solidFill>
                  <a:schemeClr val="tx1"/>
                </a:solidFill>
              </a:rPr>
              <a:t>Dalya</a:t>
            </a:r>
            <a:r>
              <a:rPr lang="en-US" sz="2400" b="1" i="1" dirty="0" smtClean="0">
                <a:solidFill>
                  <a:schemeClr val="tx1"/>
                </a:solidFill>
              </a:rPr>
              <a:t> Basil</a:t>
            </a:r>
            <a:endParaRPr lang="ar-IQ" sz="2400" b="1" i="1" dirty="0">
              <a:solidFill>
                <a:schemeClr val="tx1"/>
              </a:solidFill>
            </a:endParaRPr>
          </a:p>
        </p:txBody>
      </p:sp>
    </p:spTree>
    <p:extLst>
      <p:ext uri="{BB962C8B-B14F-4D97-AF65-F5344CB8AC3E}">
        <p14:creationId xmlns:p14="http://schemas.microsoft.com/office/powerpoint/2010/main" val="111740537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a:t>
            </a:r>
            <a:r>
              <a:rPr lang="en-US" b="1" dirty="0" smtClean="0">
                <a:solidFill>
                  <a:schemeClr val="tx1"/>
                </a:solidFill>
              </a:rPr>
              <a:t>       Google </a:t>
            </a:r>
            <a:r>
              <a:rPr lang="en-US" b="1" dirty="0">
                <a:solidFill>
                  <a:schemeClr val="tx1"/>
                </a:solidFill>
              </a:rPr>
              <a:t>classroom</a:t>
            </a:r>
            <a:endParaRPr lang="ar-IQ"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9833" y="1236378"/>
            <a:ext cx="9969594" cy="5491680"/>
          </a:xfrm>
        </p:spPr>
      </p:pic>
      <p:sp>
        <p:nvSpPr>
          <p:cNvPr id="4" name="Oval 3"/>
          <p:cNvSpPr/>
          <p:nvPr/>
        </p:nvSpPr>
        <p:spPr>
          <a:xfrm>
            <a:off x="2666189" y="3638343"/>
            <a:ext cx="1097280" cy="3850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347113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Google classroom</a:t>
            </a:r>
            <a:endParaRPr lang="ar-IQ"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7688" y="1266617"/>
            <a:ext cx="9611607" cy="5307437"/>
          </a:xfrm>
        </p:spPr>
      </p:pic>
    </p:spTree>
    <p:extLst>
      <p:ext uri="{BB962C8B-B14F-4D97-AF65-F5344CB8AC3E}">
        <p14:creationId xmlns:p14="http://schemas.microsoft.com/office/powerpoint/2010/main" val="386742507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Class</a:t>
            </a:r>
            <a:endParaRPr lang="ar-IQ"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7398" y="1263366"/>
            <a:ext cx="10280237" cy="5443110"/>
          </a:xfrm>
        </p:spPr>
      </p:pic>
    </p:spTree>
    <p:extLst>
      <p:ext uri="{BB962C8B-B14F-4D97-AF65-F5344CB8AC3E}">
        <p14:creationId xmlns:p14="http://schemas.microsoft.com/office/powerpoint/2010/main" val="400050730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Class</a:t>
            </a:r>
            <a:endParaRPr lang="ar-IQ"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4776" y="1359618"/>
            <a:ext cx="10182182" cy="5380569"/>
          </a:xfrm>
        </p:spPr>
      </p:pic>
    </p:spTree>
    <p:extLst>
      <p:ext uri="{BB962C8B-B14F-4D97-AF65-F5344CB8AC3E}">
        <p14:creationId xmlns:p14="http://schemas.microsoft.com/office/powerpoint/2010/main" val="315806307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Class</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145" y="1292241"/>
            <a:ext cx="10367789" cy="5435383"/>
          </a:xfrm>
        </p:spPr>
      </p:pic>
    </p:spTree>
    <p:extLst>
      <p:ext uri="{BB962C8B-B14F-4D97-AF65-F5344CB8AC3E}">
        <p14:creationId xmlns:p14="http://schemas.microsoft.com/office/powerpoint/2010/main" val="62217151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a:t>
            </a:r>
            <a:r>
              <a:rPr lang="en-US" b="1" dirty="0" smtClean="0">
                <a:solidFill>
                  <a:schemeClr val="tx1"/>
                </a:solidFill>
              </a:rPr>
              <a:t>      Google </a:t>
            </a:r>
            <a:r>
              <a:rPr lang="en-US" b="1" dirty="0">
                <a:solidFill>
                  <a:schemeClr val="tx1"/>
                </a:solidFill>
              </a:rPr>
              <a:t>classroom</a:t>
            </a:r>
            <a:endParaRPr lang="ar-IQ"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6211" y="1224879"/>
            <a:ext cx="9970475" cy="5474304"/>
          </a:xfrm>
        </p:spPr>
      </p:pic>
      <p:sp>
        <p:nvSpPr>
          <p:cNvPr id="6" name="Oval 5"/>
          <p:cNvSpPr/>
          <p:nvPr/>
        </p:nvSpPr>
        <p:spPr>
          <a:xfrm>
            <a:off x="8614620" y="4360238"/>
            <a:ext cx="1097280" cy="3850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694566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Code + Name of Class</a:t>
            </a:r>
            <a:endParaRPr lang="ar-IQ"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7688" y="1266617"/>
            <a:ext cx="9611607" cy="5307437"/>
          </a:xfrm>
        </p:spPr>
      </p:pic>
    </p:spTree>
    <p:extLst>
      <p:ext uri="{BB962C8B-B14F-4D97-AF65-F5344CB8AC3E}">
        <p14:creationId xmlns:p14="http://schemas.microsoft.com/office/powerpoint/2010/main" val="248241794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a:t>
            </a:r>
            <a:r>
              <a:rPr lang="en-US" b="1" dirty="0" smtClean="0">
                <a:solidFill>
                  <a:schemeClr val="tx1"/>
                </a:solidFill>
              </a:rPr>
              <a:t>      Google </a:t>
            </a:r>
            <a:r>
              <a:rPr lang="en-US" b="1" dirty="0">
                <a:solidFill>
                  <a:schemeClr val="tx1"/>
                </a:solidFill>
              </a:rPr>
              <a:t>classroom</a:t>
            </a:r>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4658" y="1377809"/>
            <a:ext cx="9471258" cy="5190928"/>
          </a:xfrm>
        </p:spPr>
      </p:pic>
    </p:spTree>
    <p:extLst>
      <p:ext uri="{BB962C8B-B14F-4D97-AF65-F5344CB8AC3E}">
        <p14:creationId xmlns:p14="http://schemas.microsoft.com/office/powerpoint/2010/main" val="273017691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a:t>
            </a:r>
            <a:r>
              <a:rPr lang="en-US" b="1" dirty="0" smtClean="0">
                <a:solidFill>
                  <a:schemeClr val="tx1"/>
                </a:solidFill>
              </a:rPr>
              <a:t>      Google </a:t>
            </a:r>
            <a:r>
              <a:rPr lang="en-US" b="1" dirty="0">
                <a:solidFill>
                  <a:schemeClr val="tx1"/>
                </a:solidFill>
              </a:rPr>
              <a:t>classroom</a:t>
            </a:r>
            <a:endParaRPr lang="ar-IQ"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3906" y="1272404"/>
            <a:ext cx="9837019" cy="5412765"/>
          </a:xfrm>
        </p:spPr>
      </p:pic>
    </p:spTree>
    <p:extLst>
      <p:ext uri="{BB962C8B-B14F-4D97-AF65-F5344CB8AC3E}">
        <p14:creationId xmlns:p14="http://schemas.microsoft.com/office/powerpoint/2010/main" val="295762071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Assignment  </a:t>
            </a:r>
            <a:r>
              <a:rPr lang="ar-IQ" b="1" dirty="0" smtClean="0">
                <a:solidFill>
                  <a:schemeClr val="tx1"/>
                </a:solidFill>
              </a:rPr>
              <a:t>  </a:t>
            </a:r>
            <a:r>
              <a:rPr lang="en-US" b="1" dirty="0" smtClean="0">
                <a:solidFill>
                  <a:schemeClr val="tx1"/>
                </a:solidFill>
              </a:rPr>
              <a:t>             </a:t>
            </a:r>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5784" y="1280160"/>
            <a:ext cx="9839895" cy="5362876"/>
          </a:xfrm>
        </p:spPr>
      </p:pic>
    </p:spTree>
    <p:extLst>
      <p:ext uri="{BB962C8B-B14F-4D97-AF65-F5344CB8AC3E}">
        <p14:creationId xmlns:p14="http://schemas.microsoft.com/office/powerpoint/2010/main" val="218695837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a:xfrm>
            <a:off x="471638" y="0"/>
            <a:ext cx="9914021" cy="6728058"/>
          </a:xfrm>
        </p:spPr>
        <p:txBody>
          <a:bodyPr>
            <a:normAutofit/>
          </a:bodyPr>
          <a:lstStyle/>
          <a:p>
            <a:pPr algn="just"/>
            <a:r>
              <a:rPr lang="ar-IQ" sz="2400" b="1" dirty="0" smtClean="0"/>
              <a:t>زملائي الاعزاء التدريسيين في كلية الصيدلة كافة.....</a:t>
            </a:r>
          </a:p>
          <a:p>
            <a:pPr algn="just"/>
            <a:r>
              <a:rPr lang="ar-IQ" sz="2400" b="1" dirty="0" smtClean="0"/>
              <a:t>تحية طيبة....</a:t>
            </a:r>
          </a:p>
          <a:p>
            <a:pPr algn="just"/>
            <a:r>
              <a:rPr lang="ar-IQ" sz="2400" b="1" dirty="0" smtClean="0"/>
              <a:t>ان التعليم الالكتروني هو من اولويات تطبيق البرنامج الحكومي في وزارة التعليم العالي والبحث العلمي والذي يمتد خلال الفترة (2018-2022).</a:t>
            </a:r>
          </a:p>
          <a:p>
            <a:pPr algn="just"/>
            <a:r>
              <a:rPr lang="ar-IQ" sz="2400" b="1" dirty="0" smtClean="0"/>
              <a:t>لقد تم إبلاغنا من قبل الفريق الوزاري المكلف بلجنة التعليم الالكتروني والتعليم عن بعد بضرورة التواصل التفاعلي مع الطلبة والخروج من الطرق التقليدية المتبعة في التدريس في كليات الجامعات العراقية وهذا يتحقق عن طريق إنشاء الصفوف الالكترونية ومثال عليها </a:t>
            </a:r>
            <a:r>
              <a:rPr lang="en-US" sz="2400" b="1" dirty="0" smtClean="0"/>
              <a:t>Google classroom</a:t>
            </a:r>
            <a:r>
              <a:rPr lang="ar-IQ" sz="2400" b="1" dirty="0" smtClean="0"/>
              <a:t> حيث أننا سنقوم بعقد ورش عمل مستمرة في كليتنا وبمستويات مختلفة ستعتمد على حضورنا ومشاركتنا في ورش عمل الفريق الوزاري.</a:t>
            </a:r>
          </a:p>
          <a:p>
            <a:pPr algn="just"/>
            <a:r>
              <a:rPr lang="ar-IQ" sz="2400" b="1" dirty="0" smtClean="0"/>
              <a:t>تم ابلاغنا بورشة العمل التي اقيمت في مركز الحاسبة الالكتروني يـوم الخميس الموافـق </a:t>
            </a:r>
            <a:r>
              <a:rPr lang="en-US" sz="2400" b="1" dirty="0" smtClean="0"/>
              <a:t> 26/9/2019</a:t>
            </a:r>
            <a:r>
              <a:rPr lang="ar-IQ" sz="2400" b="1" dirty="0" smtClean="0"/>
              <a:t> في رئاسة الجامعة المستنصرية بأن الجامعة بصدد الحصول على حساب </a:t>
            </a:r>
            <a:r>
              <a:rPr lang="en-US" sz="2400" b="1" dirty="0" smtClean="0"/>
              <a:t>G-suite</a:t>
            </a:r>
            <a:r>
              <a:rPr lang="ar-IQ" sz="2400" b="1" dirty="0" smtClean="0"/>
              <a:t> من منصة كوكل بحيث يكون لكل استاذ وطالب ايميل رسمي ضمن منصة كوكل يشير الى انتمائه الى الجامعة المستنصرية لذا نطلب من حضراتكم التريث بانشاء الصفوف الالكترونية بحساب ال </a:t>
            </a:r>
            <a:r>
              <a:rPr lang="en-US" sz="2400" b="1" dirty="0" smtClean="0"/>
              <a:t>g-mail</a:t>
            </a:r>
            <a:r>
              <a:rPr lang="ar-IQ" sz="2400" b="1" dirty="0" smtClean="0"/>
              <a:t> الخاص بكم لحين وصول التعليمات الرسمية من رئاسة الجامعة المستنصرية.......    مع التقدير</a:t>
            </a:r>
          </a:p>
          <a:p>
            <a:pPr marL="0" indent="0" algn="just">
              <a:buNone/>
            </a:pPr>
            <a:r>
              <a:rPr lang="ar-IQ" sz="2400" b="1" dirty="0"/>
              <a:t>	</a:t>
            </a:r>
            <a:r>
              <a:rPr lang="ar-IQ" sz="2400" b="1" dirty="0" smtClean="0"/>
              <a:t>										           أ.م.د. داليا باسل حنا</a:t>
            </a:r>
          </a:p>
        </p:txBody>
      </p:sp>
    </p:spTree>
    <p:extLst>
      <p:ext uri="{BB962C8B-B14F-4D97-AF65-F5344CB8AC3E}">
        <p14:creationId xmlns:p14="http://schemas.microsoft.com/office/powerpoint/2010/main" val="247187145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             Assignment </a:t>
            </a:r>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8960" y="1245877"/>
            <a:ext cx="9915746" cy="5405180"/>
          </a:xfrm>
        </p:spPr>
      </p:pic>
    </p:spTree>
    <p:extLst>
      <p:ext uri="{BB962C8B-B14F-4D97-AF65-F5344CB8AC3E}">
        <p14:creationId xmlns:p14="http://schemas.microsoft.com/office/powerpoint/2010/main" val="190815972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            Quiz </a:t>
            </a:r>
            <a:r>
              <a:rPr lang="en-US" b="1" dirty="0">
                <a:solidFill>
                  <a:schemeClr val="tx1"/>
                </a:solidFill>
              </a:rPr>
              <a:t>Assignment </a:t>
            </a:r>
            <a:r>
              <a:rPr lang="en-US" b="1" dirty="0" smtClean="0">
                <a:solidFill>
                  <a:schemeClr val="tx1"/>
                </a:solidFill>
              </a:rPr>
              <a:t> </a:t>
            </a:r>
            <a:r>
              <a:rPr lang="ar-IQ" b="1" dirty="0" smtClean="0">
                <a:solidFill>
                  <a:schemeClr val="tx1"/>
                </a:solidFill>
              </a:rPr>
              <a:t>  </a:t>
            </a:r>
            <a:endParaRPr lang="ar-IQ"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2546" y="1307442"/>
            <a:ext cx="9652128" cy="5343612"/>
          </a:xfrm>
        </p:spPr>
      </p:pic>
    </p:spTree>
    <p:extLst>
      <p:ext uri="{BB962C8B-B14F-4D97-AF65-F5344CB8AC3E}">
        <p14:creationId xmlns:p14="http://schemas.microsoft.com/office/powerpoint/2010/main" val="179418097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a:t>
            </a:r>
            <a:r>
              <a:rPr lang="en-US" b="1" dirty="0" smtClean="0">
                <a:solidFill>
                  <a:schemeClr val="tx1"/>
                </a:solidFill>
              </a:rPr>
              <a:t>            Quiz </a:t>
            </a:r>
            <a:r>
              <a:rPr lang="en-US" b="1" dirty="0">
                <a:solidFill>
                  <a:schemeClr val="tx1"/>
                </a:solidFill>
              </a:rPr>
              <a:t>Assignment </a:t>
            </a:r>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2504" y="1311018"/>
            <a:ext cx="9715109" cy="5301538"/>
          </a:xfrm>
        </p:spPr>
      </p:pic>
    </p:spTree>
    <p:extLst>
      <p:ext uri="{BB962C8B-B14F-4D97-AF65-F5344CB8AC3E}">
        <p14:creationId xmlns:p14="http://schemas.microsoft.com/office/powerpoint/2010/main" val="167622993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a:t>
            </a:r>
            <a:r>
              <a:rPr lang="en-US" b="1" dirty="0" smtClean="0">
                <a:solidFill>
                  <a:schemeClr val="tx1"/>
                </a:solidFill>
              </a:rPr>
              <a:t>         Quiz </a:t>
            </a:r>
            <a:r>
              <a:rPr lang="en-US" b="1" dirty="0">
                <a:solidFill>
                  <a:schemeClr val="tx1"/>
                </a:solidFill>
              </a:rPr>
              <a:t>Assignment </a:t>
            </a:r>
            <a:endParaRPr lang="ar-IQ"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35781" y="1182945"/>
            <a:ext cx="10214803" cy="5631736"/>
          </a:xfrm>
        </p:spPr>
      </p:pic>
      <p:sp>
        <p:nvSpPr>
          <p:cNvPr id="8" name="Oval 7"/>
          <p:cNvSpPr/>
          <p:nvPr/>
        </p:nvSpPr>
        <p:spPr>
          <a:xfrm>
            <a:off x="9355751" y="4706746"/>
            <a:ext cx="702653" cy="3850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Oval 8"/>
          <p:cNvSpPr/>
          <p:nvPr/>
        </p:nvSpPr>
        <p:spPr>
          <a:xfrm>
            <a:off x="9346144" y="1655543"/>
            <a:ext cx="1097280" cy="8605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3639742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solidFill>
                  <a:schemeClr val="tx1"/>
                </a:solidFill>
              </a:rPr>
              <a:t>Question</a:t>
            </a:r>
            <a:endParaRPr lang="ar-IQ" sz="4800" b="1"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5174" y="1389051"/>
            <a:ext cx="9638749" cy="5251313"/>
          </a:xfrm>
        </p:spPr>
      </p:pic>
    </p:spTree>
    <p:extLst>
      <p:ext uri="{BB962C8B-B14F-4D97-AF65-F5344CB8AC3E}">
        <p14:creationId xmlns:p14="http://schemas.microsoft.com/office/powerpoint/2010/main" val="175291949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tx1"/>
                </a:solidFill>
              </a:rPr>
              <a:t>       Material </a:t>
            </a:r>
            <a:endParaRPr lang="ar-IQ" sz="4400" b="1"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0840" y="1289785"/>
            <a:ext cx="9633578" cy="5268445"/>
          </a:xfrm>
        </p:spPr>
      </p:pic>
    </p:spTree>
    <p:extLst>
      <p:ext uri="{BB962C8B-B14F-4D97-AF65-F5344CB8AC3E}">
        <p14:creationId xmlns:p14="http://schemas.microsoft.com/office/powerpoint/2010/main" val="167885227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73256"/>
            <a:ext cx="9404723" cy="1020278"/>
          </a:xfrm>
        </p:spPr>
        <p:txBody>
          <a:bodyPr/>
          <a:lstStyle/>
          <a:p>
            <a:pPr algn="ctr"/>
            <a:r>
              <a:rPr lang="ar-IQ" sz="4800" b="1" dirty="0">
                <a:solidFill>
                  <a:schemeClr val="tx1"/>
                </a:solidFill>
              </a:rPr>
              <a:t> </a:t>
            </a:r>
            <a:r>
              <a:rPr lang="en-US" sz="4800" b="1" dirty="0" smtClean="0">
                <a:solidFill>
                  <a:schemeClr val="tx1"/>
                </a:solidFill>
              </a:rPr>
              <a:t>          Reuse post  </a:t>
            </a:r>
            <a:endParaRPr lang="ar-IQ" sz="4800" b="1" dirty="0">
              <a:solidFill>
                <a:schemeClr val="tx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091" y="1286088"/>
            <a:ext cx="9594456" cy="5220590"/>
          </a:xfrm>
        </p:spPr>
      </p:pic>
    </p:spTree>
    <p:extLst>
      <p:ext uri="{BB962C8B-B14F-4D97-AF65-F5344CB8AC3E}">
        <p14:creationId xmlns:p14="http://schemas.microsoft.com/office/powerpoint/2010/main" val="7595986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379"/>
            <a:ext cx="10515600" cy="1177757"/>
          </a:xfrm>
        </p:spPr>
        <p:txBody>
          <a:bodyPr/>
          <a:lstStyle/>
          <a:p>
            <a:pPr algn="ctr"/>
            <a:r>
              <a:rPr lang="en-US" sz="4400" b="1" dirty="0">
                <a:solidFill>
                  <a:schemeClr val="tx1"/>
                </a:solidFill>
              </a:rPr>
              <a:t> Reuse post </a:t>
            </a:r>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535" y="1346373"/>
            <a:ext cx="9769642" cy="5315913"/>
          </a:xfrm>
        </p:spPr>
      </p:pic>
    </p:spTree>
    <p:extLst>
      <p:ext uri="{BB962C8B-B14F-4D97-AF65-F5344CB8AC3E}">
        <p14:creationId xmlns:p14="http://schemas.microsoft.com/office/powerpoint/2010/main" val="49837431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tx1"/>
                </a:solidFill>
              </a:rPr>
              <a:t>       Topic</a:t>
            </a:r>
            <a:endParaRPr lang="ar-IQ" sz="4400" b="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7336" y="1272742"/>
            <a:ext cx="9480709" cy="5185810"/>
          </a:xfrm>
        </p:spPr>
      </p:pic>
    </p:spTree>
    <p:extLst>
      <p:ext uri="{BB962C8B-B14F-4D97-AF65-F5344CB8AC3E}">
        <p14:creationId xmlns:p14="http://schemas.microsoft.com/office/powerpoint/2010/main" val="424194786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chemeClr val="tx1"/>
                </a:solidFill>
              </a:rPr>
              <a:t>      Marks</a:t>
            </a:r>
            <a:endParaRPr lang="ar-IQ" sz="4400" b="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040" y="1362997"/>
            <a:ext cx="9423133" cy="5152400"/>
          </a:xfrm>
        </p:spPr>
      </p:pic>
    </p:spTree>
    <p:extLst>
      <p:ext uri="{BB962C8B-B14F-4D97-AF65-F5344CB8AC3E}">
        <p14:creationId xmlns:p14="http://schemas.microsoft.com/office/powerpoint/2010/main" val="347545779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Google search</a:t>
            </a:r>
            <a:endParaRPr lang="ar-IQ" b="1"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7912" y="1257704"/>
            <a:ext cx="9711889" cy="5327574"/>
          </a:xfrm>
        </p:spPr>
      </p:pic>
    </p:spTree>
    <p:extLst>
      <p:ext uri="{BB962C8B-B14F-4D97-AF65-F5344CB8AC3E}">
        <p14:creationId xmlns:p14="http://schemas.microsoft.com/office/powerpoint/2010/main" val="428513540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solidFill>
                  <a:schemeClr val="tx1"/>
                </a:solidFill>
              </a:rPr>
              <a:t>     Thank You</a:t>
            </a:r>
            <a:endParaRPr lang="ar-IQ" sz="6000" b="1" dirty="0">
              <a:solidFill>
                <a:schemeClr val="tx1"/>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9691" y="1705067"/>
            <a:ext cx="7147071" cy="4764714"/>
          </a:xfrm>
        </p:spPr>
      </p:pic>
    </p:spTree>
    <p:extLst>
      <p:ext uri="{BB962C8B-B14F-4D97-AF65-F5344CB8AC3E}">
        <p14:creationId xmlns:p14="http://schemas.microsoft.com/office/powerpoint/2010/main" val="23852476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Google </a:t>
            </a:r>
            <a:r>
              <a:rPr lang="en-US" b="1" dirty="0" smtClean="0">
                <a:solidFill>
                  <a:schemeClr val="tx1"/>
                </a:solidFill>
              </a:rPr>
              <a:t>classroom</a:t>
            </a:r>
            <a:endParaRPr lang="ar-IQ"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1688" y="1304414"/>
            <a:ext cx="9924017" cy="5442896"/>
          </a:xfrm>
        </p:spPr>
      </p:pic>
      <p:sp>
        <p:nvSpPr>
          <p:cNvPr id="6" name="Oval 5"/>
          <p:cNvSpPr/>
          <p:nvPr/>
        </p:nvSpPr>
        <p:spPr>
          <a:xfrm>
            <a:off x="5524902" y="5650029"/>
            <a:ext cx="1097280" cy="5101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4090569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Google classroom</a:t>
            </a:r>
            <a:endParaRPr lang="ar-IQ"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8416" y="1351728"/>
            <a:ext cx="9813260" cy="5376330"/>
          </a:xfrm>
        </p:spPr>
      </p:pic>
      <p:sp>
        <p:nvSpPr>
          <p:cNvPr id="6" name="Oval 5"/>
          <p:cNvSpPr/>
          <p:nvPr/>
        </p:nvSpPr>
        <p:spPr>
          <a:xfrm>
            <a:off x="9519385" y="1645916"/>
            <a:ext cx="721904" cy="9240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2400"/>
          </a:p>
        </p:txBody>
      </p:sp>
    </p:spTree>
    <p:extLst>
      <p:ext uri="{BB962C8B-B14F-4D97-AF65-F5344CB8AC3E}">
        <p14:creationId xmlns:p14="http://schemas.microsoft.com/office/powerpoint/2010/main" val="3814309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1756"/>
            <a:ext cx="9404723" cy="1453415"/>
          </a:xfrm>
        </p:spPr>
        <p:txBody>
          <a:bodyPr/>
          <a:lstStyle/>
          <a:p>
            <a:pPr algn="ctr"/>
            <a:r>
              <a:rPr lang="en-US" b="1" dirty="0" smtClean="0">
                <a:solidFill>
                  <a:schemeClr val="tx1"/>
                </a:solidFill>
              </a:rPr>
              <a:t>         Google </a:t>
            </a:r>
            <a:r>
              <a:rPr lang="en-US" b="1" dirty="0">
                <a:solidFill>
                  <a:schemeClr val="tx1"/>
                </a:solidFill>
              </a:rPr>
              <a:t>classroom</a:t>
            </a:r>
            <a:endParaRPr lang="ar-IQ"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4095" y="1193533"/>
            <a:ext cx="9687956" cy="5499102"/>
          </a:xfrm>
        </p:spPr>
      </p:pic>
      <p:sp>
        <p:nvSpPr>
          <p:cNvPr id="7" name="Oval 6"/>
          <p:cNvSpPr/>
          <p:nvPr/>
        </p:nvSpPr>
        <p:spPr>
          <a:xfrm>
            <a:off x="8970753" y="2541058"/>
            <a:ext cx="1097280" cy="3850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537917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a:t>
            </a:r>
            <a:r>
              <a:rPr lang="en-US" b="1" dirty="0" smtClean="0">
                <a:solidFill>
                  <a:schemeClr val="tx1"/>
                </a:solidFill>
              </a:rPr>
              <a:t>       Google </a:t>
            </a:r>
            <a:r>
              <a:rPr lang="en-US" b="1" dirty="0">
                <a:solidFill>
                  <a:schemeClr val="tx1"/>
                </a:solidFill>
              </a:rPr>
              <a:t>classroom</a:t>
            </a:r>
            <a:endParaRPr lang="ar-IQ"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1026" y="1196433"/>
            <a:ext cx="10597415" cy="5454760"/>
          </a:xfrm>
        </p:spPr>
      </p:pic>
      <p:sp>
        <p:nvSpPr>
          <p:cNvPr id="7" name="Oval 6"/>
          <p:cNvSpPr/>
          <p:nvPr/>
        </p:nvSpPr>
        <p:spPr>
          <a:xfrm>
            <a:off x="3474719" y="4514241"/>
            <a:ext cx="356137" cy="3850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Oval 7"/>
          <p:cNvSpPr/>
          <p:nvPr/>
        </p:nvSpPr>
        <p:spPr>
          <a:xfrm>
            <a:off x="8287358" y="5236138"/>
            <a:ext cx="1097280" cy="3850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606198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a:t>
            </a:r>
            <a:r>
              <a:rPr lang="en-US" b="1" dirty="0" smtClean="0">
                <a:solidFill>
                  <a:schemeClr val="tx1"/>
                </a:solidFill>
              </a:rPr>
              <a:t>       Google </a:t>
            </a:r>
            <a:r>
              <a:rPr lang="en-US" b="1" dirty="0">
                <a:solidFill>
                  <a:schemeClr val="tx1"/>
                </a:solidFill>
              </a:rPr>
              <a:t>classroom</a:t>
            </a:r>
            <a:endParaRPr lang="ar-IQ"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421" y="1330850"/>
            <a:ext cx="9038122" cy="5389190"/>
          </a:xfrm>
        </p:spPr>
      </p:pic>
    </p:spTree>
    <p:extLst>
      <p:ext uri="{BB962C8B-B14F-4D97-AF65-F5344CB8AC3E}">
        <p14:creationId xmlns:p14="http://schemas.microsoft.com/office/powerpoint/2010/main" val="281286100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 Google classroom</a:t>
            </a:r>
            <a:endParaRPr lang="ar-IQ"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4775" y="1244116"/>
            <a:ext cx="10178041" cy="5383998"/>
          </a:xfrm>
        </p:spPr>
      </p:pic>
    </p:spTree>
    <p:extLst>
      <p:ext uri="{BB962C8B-B14F-4D97-AF65-F5344CB8AC3E}">
        <p14:creationId xmlns:p14="http://schemas.microsoft.com/office/powerpoint/2010/main" val="697628551"/>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334</TotalTime>
  <Words>249</Words>
  <Application>Microsoft Office PowerPoint</Application>
  <PresentationFormat>Widescreen</PresentationFormat>
  <Paragraphs>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Century Gothic</vt:lpstr>
      <vt:lpstr>Times New Roman</vt:lpstr>
      <vt:lpstr>Wingdings 3</vt:lpstr>
      <vt:lpstr>Ion</vt:lpstr>
      <vt:lpstr>How to Create Google Classroom</vt:lpstr>
      <vt:lpstr>  </vt:lpstr>
      <vt:lpstr>Google search</vt:lpstr>
      <vt:lpstr>Google classroom</vt:lpstr>
      <vt:lpstr>Google classroom</vt:lpstr>
      <vt:lpstr>         Google classroom</vt:lpstr>
      <vt:lpstr>        Google classroom</vt:lpstr>
      <vt:lpstr>        Google classroom</vt:lpstr>
      <vt:lpstr> Google classroom</vt:lpstr>
      <vt:lpstr>        Google classroom</vt:lpstr>
      <vt:lpstr> Google classroom</vt:lpstr>
      <vt:lpstr>Join Class</vt:lpstr>
      <vt:lpstr>Join Class</vt:lpstr>
      <vt:lpstr>Join Class</vt:lpstr>
      <vt:lpstr>       Google classroom</vt:lpstr>
      <vt:lpstr>Code + Name of Class</vt:lpstr>
      <vt:lpstr>       Google classroom</vt:lpstr>
      <vt:lpstr>       Google classroom</vt:lpstr>
      <vt:lpstr>Assignment                 </vt:lpstr>
      <vt:lpstr>             Assignment </vt:lpstr>
      <vt:lpstr>            Quiz Assignment    </vt:lpstr>
      <vt:lpstr>             Quiz Assignment </vt:lpstr>
      <vt:lpstr>          Quiz Assignment </vt:lpstr>
      <vt:lpstr>Question</vt:lpstr>
      <vt:lpstr>       Material </vt:lpstr>
      <vt:lpstr>           Reuse post  </vt:lpstr>
      <vt:lpstr> Reuse post </vt:lpstr>
      <vt:lpstr>       Topic</vt:lpstr>
      <vt:lpstr>      Marks</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of e-Learning</dc:title>
  <dc:creator>Windows User</dc:creator>
  <cp:lastModifiedBy>Windows User</cp:lastModifiedBy>
  <cp:revision>36</cp:revision>
  <dcterms:created xsi:type="dcterms:W3CDTF">2019-07-27T14:48:49Z</dcterms:created>
  <dcterms:modified xsi:type="dcterms:W3CDTF">2019-09-26T19:47:26Z</dcterms:modified>
</cp:coreProperties>
</file>