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6/26/2019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6/26/2019</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6/26/2019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HEMORRHAGIC STROKE</a:t>
            </a:r>
            <a:endParaRPr lang="en-US" dirty="0"/>
          </a:p>
        </p:txBody>
      </p:sp>
      <p:sp>
        <p:nvSpPr>
          <p:cNvPr id="3" name="Subtitle 2"/>
          <p:cNvSpPr>
            <a:spLocks noGrp="1"/>
          </p:cNvSpPr>
          <p:nvPr>
            <p:ph type="subTitle" idx="1"/>
          </p:nvPr>
        </p:nvSpPr>
        <p:spPr/>
        <p:txBody>
          <a:bodyPr/>
          <a:lstStyle/>
          <a:p>
            <a:r>
              <a:rPr lang="en-US" dirty="0" smtClean="0"/>
              <a:t>DONE BY</a:t>
            </a:r>
          </a:p>
          <a:p>
            <a:r>
              <a:rPr lang="en-US" dirty="0" smtClean="0"/>
              <a:t>Assist. Lect. </a:t>
            </a:r>
            <a:r>
              <a:rPr lang="en-US" dirty="0" err="1" smtClean="0"/>
              <a:t>Shaymaa</a:t>
            </a:r>
            <a:r>
              <a:rPr lang="en-US" dirty="0" smtClean="0"/>
              <a:t> </a:t>
            </a:r>
            <a:r>
              <a:rPr lang="en-US" dirty="0" err="1" smtClean="0"/>
              <a:t>Hasan</a:t>
            </a:r>
            <a:r>
              <a:rPr lang="en-US" dirty="0" smtClean="0"/>
              <a:t> Abbas</a:t>
            </a:r>
            <a:endParaRPr lang="en-US" dirty="0"/>
          </a:p>
        </p:txBody>
      </p:sp>
    </p:spTree>
    <p:extLst>
      <p:ext uri="{BB962C8B-B14F-4D97-AF65-F5344CB8AC3E}">
        <p14:creationId xmlns:p14="http://schemas.microsoft.com/office/powerpoint/2010/main" val="66133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DESIRED TREATMENT OUTCOMES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The short-term goals for the treatment of hemorrhagic stroke include rapid </a:t>
            </a:r>
            <a:r>
              <a:rPr lang="en-US" dirty="0" err="1"/>
              <a:t>neurointensive</a:t>
            </a:r>
            <a:r>
              <a:rPr lang="en-US" dirty="0"/>
              <a:t> care treatment to maintain adequate oxygenation, breathing, and circulation. Management of increased intracranial pressure and blood pressure (BP) are important in the acute setting.</a:t>
            </a:r>
          </a:p>
          <a:p>
            <a:pPr lvl="0"/>
            <a:r>
              <a:rPr lang="en-US" dirty="0"/>
              <a:t> </a:t>
            </a:r>
            <a:endParaRPr lang="en-US" dirty="0"/>
          </a:p>
        </p:txBody>
      </p:sp>
    </p:spTree>
    <p:extLst>
      <p:ext uri="{BB962C8B-B14F-4D97-AF65-F5344CB8AC3E}">
        <p14:creationId xmlns:p14="http://schemas.microsoft.com/office/powerpoint/2010/main" val="2174274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DESIRED TREATMENT OUTCOMES</a:t>
            </a:r>
            <a:endParaRPr lang="en-US" dirty="0"/>
          </a:p>
        </p:txBody>
      </p:sp>
      <p:sp>
        <p:nvSpPr>
          <p:cNvPr id="3" name="Content Placeholder 2"/>
          <p:cNvSpPr>
            <a:spLocks noGrp="1"/>
          </p:cNvSpPr>
          <p:nvPr>
            <p:ph idx="1"/>
          </p:nvPr>
        </p:nvSpPr>
        <p:spPr/>
        <p:txBody>
          <a:bodyPr/>
          <a:lstStyle/>
          <a:p>
            <a:pPr lvl="0"/>
            <a:r>
              <a:rPr lang="en-US" dirty="0"/>
              <a:t>Long-term management includes prevention of complications and prevention of a recurrent bleed and delayed cerebral ischemia. Prevention of long-term disability and death related to them stroke are important regardless of the type of stroke.</a:t>
            </a:r>
          </a:p>
          <a:p>
            <a:endParaRPr lang="en-US" dirty="0"/>
          </a:p>
        </p:txBody>
      </p:sp>
    </p:spTree>
    <p:extLst>
      <p:ext uri="{BB962C8B-B14F-4D97-AF65-F5344CB8AC3E}">
        <p14:creationId xmlns:p14="http://schemas.microsoft.com/office/powerpoint/2010/main" val="1803620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smtClean="0"/>
              <a:t>TREATMENT </a:t>
            </a:r>
            <a:r>
              <a:rPr lang="en-US" b="1" dirty="0"/>
              <a:t>OF </a:t>
            </a:r>
            <a:r>
              <a:rPr lang="en-US" b="1" dirty="0" smtClean="0"/>
              <a:t>ACUTE HEMORRHAGIC STROKE</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There is no proven treatment for </a:t>
            </a:r>
            <a:r>
              <a:rPr lang="en-US" dirty="0" err="1"/>
              <a:t>intracerebral</a:t>
            </a:r>
            <a:r>
              <a:rPr lang="en-US" dirty="0"/>
              <a:t> hemorrhage. Management is based on </a:t>
            </a:r>
            <a:r>
              <a:rPr lang="en-US" dirty="0" err="1"/>
              <a:t>neurointensive</a:t>
            </a:r>
            <a:r>
              <a:rPr lang="en-US" dirty="0"/>
              <a:t> care treatment and prevention of complications. Treatment should be provided to manage the needs of the critically ill patient including management of increased intracranial pressure, seizures, infections, and prevention of re-bleeding and delayed cerebral ischemia</a:t>
            </a:r>
          </a:p>
          <a:p>
            <a:endParaRPr lang="en-US" dirty="0"/>
          </a:p>
        </p:txBody>
      </p:sp>
    </p:spTree>
    <p:extLst>
      <p:ext uri="{BB962C8B-B14F-4D97-AF65-F5344CB8AC3E}">
        <p14:creationId xmlns:p14="http://schemas.microsoft.com/office/powerpoint/2010/main" val="32820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OF ACUTE HEMORRHAGIC STROKE</a:t>
            </a:r>
            <a:endParaRPr lang="en-US" dirty="0"/>
          </a:p>
        </p:txBody>
      </p:sp>
      <p:sp>
        <p:nvSpPr>
          <p:cNvPr id="3" name="Content Placeholder 2"/>
          <p:cNvSpPr>
            <a:spLocks noGrp="1"/>
          </p:cNvSpPr>
          <p:nvPr>
            <p:ph idx="1"/>
          </p:nvPr>
        </p:nvSpPr>
        <p:spPr/>
        <p:txBody>
          <a:bodyPr>
            <a:normAutofit lnSpcReduction="10000"/>
          </a:bodyPr>
          <a:lstStyle/>
          <a:p>
            <a:pPr lvl="0"/>
            <a:r>
              <a:rPr lang="en-US" dirty="0"/>
              <a:t>Blood pressure is often elevated after hemorrhagic stroke and appropriate management is important to prevent re-bleeding and expansion of the hematoma. Blood pressure can be controlled with IV boluses of labetalol 10 to 80 mg every 10 minutes up to a maximum of 300 mg or with IV infusions of labetalol (0.5 to 2 mg/minute) or </a:t>
            </a:r>
            <a:r>
              <a:rPr lang="en-US" dirty="0" err="1"/>
              <a:t>nicardipine</a:t>
            </a:r>
            <a:r>
              <a:rPr lang="en-US" dirty="0"/>
              <a:t> (5 to 15 mg/hour).</a:t>
            </a:r>
          </a:p>
          <a:p>
            <a:endParaRPr lang="en-US" dirty="0"/>
          </a:p>
        </p:txBody>
      </p:sp>
    </p:spTree>
    <p:extLst>
      <p:ext uri="{BB962C8B-B14F-4D97-AF65-F5344CB8AC3E}">
        <p14:creationId xmlns:p14="http://schemas.microsoft.com/office/powerpoint/2010/main" val="2284862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OF ACUTE HEMORRHAGIC STROKE</a:t>
            </a:r>
            <a:endParaRPr lang="en-US" dirty="0"/>
          </a:p>
        </p:txBody>
      </p:sp>
      <p:sp>
        <p:nvSpPr>
          <p:cNvPr id="3" name="Content Placeholder 2"/>
          <p:cNvSpPr>
            <a:spLocks noGrp="1"/>
          </p:cNvSpPr>
          <p:nvPr>
            <p:ph idx="1"/>
          </p:nvPr>
        </p:nvSpPr>
        <p:spPr/>
        <p:txBody>
          <a:bodyPr/>
          <a:lstStyle/>
          <a:p>
            <a:pPr lvl="0"/>
            <a:r>
              <a:rPr lang="en-US" dirty="0"/>
              <a:t>Deep vein thrombosis prophylaxis with intermittent compression stockings should be implemented early after admission. </a:t>
            </a:r>
          </a:p>
          <a:p>
            <a:endParaRPr lang="en-US" dirty="0"/>
          </a:p>
        </p:txBody>
      </p:sp>
    </p:spTree>
    <p:extLst>
      <p:ext uri="{BB962C8B-B14F-4D97-AF65-F5344CB8AC3E}">
        <p14:creationId xmlns:p14="http://schemas.microsoft.com/office/powerpoint/2010/main" val="806104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OF ACUTE HEMORRHAGIC STROKE</a:t>
            </a:r>
            <a:endParaRPr lang="en-US" dirty="0"/>
          </a:p>
        </p:txBody>
      </p:sp>
      <p:sp>
        <p:nvSpPr>
          <p:cNvPr id="3" name="Content Placeholder 2"/>
          <p:cNvSpPr>
            <a:spLocks noGrp="1"/>
          </p:cNvSpPr>
          <p:nvPr>
            <p:ph idx="1"/>
          </p:nvPr>
        </p:nvSpPr>
        <p:spPr/>
        <p:txBody>
          <a:bodyPr>
            <a:normAutofit/>
          </a:bodyPr>
          <a:lstStyle/>
          <a:p>
            <a:pPr lvl="0"/>
            <a:r>
              <a:rPr lang="en-US" dirty="0"/>
              <a:t>Oral </a:t>
            </a:r>
            <a:r>
              <a:rPr lang="en-US" dirty="0" err="1"/>
              <a:t>nimodipine</a:t>
            </a:r>
            <a:r>
              <a:rPr lang="en-US" dirty="0"/>
              <a:t> is recommended in subarachnoid hemorrhage to prevent delayed cerebral ischemia. Delayed cerebral ischemia occurs 4 to 14 days after the initial aneurysm rupture and is a common cause of neurologic deficits and death.</a:t>
            </a:r>
          </a:p>
          <a:p>
            <a:endParaRPr lang="en-US" dirty="0"/>
          </a:p>
        </p:txBody>
      </p:sp>
    </p:spTree>
    <p:extLst>
      <p:ext uri="{BB962C8B-B14F-4D97-AF65-F5344CB8AC3E}">
        <p14:creationId xmlns:p14="http://schemas.microsoft.com/office/powerpoint/2010/main" val="1703776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OF ACUTE HEMORRHAGIC STROKE</a:t>
            </a:r>
            <a:endParaRPr lang="en-US" dirty="0"/>
          </a:p>
        </p:txBody>
      </p:sp>
      <p:sp>
        <p:nvSpPr>
          <p:cNvPr id="3" name="Content Placeholder 2"/>
          <p:cNvSpPr>
            <a:spLocks noGrp="1"/>
          </p:cNvSpPr>
          <p:nvPr>
            <p:ph idx="1"/>
          </p:nvPr>
        </p:nvSpPr>
        <p:spPr/>
        <p:txBody>
          <a:bodyPr/>
          <a:lstStyle/>
          <a:p>
            <a:pPr lvl="0"/>
            <a:r>
              <a:rPr lang="en-US" dirty="0"/>
              <a:t>Hemostatic Therapy: Recombinant factor </a:t>
            </a:r>
            <a:r>
              <a:rPr lang="en-US" dirty="0" err="1"/>
              <a:t>VIIa</a:t>
            </a:r>
            <a:r>
              <a:rPr lang="en-US" dirty="0"/>
              <a:t> has been shown to have a benefit in the treatment of ICH.</a:t>
            </a:r>
          </a:p>
          <a:p>
            <a:endParaRPr lang="en-US" dirty="0"/>
          </a:p>
        </p:txBody>
      </p:sp>
    </p:spTree>
    <p:extLst>
      <p:ext uri="{BB962C8B-B14F-4D97-AF65-F5344CB8AC3E}">
        <p14:creationId xmlns:p14="http://schemas.microsoft.com/office/powerpoint/2010/main" val="1749054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txBody>
          <a:bodyPr/>
          <a:lstStyle/>
          <a:p>
            <a:r>
              <a:rPr lang="en-US" dirty="0" smtClean="0"/>
              <a:t>THANK YOU</a:t>
            </a:r>
            <a:endParaRPr lang="en-US" dirty="0"/>
          </a:p>
        </p:txBody>
      </p:sp>
    </p:spTree>
    <p:extLst>
      <p:ext uri="{BB962C8B-B14F-4D97-AF65-F5344CB8AC3E}">
        <p14:creationId xmlns:p14="http://schemas.microsoft.com/office/powerpoint/2010/main" val="1794316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1307</TotalTime>
  <Words>308</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HEMORRHAGIC STROKE</vt:lpstr>
      <vt:lpstr>DESIRED TREATMENT OUTCOMES </vt:lpstr>
      <vt:lpstr>DESIRED TREATMENT OUTCOMES</vt:lpstr>
      <vt:lpstr>  TREATMENT OF ACUTE HEMORRHAGIC STROKE </vt:lpstr>
      <vt:lpstr>TREATMENT OF ACUTE HEMORRHAGIC STROKE</vt:lpstr>
      <vt:lpstr>TREATMENT OF ACUTE HEMORRHAGIC STROKE</vt:lpstr>
      <vt:lpstr>TREATMENT OF ACUTE HEMORRHAGIC STROKE</vt:lpstr>
      <vt:lpstr>TREATMENT OF ACUTE HEMORRHAGIC STROKE</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HEMORRHAGIC STROKE</dc:title>
  <dc:creator>yahyaa</dc:creator>
  <cp:lastModifiedBy>DR.Ahmed Saker 2o1O</cp:lastModifiedBy>
  <cp:revision>4</cp:revision>
  <dcterms:created xsi:type="dcterms:W3CDTF">2006-08-16T00:00:00Z</dcterms:created>
  <dcterms:modified xsi:type="dcterms:W3CDTF">2019-06-27T15:11:32Z</dcterms:modified>
</cp:coreProperties>
</file>