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6/14/2019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Done by:</a:t>
            </a:r>
          </a:p>
          <a:p>
            <a:r>
              <a:rPr lang="en-US" dirty="0" err="1" smtClean="0"/>
              <a:t>Assest</a:t>
            </a:r>
            <a:r>
              <a:rPr lang="en-US" dirty="0" smtClean="0"/>
              <a:t>. </a:t>
            </a:r>
            <a:r>
              <a:rPr lang="en-US" dirty="0" err="1" smtClean="0"/>
              <a:t>Lec</a:t>
            </a:r>
            <a:r>
              <a:rPr lang="en-US" dirty="0" smtClean="0"/>
              <a:t>. </a:t>
            </a:r>
            <a:r>
              <a:rPr lang="en-US" dirty="0" err="1" smtClean="0"/>
              <a:t>Shaymaa</a:t>
            </a:r>
            <a:r>
              <a:rPr lang="en-US" dirty="0" smtClean="0"/>
              <a:t> </a:t>
            </a:r>
            <a:r>
              <a:rPr lang="en-US" dirty="0" err="1" smtClean="0"/>
              <a:t>Hasan</a:t>
            </a:r>
            <a:r>
              <a:rPr lang="en-US" dirty="0" smtClean="0"/>
              <a:t> Abbas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1219201"/>
            <a:ext cx="6629400" cy="3227034"/>
          </a:xfrm>
        </p:spPr>
        <p:txBody>
          <a:bodyPr/>
          <a:lstStyle/>
          <a:p>
            <a:r>
              <a:rPr lang="en-US" b="1" dirty="0" smtClean="0"/>
              <a:t>ACUTE CORONARY SYNDROMES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620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8962"/>
          </a:xfrm>
        </p:spPr>
        <p:txBody>
          <a:bodyPr>
            <a:normAutofit/>
          </a:bodyPr>
          <a:lstStyle/>
          <a:p>
            <a:r>
              <a:rPr lang="en-US" sz="11500" dirty="0" smtClean="0"/>
              <a:t>THANK YOU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val="1427595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Acute Coronary Syndromes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Reperfusion therapy</a:t>
            </a:r>
            <a:endParaRPr lang="en-US" dirty="0"/>
          </a:p>
          <a:p>
            <a:pPr lvl="0"/>
            <a:r>
              <a:rPr lang="en-US" dirty="0"/>
              <a:t>Early reperfusion therapy with either primary percutaneous coronary intervention (PCI) or administration of a </a:t>
            </a:r>
            <a:r>
              <a:rPr lang="en-US" dirty="0" err="1"/>
              <a:t>fibrinolytic</a:t>
            </a:r>
            <a:r>
              <a:rPr lang="en-US" dirty="0"/>
              <a:t> agent within 3 hours of symptom onset is the recommended therapy for patients presenting with STE ACS.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975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Reperfusion therapy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Fibrinolytic</a:t>
            </a:r>
            <a:r>
              <a:rPr lang="en-US" dirty="0"/>
              <a:t> therapy is preferred over primary PCI in patients presenting within 3 hours of symptom onset where there is a delay in “door-to-primary PCI” less than 90 minutes. either </a:t>
            </a:r>
            <a:r>
              <a:rPr lang="en-US" dirty="0" err="1"/>
              <a:t>alteplase</a:t>
            </a:r>
            <a:r>
              <a:rPr lang="en-US" dirty="0"/>
              <a:t>, </a:t>
            </a:r>
            <a:r>
              <a:rPr lang="en-US" dirty="0" err="1"/>
              <a:t>reteplase</a:t>
            </a:r>
            <a:r>
              <a:rPr lang="en-US" dirty="0"/>
              <a:t>, or </a:t>
            </a:r>
            <a:r>
              <a:rPr lang="en-US" dirty="0" err="1"/>
              <a:t>tenecteplase</a:t>
            </a:r>
            <a:r>
              <a:rPr lang="en-US" dirty="0"/>
              <a:t> are acceptable as first-line agents.</a:t>
            </a:r>
          </a:p>
          <a:p>
            <a:pPr lvl="0"/>
            <a:r>
              <a:rPr lang="en-US" dirty="0"/>
              <a:t>It is not necessary to obtain the results of biochemical markers before initiating </a:t>
            </a:r>
            <a:r>
              <a:rPr lang="en-US" dirty="0" err="1"/>
              <a:t>fibrinolytic</a:t>
            </a:r>
            <a:r>
              <a:rPr lang="en-US" dirty="0"/>
              <a:t> therapy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94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sz="3600" b="1" dirty="0"/>
              <a:t>Early Pharmacologic Therapy for ST-Segment Elevation Acute Coronary Syndromes: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in addition to reperfusion </a:t>
            </a:r>
            <a:r>
              <a:rPr lang="en-US" dirty="0" err="1"/>
              <a:t>therapy,early</a:t>
            </a:r>
            <a:r>
              <a:rPr lang="en-US" dirty="0"/>
              <a:t> pharmacotherapy of STE should include:</a:t>
            </a:r>
          </a:p>
          <a:p>
            <a:pPr marL="0" lvl="0" indent="0">
              <a:buNone/>
            </a:pPr>
            <a:r>
              <a:rPr lang="en-US" b="1" dirty="0" smtClean="0"/>
              <a:t>1- intranasal </a:t>
            </a:r>
            <a:r>
              <a:rPr lang="en-US" b="1" dirty="0"/>
              <a:t>oxygen</a:t>
            </a:r>
            <a:r>
              <a:rPr lang="en-US" dirty="0"/>
              <a:t> (if oxygen saturation is less than 90</a:t>
            </a:r>
            <a:r>
              <a:rPr lang="en-US" dirty="0" smtClean="0"/>
              <a:t>%)</a:t>
            </a:r>
            <a:endParaRPr lang="en-US" dirty="0"/>
          </a:p>
          <a:p>
            <a:pPr marL="0" lvl="0" indent="0">
              <a:buNone/>
            </a:pPr>
            <a:r>
              <a:rPr lang="en-US" b="1" dirty="0" smtClean="0"/>
              <a:t>2- Nitrates</a:t>
            </a:r>
            <a:r>
              <a:rPr lang="en-US" b="1" dirty="0"/>
              <a:t>: </a:t>
            </a:r>
            <a:r>
              <a:rPr lang="en-US" dirty="0"/>
              <a:t>One sublingual nitroglycerin tablet should be administered every 5 minutes for up to three doses in order to relieve myocardial ischemia.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219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 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Early Pharmacologic Therapy for ST-Segment Elevation Acute Coronary Syndromes: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3- aspirin</a:t>
            </a:r>
            <a:r>
              <a:rPr lang="en-US" dirty="0"/>
              <a:t>, initial dose of 160 to 325 mg is required to achieve rapid platelet inhibition, long-term therapy with doses of 75 to 150 mg daily are as effective as higher doses.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521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 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/>
              <a:t>Early Pharmacologic Therapy for ST-Segment Elevation Acute Coronary Syndromes: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 smtClean="0"/>
              <a:t>4- </a:t>
            </a:r>
            <a:r>
              <a:rPr lang="en-US" b="1" dirty="0" err="1" smtClean="0"/>
              <a:t>Thienopyridines</a:t>
            </a:r>
            <a:r>
              <a:rPr lang="en-US" b="1" dirty="0" smtClean="0"/>
              <a:t> </a:t>
            </a:r>
            <a:r>
              <a:rPr lang="en-US" b="1" dirty="0"/>
              <a:t>:</a:t>
            </a:r>
            <a:r>
              <a:rPr lang="en-US" dirty="0"/>
              <a:t> Administration of </a:t>
            </a:r>
            <a:r>
              <a:rPr lang="en-US" dirty="0" err="1"/>
              <a:t>clopidogrel</a:t>
            </a:r>
            <a:r>
              <a:rPr lang="en-US" dirty="0"/>
              <a:t> is recommended for all patients with STE ACS</a:t>
            </a:r>
          </a:p>
          <a:p>
            <a:pPr marL="0" lvl="0" indent="0">
              <a:buNone/>
            </a:pPr>
            <a:r>
              <a:rPr lang="en-US" b="1" dirty="0" smtClean="0"/>
              <a:t>5- Anticoagulants</a:t>
            </a:r>
            <a:endParaRPr lang="en-US" dirty="0"/>
          </a:p>
          <a:p>
            <a:pPr lvl="0"/>
            <a:r>
              <a:rPr lang="en-US" dirty="0"/>
              <a:t>Unfractionated heparin, administered as a continuous infusion, is a first-line anticoagulant for treatment of patients with STE ACS, both for medical therapy and for patients undergoing PCI.</a:t>
            </a:r>
          </a:p>
          <a:p>
            <a:pPr lvl="0"/>
            <a:r>
              <a:rPr lang="en-US" dirty="0"/>
              <a:t>Unfractionated heparin should be initiated in the emergency department and continued for 48 hours or longer in patients who will be bridged over to receive chronic warfarin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846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 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Early Pharmacologic Therapy for ST-Segment Elevation Acute Coronary Syndromes: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6- Morphine</a:t>
            </a:r>
            <a:r>
              <a:rPr lang="en-US" dirty="0"/>
              <a:t> is administered as an analgesic and a </a:t>
            </a:r>
            <a:r>
              <a:rPr lang="en-US" dirty="0" err="1"/>
              <a:t>venodilator</a:t>
            </a:r>
            <a:r>
              <a:rPr lang="en-US" dirty="0"/>
              <a:t> that lowers preload. This agent should be administered early, while the patient is still in the emergency department.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671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 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Early Pharmacologic Therapy for ST-Segment Elevation Acute Coronary Syndromes: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 smtClean="0"/>
              <a:t>6- Beta-Blockers</a:t>
            </a:r>
            <a:endParaRPr lang="en-US" dirty="0"/>
          </a:p>
          <a:p>
            <a:r>
              <a:rPr lang="en-US" dirty="0"/>
              <a:t>Intravenous or oral doses of a -blocker should be administered early in the care of a patient with STE ACS, and then oral agents should be continued indefinitely.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914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 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Early Pharmacologic Therapy for ST-Segment Elevation Acute Coronary Syndromes: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8 Glycoprotein </a:t>
            </a:r>
            <a:r>
              <a:rPr lang="en-US" b="1" dirty="0" err="1"/>
              <a:t>IIb</a:t>
            </a:r>
            <a:r>
              <a:rPr lang="en-US" b="1" dirty="0"/>
              <a:t>/</a:t>
            </a:r>
            <a:r>
              <a:rPr lang="en-US" b="1" dirty="0" err="1"/>
              <a:t>IIIa</a:t>
            </a:r>
            <a:r>
              <a:rPr lang="en-US" b="1" dirty="0"/>
              <a:t> Receptor Inhibitors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Abciximab</a:t>
            </a:r>
            <a:r>
              <a:rPr lang="en-US" dirty="0" smtClean="0"/>
              <a:t> </a:t>
            </a:r>
            <a:r>
              <a:rPr lang="en-US" dirty="0"/>
              <a:t>is a first-line glycoprotein </a:t>
            </a:r>
            <a:r>
              <a:rPr lang="en-US" dirty="0" err="1"/>
              <a:t>IIb</a:t>
            </a:r>
            <a:r>
              <a:rPr lang="en-US" dirty="0"/>
              <a:t>/</a:t>
            </a:r>
            <a:r>
              <a:rPr lang="en-US" dirty="0" err="1"/>
              <a:t>IIIa</a:t>
            </a:r>
            <a:r>
              <a:rPr lang="en-US" dirty="0"/>
              <a:t> receptor inhibitor for patients undergoing primary PCI who have not received </a:t>
            </a:r>
            <a:r>
              <a:rPr lang="en-US" dirty="0" err="1"/>
              <a:t>fibrinolytics</a:t>
            </a:r>
            <a:r>
              <a:rPr lang="en-US" dirty="0"/>
              <a:t>. It should not be administered for medical management of the STE ACS patient who will not be undergoing PCI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261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</TotalTime>
  <Words>382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Apothecary</vt:lpstr>
      <vt:lpstr>ACUTE CORONARY SYNDROMES </vt:lpstr>
      <vt:lpstr>Acute Coronary Syndromes </vt:lpstr>
      <vt:lpstr>Reperfusion therapy </vt:lpstr>
      <vt:lpstr>  Early Pharmacologic Therapy for ST-Segment Elevation Acute Coronary Syndromes: </vt:lpstr>
      <vt:lpstr>  Early Pharmacologic Therapy for ST-Segment Elevation Acute Coronary Syndromes: </vt:lpstr>
      <vt:lpstr>  Early Pharmacologic Therapy for ST-Segment Elevation Acute Coronary Syndromes: </vt:lpstr>
      <vt:lpstr>  Early Pharmacologic Therapy for ST-Segment Elevation Acute Coronary Syndromes: </vt:lpstr>
      <vt:lpstr>  Early Pharmacologic Therapy for ST-Segment Elevation Acute Coronary Syndromes: </vt:lpstr>
      <vt:lpstr>  Early Pharmacologic Therapy for ST-Segment Elevation Acute Coronary Syndromes: 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CORONARY SYNDROMES </dc:title>
  <dc:creator>yahyaa</dc:creator>
  <cp:lastModifiedBy>DR.Ahmed Saker 2o1O</cp:lastModifiedBy>
  <cp:revision>2</cp:revision>
  <dcterms:created xsi:type="dcterms:W3CDTF">2006-08-16T00:00:00Z</dcterms:created>
  <dcterms:modified xsi:type="dcterms:W3CDTF">2019-06-14T15:28:13Z</dcterms:modified>
</cp:coreProperties>
</file>