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6.xml" ContentType="application/vnd.openxmlformats-officedocument.theme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theme/theme7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  <p:sldMasterId id="2147483660" r:id="rId2"/>
    <p:sldMasterId id="2147483672" r:id="rId3"/>
    <p:sldMasterId id="2147483684" r:id="rId4"/>
    <p:sldMasterId id="2147483696" r:id="rId5"/>
    <p:sldMasterId id="2147483708" r:id="rId6"/>
    <p:sldMasterId id="2147483720" r:id="rId7"/>
  </p:sldMasterIdLst>
  <p:sldIdLst>
    <p:sldId id="256" r:id="rId8"/>
    <p:sldId id="258" r:id="rId9"/>
    <p:sldId id="259" r:id="rId10"/>
    <p:sldId id="260" r:id="rId11"/>
    <p:sldId id="261" r:id="rId12"/>
    <p:sldId id="262" r:id="rId13"/>
    <p:sldId id="263" r:id="rId14"/>
    <p:sldId id="257" r:id="rId15"/>
  </p:sldIdLst>
  <p:sldSz cx="9144000" cy="6858000" type="screen4x3"/>
  <p:notesSz cx="6858000" cy="9144000"/>
  <p:defaultTextStyle>
    <a:defPPr>
      <a:defRPr lang="ar-SA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4380"/>
    <p:restoredTop sz="94660"/>
  </p:normalViewPr>
  <p:slideViewPr>
    <p:cSldViewPr>
      <p:cViewPr varScale="1">
        <p:scale>
          <a:sx n="69" d="100"/>
          <a:sy n="69" d="100"/>
        </p:scale>
        <p:origin x="-1416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1.xml"/><Relationship Id="rId13" Type="http://schemas.openxmlformats.org/officeDocument/2006/relationships/slide" Target="slides/slide6.xml"/><Relationship Id="rId18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5.xml"/><Relationship Id="rId1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4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8.xml"/><Relationship Id="rId10" Type="http://schemas.openxmlformats.org/officeDocument/2006/relationships/slide" Target="slides/slide3.xml"/><Relationship Id="rId19" Type="http://schemas.openxmlformats.org/officeDocument/2006/relationships/tableStyles" Target="tableStyle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2.xml"/><Relationship Id="rId14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ar-SA" smtClean="0"/>
              <a:t>انقر لتحرير نمط العنوان الثانوي الرئيسي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t>11/09/1440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t>11/09/1440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t>11/09/1440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5/15/2019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584408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5/15/2019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605072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5/15/2019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080676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5/15/2019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854179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5/15/2019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5936035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5/15/2019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8474705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5/15/2019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7535276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5/15/2019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73412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t>11/09/1440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5/15/2019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5495411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5/15/2019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817029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5/15/2019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187046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5/15/2019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633887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5/15/2019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236391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5/15/2019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22437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5/15/2019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917501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5/15/2019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480114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5/15/2019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2603891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5/15/2019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94728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t>11/09/1440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5/15/2019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1515800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5/15/2019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7270757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5/15/2019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5941958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5/15/2019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5994460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5/15/2019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4162421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5/15/2019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6377727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5/15/2019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4948582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5/15/2019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8180330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5/15/2019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2010024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5/15/2019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71097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ي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t>11/09/1440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5/15/2019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4479698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5/15/2019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7414073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5/15/2019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5673245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5/15/2019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17293040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5/15/2019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9833798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5/15/2019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7615413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5/15/2019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2194588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5/15/2019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4479090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5/15/2019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2262182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5/15/2019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63253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5" name="عنصر نائب للنص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6" name="عنصر نائب للمحتوى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7" name="عنصر نائب للتاريخ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t>11/09/1440</a:t>
            </a:fld>
            <a:endParaRPr lang="ar-SA"/>
          </a:p>
        </p:txBody>
      </p:sp>
      <p:sp>
        <p:nvSpPr>
          <p:cNvPr id="8" name="عنصر نائب للتذييل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9" name="عنصر نائب لرقم الشريحة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5/15/2019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5147575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5/15/2019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1543577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5/15/2019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23179553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5/15/2019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2361772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5/15/2019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9521455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5/15/2019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7710232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5/15/2019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0065226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5/15/2019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0388573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5/15/2019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2781566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5/15/2019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87431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t>11/09/1440</a:t>
            </a:fld>
            <a:endParaRPr lang="ar-SA"/>
          </a:p>
        </p:txBody>
      </p:sp>
      <p:sp>
        <p:nvSpPr>
          <p:cNvPr id="4" name="عنصر نائب للتذييل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5" name="عنصر نائب لرقم الشريحة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5/15/2019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1235738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5/15/2019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3270394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5/15/2019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7860552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5/15/2019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37594834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5/15/2019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7528242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5/15/2019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88319185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5/15/2019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96387363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5/15/2019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1607750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5/15/2019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1377650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5/15/2019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4770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t>11/09/1440</a:t>
            </a:fld>
            <a:endParaRPr lang="ar-SA"/>
          </a:p>
        </p:txBody>
      </p:sp>
      <p:sp>
        <p:nvSpPr>
          <p:cNvPr id="3" name="عنصر نائب للتذييل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5/15/2019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6612785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5/15/2019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307318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5/15/2019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4526504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5/15/2019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6387188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5/15/2019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207983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5/15/2019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6856056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5/15/2019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6046007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5/15/2019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328718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t>11/09/1440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صورة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ar-SA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t>11/09/1440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4.xml"/><Relationship Id="rId3" Type="http://schemas.openxmlformats.org/officeDocument/2006/relationships/slideLayout" Target="../slideLayouts/slideLayout69.xml"/><Relationship Id="rId7" Type="http://schemas.openxmlformats.org/officeDocument/2006/relationships/slideLayout" Target="../slideLayouts/slideLayout73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8.xml"/><Relationship Id="rId1" Type="http://schemas.openxmlformats.org/officeDocument/2006/relationships/slideLayout" Target="../slideLayouts/slideLayout67.xml"/><Relationship Id="rId6" Type="http://schemas.openxmlformats.org/officeDocument/2006/relationships/slideLayout" Target="../slideLayouts/slideLayout72.xml"/><Relationship Id="rId11" Type="http://schemas.openxmlformats.org/officeDocument/2006/relationships/slideLayout" Target="../slideLayouts/slideLayout77.xml"/><Relationship Id="rId5" Type="http://schemas.openxmlformats.org/officeDocument/2006/relationships/slideLayout" Target="../slideLayouts/slideLayout71.xml"/><Relationship Id="rId10" Type="http://schemas.openxmlformats.org/officeDocument/2006/relationships/slideLayout" Target="../slideLayouts/slideLayout76.xml"/><Relationship Id="rId4" Type="http://schemas.openxmlformats.org/officeDocument/2006/relationships/slideLayout" Target="../slideLayouts/slideLayout70.xml"/><Relationship Id="rId9" Type="http://schemas.openxmlformats.org/officeDocument/2006/relationships/slideLayout" Target="../slideLayouts/slideLayout7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عنوان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B8ABB09-4A1D-463E-8065-109CC2B7EFAA}" type="datetimeFigureOut">
              <a:rPr lang="ar-SA" smtClean="0"/>
              <a:t>11/09/1440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4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1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r" defTabSz="914400" rtl="1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defTabSz="914400" rtl="1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SA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/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rtl="0"/>
              <a:t>5/15/2019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/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rtl="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62929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/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rtl="0"/>
              <a:t>5/15/2019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/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rtl="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035482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/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rtl="0"/>
              <a:t>5/15/2019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/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rtl="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57860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/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rtl="0"/>
              <a:t>5/15/2019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/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rtl="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654441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/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rtl="0"/>
              <a:t>5/15/2019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/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rtl="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94648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/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rtl="0"/>
              <a:t>5/15/2019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/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rtl="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36305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5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8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ENDOCRINE SLIDES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387260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IQ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28600"/>
            <a:ext cx="9143999" cy="6629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0050304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IQ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228600"/>
            <a:ext cx="8458200" cy="655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8602146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IQ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7" y="274637"/>
            <a:ext cx="4104456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2184400"/>
            <a:ext cx="3962400" cy="233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4" name="Straight Arrow Connector 3"/>
          <p:cNvCxnSpPr/>
          <p:nvPr/>
        </p:nvCxnSpPr>
        <p:spPr>
          <a:xfrm flipH="1">
            <a:off x="2267744" y="2420888"/>
            <a:ext cx="3816424" cy="7200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1258521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IQ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152400"/>
            <a:ext cx="6934200" cy="662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4" name="Straight Arrow Connector 3"/>
          <p:cNvCxnSpPr/>
          <p:nvPr/>
        </p:nvCxnSpPr>
        <p:spPr>
          <a:xfrm>
            <a:off x="1331640" y="1916832"/>
            <a:ext cx="1008112" cy="14401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/>
          <p:cNvSpPr txBox="1"/>
          <p:nvPr/>
        </p:nvSpPr>
        <p:spPr>
          <a:xfrm>
            <a:off x="179511" y="1628800"/>
            <a:ext cx="11521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Thyroid g</a:t>
            </a:r>
            <a:endParaRPr lang="en-US" dirty="0"/>
          </a:p>
        </p:txBody>
      </p:sp>
      <p:cxnSp>
        <p:nvCxnSpPr>
          <p:cNvPr id="7" name="Straight Arrow Connector 6"/>
          <p:cNvCxnSpPr/>
          <p:nvPr/>
        </p:nvCxnSpPr>
        <p:spPr>
          <a:xfrm>
            <a:off x="1691680" y="4653136"/>
            <a:ext cx="1296144" cy="28803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>
            <a:off x="1691680" y="4653136"/>
            <a:ext cx="1656184" cy="122413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611560" y="4293096"/>
            <a:ext cx="144015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Parathyroid 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4630484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IQ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1066801"/>
            <a:ext cx="7124700" cy="48585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729554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IQ"/>
          </a:p>
        </p:txBody>
      </p:sp>
      <p:pic>
        <p:nvPicPr>
          <p:cNvPr id="819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0"/>
            <a:ext cx="7543800" cy="647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0755594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8569924"/>
      </p:ext>
    </p:extLst>
  </p:cSld>
  <p:clrMapOvr>
    <a:masterClrMapping/>
  </p:clrMapOvr>
</p:sld>
</file>

<file path=ppt/theme/theme1.xml><?xml version="1.0" encoding="utf-8"?>
<a:theme xmlns:a="http://schemas.openxmlformats.org/drawingml/2006/main" name="سمة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4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5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6</Words>
  <Application>Microsoft Office PowerPoint</Application>
  <PresentationFormat>On-screen Show (4:3)</PresentationFormat>
  <Paragraphs>3</Paragraphs>
  <Slides>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7</vt:i4>
      </vt:variant>
      <vt:variant>
        <vt:lpstr>Slide Titles</vt:lpstr>
      </vt:variant>
      <vt:variant>
        <vt:i4>8</vt:i4>
      </vt:variant>
    </vt:vector>
  </HeadingPairs>
  <TitlesOfParts>
    <vt:vector size="15" baseType="lpstr">
      <vt:lpstr>سمة Office</vt:lpstr>
      <vt:lpstr>Office Theme</vt:lpstr>
      <vt:lpstr>1_Office Theme</vt:lpstr>
      <vt:lpstr>2_Office Theme</vt:lpstr>
      <vt:lpstr>3_Office Theme</vt:lpstr>
      <vt:lpstr>4_Office Theme</vt:lpstr>
      <vt:lpstr>5_Office Theme</vt:lpstr>
      <vt:lpstr>ENDOCRINE SLIDES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ENDOCRINE SLIDES</dc:title>
  <dc:creator>user</dc:creator>
  <cp:lastModifiedBy>Maher</cp:lastModifiedBy>
  <cp:revision>1</cp:revision>
  <dcterms:created xsi:type="dcterms:W3CDTF">2019-05-15T21:08:49Z</dcterms:created>
  <dcterms:modified xsi:type="dcterms:W3CDTF">2019-05-15T21:16:34Z</dcterms:modified>
</cp:coreProperties>
</file>