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4660"/>
  </p:normalViewPr>
  <p:slideViewPr>
    <p:cSldViewPr>
      <p:cViewPr varScale="1">
        <p:scale>
          <a:sx n="92" d="100"/>
          <a:sy n="92" d="100"/>
        </p:scale>
        <p:origin x="-127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3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2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9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8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9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8392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COMMUNICABLE DISEASES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INFECTIONS THROUGH THE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GASTRO-INTESTINAL TRACT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676400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002060"/>
                </a:solidFill>
              </a:rPr>
              <a:t>Dr. </a:t>
            </a:r>
            <a:r>
              <a:rPr lang="en-US" b="1" dirty="0" err="1">
                <a:solidFill>
                  <a:srgbClr val="002060"/>
                </a:solidFill>
              </a:rPr>
              <a:t>Mayssaa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Essam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6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E (HEV)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248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Like </a:t>
            </a:r>
            <a:r>
              <a:rPr lang="en-US" dirty="0"/>
              <a:t>HAV, HEV causes malaise, anorexia, </a:t>
            </a:r>
            <a:r>
              <a:rPr lang="en-US" dirty="0" smtClean="0"/>
              <a:t>jaundice and </a:t>
            </a:r>
            <a:r>
              <a:rPr lang="en-US" dirty="0"/>
              <a:t>liver enzyme serum elevation. The </a:t>
            </a:r>
            <a:r>
              <a:rPr lang="en-US" dirty="0" smtClean="0"/>
              <a:t>incubation period </a:t>
            </a:r>
            <a:r>
              <a:rPr lang="en-US" dirty="0"/>
              <a:t>is around 40 days, a case fatality rate </a:t>
            </a:r>
            <a:r>
              <a:rPr lang="en-US" dirty="0" smtClean="0"/>
              <a:t>of 20</a:t>
            </a:r>
            <a:r>
              <a:rPr lang="en-US" dirty="0"/>
              <a:t>% occurred in pregnant women in India, </a:t>
            </a:r>
            <a:r>
              <a:rPr lang="en-US" dirty="0" smtClean="0"/>
              <a:t>while 60</a:t>
            </a:r>
            <a:r>
              <a:rPr lang="en-US" dirty="0"/>
              <a:t>% of sporadic cases of fulminant hepatitis </a:t>
            </a:r>
            <a:r>
              <a:rPr lang="en-US" dirty="0" smtClean="0"/>
              <a:t>seen in </a:t>
            </a:r>
            <a:r>
              <a:rPr lang="en-US" dirty="0"/>
              <a:t>the country are all due to HEV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</a:t>
            </a:r>
            <a:r>
              <a:rPr lang="en-US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from a number of countries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ranging from China to Mexico. The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has been contaminated drinking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water. The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age specific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-prevalence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endemic countries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over-16 years group – 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unlike hepatitis </a:t>
            </a:r>
            <a:r>
              <a:rPr lang="en-US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usually occurs before the age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5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years. Clinical manifestations occur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25–40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of age. </a:t>
            </a: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US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HAV, provision of safe drinking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and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sanitary disposal of faeces is required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infection. No vaccine is as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 available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8859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B (HBV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324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Hepatitis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is not transmitted by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-oral route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is a blood-borne agent, transmitted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inoculation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Hepatitis B virus causes long-incubation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hepatitis. 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gives rise to one of the 10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cancers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heptocellular carcinoma. There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evidence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HBV is the aetiological agent in up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80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cases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carrier state (defined as the presence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6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0.1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in parts of Europe to 15% in several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countries,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number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infections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in the perinatal period,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carrier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mother. Transmission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occur by: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ransfusion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blood or blood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inoculation, e.g. repeated use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hypodermic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needles without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sterilization.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Insect bites.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Perinatally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from a carrier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intercourse – hetero- and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homosexual.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Injury-associated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or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68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HBV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possesses at least three separate antigens: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enzyme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HbeAg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valuable marker of potential infectivity of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serum.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Subdeterminants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both surface antigen and c antigen occur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Control is carried out by a combination of: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counselling;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hygiene practices in high-risk areas;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(iii)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at- risk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individuals; 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use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hepatitis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immunoglobin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HbIG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recombinant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is now widely used.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doses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(at 0, 1 and 6 months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2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/>
              <a:t>Hepatitis C (HCV)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91600" cy="609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Hepatitis </a:t>
            </a:r>
            <a:r>
              <a:rPr lang="en-US" sz="2800" dirty="0"/>
              <a:t>C virus was discovered in 1989, and </a:t>
            </a:r>
            <a:r>
              <a:rPr lang="en-US" sz="2800" dirty="0" smtClean="0"/>
              <a:t>contains six </a:t>
            </a:r>
            <a:r>
              <a:rPr lang="en-US" sz="2800" dirty="0"/>
              <a:t>different genotypes (1–6) which vary in</a:t>
            </a:r>
          </a:p>
          <a:p>
            <a:pPr marL="0" indent="0">
              <a:buNone/>
            </a:pPr>
            <a:r>
              <a:rPr lang="en-US" sz="2800" dirty="0"/>
              <a:t>their geographical </a:t>
            </a:r>
            <a:r>
              <a:rPr lang="en-US" sz="2800" dirty="0" smtClean="0"/>
              <a:t>destination. </a:t>
            </a:r>
            <a:r>
              <a:rPr lang="en-US" sz="2800" dirty="0"/>
              <a:t>The incubation period from exposure </a:t>
            </a:r>
            <a:r>
              <a:rPr lang="en-US" sz="2800" dirty="0" smtClean="0"/>
              <a:t>to liver </a:t>
            </a:r>
            <a:r>
              <a:rPr lang="en-US" sz="2800" dirty="0"/>
              <a:t>function abnormalities is usually 8 </a:t>
            </a:r>
            <a:r>
              <a:rPr lang="en-US" sz="2800" dirty="0" smtClean="0"/>
              <a:t>weeks. Chronic </a:t>
            </a:r>
            <a:r>
              <a:rPr lang="en-US" sz="2800" dirty="0"/>
              <a:t>infection is generally asymptomatic at </a:t>
            </a:r>
            <a:r>
              <a:rPr lang="en-US" sz="2800" dirty="0" smtClean="0"/>
              <a:t>first, later </a:t>
            </a:r>
            <a:r>
              <a:rPr lang="en-US" sz="2800" dirty="0"/>
              <a:t>a large proportion of cases progress to </a:t>
            </a:r>
            <a:r>
              <a:rPr lang="en-US" sz="2800" dirty="0" smtClean="0"/>
              <a:t>cirrhosis of </a:t>
            </a:r>
            <a:r>
              <a:rPr lang="en-US" sz="2800" dirty="0"/>
              <a:t>the liver and some to hepatocellular carcinoma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3000" b="1" dirty="0"/>
              <a:t>EPIDEMIOLOGY</a:t>
            </a:r>
          </a:p>
          <a:p>
            <a:pPr marL="0" indent="0">
              <a:buNone/>
            </a:pPr>
            <a:r>
              <a:rPr lang="en-US" sz="2800" dirty="0" smtClean="0"/>
              <a:t>    HCV </a:t>
            </a:r>
            <a:r>
              <a:rPr lang="en-US" sz="2800" dirty="0"/>
              <a:t>has a worldwide distribution. The route of</a:t>
            </a:r>
          </a:p>
          <a:p>
            <a:pPr marL="0" indent="0">
              <a:buNone/>
            </a:pPr>
            <a:r>
              <a:rPr lang="en-US" sz="2800" dirty="0"/>
              <a:t>infection is parenteral (e.g. intravenous drug </a:t>
            </a:r>
            <a:r>
              <a:rPr lang="en-US" sz="2800" dirty="0" smtClean="0"/>
              <a:t>users, blood </a:t>
            </a:r>
            <a:r>
              <a:rPr lang="en-US" sz="2800" dirty="0"/>
              <a:t>transfusion). Donor HCV </a:t>
            </a:r>
            <a:r>
              <a:rPr lang="en-US" sz="2800" dirty="0" err="1"/>
              <a:t>sero</a:t>
            </a:r>
            <a:r>
              <a:rPr lang="en-US" sz="2800" dirty="0"/>
              <a:t>-prevalence </a:t>
            </a:r>
            <a:r>
              <a:rPr lang="en-US" sz="2800" dirty="0" smtClean="0"/>
              <a:t>is high </a:t>
            </a:r>
            <a:r>
              <a:rPr lang="en-US" sz="2800" dirty="0"/>
              <a:t>in Egypt. Transplanted organs may also </a:t>
            </a:r>
            <a:r>
              <a:rPr lang="en-US" sz="2800" dirty="0" smtClean="0"/>
              <a:t>transmit the </a:t>
            </a:r>
            <a:r>
              <a:rPr lang="en-US" sz="2800" dirty="0"/>
              <a:t>infection. Unsterile needles in medical </a:t>
            </a:r>
            <a:r>
              <a:rPr lang="en-US" sz="2800" dirty="0" smtClean="0"/>
              <a:t>and dental </a:t>
            </a:r>
            <a:r>
              <a:rPr lang="en-US" sz="2800" dirty="0"/>
              <a:t>procedures, tattooing and other </a:t>
            </a:r>
            <a:r>
              <a:rPr lang="en-US" sz="2800" dirty="0" err="1" smtClean="0"/>
              <a:t>perisubcutaneous</a:t>
            </a:r>
            <a:r>
              <a:rPr lang="en-US" sz="2800" dirty="0" smtClean="0"/>
              <a:t> procedures </a:t>
            </a:r>
            <a:r>
              <a:rPr lang="en-US" sz="2800" dirty="0"/>
              <a:t>are also responsible.</a:t>
            </a:r>
          </a:p>
        </p:txBody>
      </p:sp>
    </p:spTree>
    <p:extLst>
      <p:ext uri="{BB962C8B-B14F-4D97-AF65-F5344CB8AC3E}">
        <p14:creationId xmlns:p14="http://schemas.microsoft.com/office/powerpoint/2010/main" val="72909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629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3600" b="1" dirty="0" smtClean="0"/>
              <a:t>CONTROL</a:t>
            </a:r>
            <a:endParaRPr lang="en-US" sz="3600" b="1" dirty="0"/>
          </a:p>
          <a:p>
            <a:pPr marL="0" indent="0">
              <a:buNone/>
            </a:pPr>
            <a:r>
              <a:rPr lang="en-US" dirty="0"/>
              <a:t>■ </a:t>
            </a:r>
            <a:r>
              <a:rPr lang="en-US" sz="2800" dirty="0"/>
              <a:t>For the individual, interferon is now </a:t>
            </a:r>
            <a:r>
              <a:rPr lang="en-US" sz="2800" dirty="0" smtClean="0"/>
              <a:t>generally prescribed for the treatment of chronic hepatitis.</a:t>
            </a:r>
          </a:p>
          <a:p>
            <a:pPr marL="0" indent="0">
              <a:buNone/>
            </a:pPr>
            <a:r>
              <a:rPr lang="en-US" sz="2800" dirty="0" smtClean="0"/>
              <a:t>■ </a:t>
            </a:r>
            <a:r>
              <a:rPr lang="en-US" sz="2800" dirty="0"/>
              <a:t>Screening of blood donors has proved effective</a:t>
            </a:r>
          </a:p>
          <a:p>
            <a:pPr marL="0" indent="0">
              <a:buNone/>
            </a:pPr>
            <a:r>
              <a:rPr lang="en-US" sz="2800" dirty="0"/>
              <a:t>in reducing transmission of HCV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■ Education, greater availability of disposable needles.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■ No vaccine is currently </a:t>
            </a:r>
            <a:r>
              <a:rPr lang="en-US" sz="2800" dirty="0" smtClean="0"/>
              <a:t>available.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4100" b="1" dirty="0"/>
              <a:t>Hepatitis delta (HDV)</a:t>
            </a:r>
          </a:p>
          <a:p>
            <a:pPr marL="0" indent="0">
              <a:buNone/>
            </a:pPr>
            <a:r>
              <a:rPr lang="en-US" sz="2800" dirty="0"/>
              <a:t>HDV is a small, incomplete virus incapable of </a:t>
            </a:r>
            <a:r>
              <a:rPr lang="en-US" sz="2800" dirty="0" smtClean="0"/>
              <a:t>independent replication</a:t>
            </a:r>
            <a:r>
              <a:rPr lang="en-US" sz="2800" dirty="0"/>
              <a:t>, which can exist only in </a:t>
            </a:r>
            <a:r>
              <a:rPr lang="en-US" sz="2800" dirty="0" smtClean="0"/>
              <a:t>the presence </a:t>
            </a:r>
            <a:r>
              <a:rPr lang="en-US" sz="2800" dirty="0"/>
              <a:t>of HBV. It gives rise to a more severe </a:t>
            </a:r>
            <a:r>
              <a:rPr lang="en-US" sz="2800" dirty="0" smtClean="0"/>
              <a:t>form of </a:t>
            </a:r>
            <a:r>
              <a:rPr lang="en-US" sz="2800" dirty="0"/>
              <a:t>hepatitis. Two forms of infection have been </a:t>
            </a:r>
            <a:r>
              <a:rPr lang="en-US" sz="2800" dirty="0" smtClean="0"/>
              <a:t>recognized. Like HBV</a:t>
            </a:r>
            <a:r>
              <a:rPr lang="en-US" sz="2800" dirty="0"/>
              <a:t>, HDV is a blood-borne pathogen. </a:t>
            </a:r>
            <a:r>
              <a:rPr lang="en-US" sz="2800" dirty="0" smtClean="0"/>
              <a:t>Delta hepatitis </a:t>
            </a:r>
            <a:r>
              <a:rPr lang="en-US" sz="2800" dirty="0"/>
              <a:t>is endemic in the Eastern </a:t>
            </a:r>
            <a:r>
              <a:rPr lang="en-US" sz="2800" dirty="0" smtClean="0"/>
              <a:t>Mediterranean, the </a:t>
            </a:r>
            <a:r>
              <a:rPr lang="en-US" sz="2800" dirty="0"/>
              <a:t>Middle East, North Africa, the Amazon</a:t>
            </a:r>
          </a:p>
          <a:p>
            <a:pPr marL="0" indent="0">
              <a:buNone/>
            </a:pPr>
            <a:r>
              <a:rPr lang="en-US" sz="2800" dirty="0" smtClean="0"/>
              <a:t>but </a:t>
            </a:r>
            <a:r>
              <a:rPr lang="en-US" sz="2800" dirty="0"/>
              <a:t>occurs worldwide.</a:t>
            </a:r>
          </a:p>
          <a:p>
            <a:pPr marL="0" indent="0">
              <a:buNone/>
            </a:pPr>
            <a:r>
              <a:rPr lang="en-US" sz="3600" b="1" dirty="0"/>
              <a:t>CONTROL</a:t>
            </a:r>
          </a:p>
          <a:p>
            <a:pPr marL="0" indent="0">
              <a:buNone/>
            </a:pPr>
            <a:r>
              <a:rPr lang="en-US" sz="2800" dirty="0"/>
              <a:t>■ HBV vaccination also protects against HDV.</a:t>
            </a:r>
          </a:p>
          <a:p>
            <a:pPr marL="0" indent="0">
              <a:buNone/>
            </a:pPr>
            <a:r>
              <a:rPr lang="en-US" sz="2800" dirty="0"/>
              <a:t>■ Screening of blood has reduced the risk of infection.</a:t>
            </a:r>
          </a:p>
        </p:txBody>
      </p:sp>
    </p:spTree>
    <p:extLst>
      <p:ext uri="{BB962C8B-B14F-4D97-AF65-F5344CB8AC3E}">
        <p14:creationId xmlns:p14="http://schemas.microsoft.com/office/powerpoint/2010/main" val="274159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4128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Hepatitis G (HGV)</a:t>
            </a:r>
          </a:p>
          <a:p>
            <a:pPr marL="0" indent="0">
              <a:buNone/>
            </a:pPr>
            <a:r>
              <a:rPr lang="en-US" sz="2800" dirty="0"/>
              <a:t>HGV has a similar role to HCV and should </a:t>
            </a:r>
            <a:r>
              <a:rPr lang="en-US" sz="2800" dirty="0" smtClean="0"/>
              <a:t>be sought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FF0000"/>
                </a:solidFill>
              </a:rPr>
              <a:t>haemophilia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thalassaemia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dialysis patients</a:t>
            </a:r>
            <a:r>
              <a:rPr lang="en-US" sz="2800" dirty="0">
                <a:solidFill>
                  <a:srgbClr val="FF0000"/>
                </a:solidFill>
              </a:rPr>
              <a:t>, intravenous drug addicts and those </a:t>
            </a:r>
            <a:r>
              <a:rPr lang="en-US" sz="2800" dirty="0" smtClean="0">
                <a:solidFill>
                  <a:srgbClr val="FF0000"/>
                </a:solidFill>
              </a:rPr>
              <a:t>handling blood</a:t>
            </a:r>
            <a:r>
              <a:rPr lang="en-US" sz="2800" dirty="0"/>
              <a:t>. Co-infection with HCV is frequent.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b="1" dirty="0" smtClean="0"/>
              <a:t>REFERENCES</a:t>
            </a:r>
            <a:endParaRPr lang="en-US" b="1" dirty="0"/>
          </a:p>
          <a:p>
            <a:pPr marL="0" indent="0">
              <a:buNone/>
            </a:pPr>
            <a:r>
              <a:rPr lang="en-US" sz="2800" dirty="0" err="1"/>
              <a:t>Rowitz</a:t>
            </a:r>
            <a:r>
              <a:rPr lang="en-US" sz="2800" dirty="0"/>
              <a:t>, Louis. 2008. Public Health Leadership: Putting Principles into Practice.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216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 LINES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Infective agents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Control of the infections acquired through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gastro-intestinal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tract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Diarrhoeal diseases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</a:p>
          <a:p>
            <a:pPr marL="0" indent="0">
              <a:buNone/>
            </a:pPr>
            <a:r>
              <a:rPr lang="en-US" sz="4000" dirty="0" smtClean="0"/>
              <a:t>■ </a:t>
            </a:r>
            <a:r>
              <a:rPr lang="en-US" sz="4000" dirty="0"/>
              <a:t>Bacterial infections</a:t>
            </a:r>
          </a:p>
          <a:p>
            <a:pPr marL="0" indent="0">
              <a:buNone/>
            </a:pPr>
            <a:r>
              <a:rPr lang="en-US" sz="4000" dirty="0"/>
              <a:t>■ Protozoal infections</a:t>
            </a:r>
          </a:p>
          <a:p>
            <a:pPr marL="0" indent="0">
              <a:buNone/>
            </a:pPr>
            <a:r>
              <a:rPr lang="en-US" sz="4000" dirty="0"/>
              <a:t>■ Helminthic infections</a:t>
            </a:r>
          </a:p>
          <a:p>
            <a:pPr marL="0" indent="0">
              <a:buNone/>
            </a:pP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8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2484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the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enterovirus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tropics but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widespread immunization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 have greatly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of the disease. the disease will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eradicated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next 5 years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varies from 3 to 21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days,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average of about 10 days.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characterized by fever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flaccid asymmetrical paralysis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is now limited to a few countries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All of the known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poliomyelitis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 2 and 3)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prevalent although the virus strains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paralytic illness in any area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vary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at different periods in the same area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other may predominate. Large-scale epidemics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 if virulent wild-type virus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is reintroduced into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with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in vaccine delivery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economic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environmental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tropics, a seasonal peak occurs in the hot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rainy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season.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7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954"/>
            <a:ext cx="8991600" cy="670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reservoir of infection.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poliovirus 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excreted in the stools of infected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highly infectious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is transmitted from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by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faecal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–oral route 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pharyngeal secretions, rarely by foodstuffs contaminated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distinct types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poliovirus, that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invade the central nervous system: type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,type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3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viruses grow well in tissue culture,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resist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desiccation but are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in half an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 by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(60°C).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outbreaks are due to type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poliovirus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158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is isolated from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faeces,  throat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swabs or from throat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nasopharyngeal washings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Clinically,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paralysis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symmetrical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progresses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longer periods – 10 days instead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3–4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 as in poliomyelitis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High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hygiene and mass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most important measures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Immunization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the most reliable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for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prevention of poliomyelitis and for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controlling rapid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 during an epidemic. Two types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poliomyelitis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vaccines are currently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available: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‘Salk’ vaccine (IPV),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given by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injection, and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attenuated ‘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Sabin’ vaccine, which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given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mouth (OPV).</a:t>
            </a:r>
          </a:p>
        </p:txBody>
      </p:sp>
    </p:spTree>
    <p:extLst>
      <p:ext uri="{BB962C8B-B14F-4D97-AF65-F5344CB8AC3E}">
        <p14:creationId xmlns:p14="http://schemas.microsoft.com/office/powerpoint/2010/main" val="351594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656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ERADICATION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1988 WHO declared the goal of eliminating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in the world due to wild-type virus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year 2000. The strategy is four-pronged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comprising: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high routine immunization coverage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OPV.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supplementary immunization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national immunization days (NIDs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effective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surveillance.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final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stages, door-to-door immunization campaigns 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where the virus persists.</a:t>
            </a:r>
          </a:p>
        </p:txBody>
      </p:sp>
    </p:spTree>
    <p:extLst>
      <p:ext uri="{BB962C8B-B14F-4D97-AF65-F5344CB8AC3E}">
        <p14:creationId xmlns:p14="http://schemas.microsoft.com/office/powerpoint/2010/main" val="316980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324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six types of viral hepatitis –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and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transmitted by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-oral route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C, D and 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blood-borne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A (HAV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is characterized by loss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appetite, jaundice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enlargement of the liver and raised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enzymes.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varies from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to 40 days with an average of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20 days.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is widespread but is more common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tropics and subtropics; in these areas,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infections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acquired in childhood and many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subclinical.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Humans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reservoir of infection, excreting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organism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faeces and possibly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virus shed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faeces continues until the onset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symptoms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359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-oral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 is the most important mode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transmission by direct or indirect contact. Sporadic cases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probably caused by person to person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contact, but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explosive epidemics from water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occur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ingestion of shellfish grown in polluted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 is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attended by a risk of acquiring hepatitis A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4600" b="1" dirty="0"/>
              <a:t>Host </a:t>
            </a:r>
            <a:r>
              <a:rPr lang="en-US" sz="4600" b="1" dirty="0" smtClean="0"/>
              <a:t>factors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■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children tolerate the infection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 more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rapidly than adults.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Sex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men take longer than women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equivalent degree of liver damage.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Pregnancy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exacerbates hepatitis.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Strenuous exercise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 the early stages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Glucose-6-phospate deficiency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high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G6PD deficiency has been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among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hepatitis and those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this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enzyme defect have a longer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more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course.</a:t>
            </a:r>
          </a:p>
        </p:txBody>
      </p:sp>
    </p:spTree>
    <p:extLst>
      <p:ext uri="{BB962C8B-B14F-4D97-AF65-F5344CB8AC3E}">
        <p14:creationId xmlns:p14="http://schemas.microsoft.com/office/powerpoint/2010/main" val="392763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81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 AND LABORATORY DIAGNOSIS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range of 25–28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nm?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microscopy. Elevation of serum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enzymes?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invariably found.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confirmed by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IgM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antibodies to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virus measured by solid phase,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IgM capture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immunoassays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Control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depends on high standards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hygiene.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Inactivated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 vaccine is now available.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double-dose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has been licensed which,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followed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booster dose 6–12 months later,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expected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at least 10 years’ protection.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induces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antibodies in over 90%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within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weeks and protects against infection.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vaccine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given intramuscularly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deltoid region. Unfortunately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 vaccines are at present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expensive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on a population-wide basis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countries. Passive immunity may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conferred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human immunoglobulin (IG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Even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does not prevent infection 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modify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severity of the disease. It is useful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protecting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contacts during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epidemics (0.2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ml/kg intramuscularly). For those going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0.2–0.5 ml/kg gives passive protection for about 6 months. Recovery from a clinical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attack creates a lasting active immunity.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8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1800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COMMUNICABLE DISEASES: INFECTIONS THROUGH THE GASTRO-INTESTINAL TRACT</vt:lpstr>
      <vt:lpstr>HEAD LINES</vt:lpstr>
      <vt:lpstr>POLIOMYELITIS</vt:lpstr>
      <vt:lpstr>PowerPoint Presentation</vt:lpstr>
      <vt:lpstr>PowerPoint Presentation</vt:lpstr>
      <vt:lpstr>PowerPoint Presentation</vt:lpstr>
      <vt:lpstr>VIRAL HEPATITIS</vt:lpstr>
      <vt:lpstr>PowerPoint Presentation</vt:lpstr>
      <vt:lpstr>PowerPoint Presentation</vt:lpstr>
      <vt:lpstr>Viral hepatitis E (HEV)</vt:lpstr>
      <vt:lpstr>Hepatitis B (HBV)</vt:lpstr>
      <vt:lpstr>PowerPoint Presentation</vt:lpstr>
      <vt:lpstr>Hepatitis C (HCV)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Dr.mayssaa</dc:creator>
  <cp:lastModifiedBy>Dr.mayssaa</cp:lastModifiedBy>
  <cp:revision>86</cp:revision>
  <dcterms:created xsi:type="dcterms:W3CDTF">2018-11-26T12:59:31Z</dcterms:created>
  <dcterms:modified xsi:type="dcterms:W3CDTF">2018-12-09T13:04:23Z</dcterms:modified>
</cp:coreProperties>
</file>