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62" r:id="rId5"/>
    <p:sldId id="259" r:id="rId6"/>
    <p:sldId id="261" r:id="rId7"/>
    <p:sldId id="260" r:id="rId8"/>
    <p:sldId id="263" r:id="rId9"/>
    <p:sldId id="265" r:id="rId10"/>
    <p:sldId id="266" r:id="rId11"/>
    <p:sldId id="269" r:id="rId12"/>
    <p:sldId id="268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2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0614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36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757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288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263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01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055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84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94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179F-0ED3-468E-B3F1-F59945255584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3913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2179F-0ED3-468E-B3F1-F59945255584}" type="datetimeFigureOut">
              <a:rPr lang="en-US" smtClean="0"/>
              <a:t>4/21/2018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505168-70C0-4096-9F5F-501CB5B07F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79512" y="1988840"/>
            <a:ext cx="8784976" cy="3024336"/>
          </a:xfrm>
        </p:spPr>
        <p:txBody>
          <a:bodyPr/>
          <a:lstStyle/>
          <a:p>
            <a:r>
              <a:rPr lang="en-US" sz="5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Spore stain &amp; Acid fast stain</a:t>
            </a:r>
            <a:endParaRPr lang="en-US" sz="5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509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عنصر نائب للمحتوى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08720"/>
            <a:ext cx="7560839" cy="56886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6632"/>
            <a:ext cx="23050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58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لمحتوى 4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Microorganisms that are not acid fast , termed non acid fast appear (</a:t>
            </a:r>
            <a:r>
              <a:rPr lang="en-US" sz="2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Blue due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staining with methylene blue after they have been decolorized by the acid alcohol. 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852936"/>
            <a:ext cx="5760639" cy="324036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4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83323"/>
            <a:ext cx="8229600" cy="525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830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67" b="5321"/>
          <a:stretch/>
        </p:blipFill>
        <p:spPr>
          <a:xfrm>
            <a:off x="761132" y="1124745"/>
            <a:ext cx="7621736" cy="395987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مستطيل مستدير الزوايا 4"/>
          <p:cNvSpPr/>
          <p:nvPr/>
        </p:nvSpPr>
        <p:spPr>
          <a:xfrm>
            <a:off x="971600" y="5301208"/>
            <a:ext cx="3168352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Mycobacterium tuberculosis</a:t>
            </a:r>
            <a:endParaRPr lang="en-US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مستطيل مستدير الزوايا 5"/>
          <p:cNvSpPr/>
          <p:nvPr/>
        </p:nvSpPr>
        <p:spPr>
          <a:xfrm>
            <a:off x="4932040" y="5301208"/>
            <a:ext cx="3240360" cy="7920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Escherichia coli</a:t>
            </a:r>
            <a:endParaRPr lang="en-US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31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260648"/>
            <a:ext cx="8568952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Spore staining</a:t>
            </a: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Schaeffer-Fulton method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Bacteria in genera such as Bacillus and Clostridium produce a quite resistant structure capable of surviving for long periods in an unfavorable environment and then giving rise to new bacterial cell.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structure is called an endospore since it develops within the bacterial cell.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location and size of endospore vary with the species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994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12"/>
          <a:stretch/>
        </p:blipFill>
        <p:spPr>
          <a:xfrm>
            <a:off x="467544" y="332656"/>
            <a:ext cx="8280920" cy="5555526"/>
          </a:xfrm>
        </p:spPr>
      </p:pic>
    </p:spTree>
    <p:extLst>
      <p:ext uri="{BB962C8B-B14F-4D97-AF65-F5344CB8AC3E}">
        <p14:creationId xmlns:p14="http://schemas.microsoft.com/office/powerpoint/2010/main" val="126577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95536" y="764704"/>
            <a:ext cx="8136904" cy="56886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Endospore do not stain easily but , once stained they strongly resist decolorization .</a:t>
            </a:r>
          </a:p>
          <a:p>
            <a:pPr marL="0" indent="0">
              <a:buNone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endospore are stained with </a:t>
            </a:r>
            <a:r>
              <a:rPr lang="en-US" sz="2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malachite green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, heat is used to provide stain penetratio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dirty="0" smtClean="0"/>
              <a:t> .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rest of the cell is then decolorized and counter stained a light red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safranin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4146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34" y="1052736"/>
            <a:ext cx="8409337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2305050" cy="858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918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2" t="15390" r="4155" b="8124"/>
          <a:stretch/>
        </p:blipFill>
        <p:spPr>
          <a:xfrm>
            <a:off x="539552" y="476672"/>
            <a:ext cx="8280920" cy="5976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92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16"/>
          <a:stretch/>
        </p:blipFill>
        <p:spPr>
          <a:xfrm>
            <a:off x="3112981" y="548680"/>
            <a:ext cx="2880320" cy="2181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صورة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9" r="14509"/>
          <a:stretch/>
        </p:blipFill>
        <p:spPr>
          <a:xfrm>
            <a:off x="2123728" y="3068960"/>
            <a:ext cx="4862945" cy="26455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مستطيل مستدير الزوايا 1"/>
          <p:cNvSpPr/>
          <p:nvPr/>
        </p:nvSpPr>
        <p:spPr>
          <a:xfrm>
            <a:off x="2411760" y="5949280"/>
            <a:ext cx="4320480" cy="64807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Bacillus </a:t>
            </a:r>
            <a:r>
              <a:rPr lang="en-US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subtilus</a:t>
            </a:r>
            <a:endParaRPr lang="en-US" sz="28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31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336704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Acid fast staining</a:t>
            </a:r>
          </a:p>
          <a:p>
            <a:pPr marL="0" lvl="0" indent="0" algn="ctr"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Ziehl-Neelson</a:t>
            </a:r>
            <a:r>
              <a:rPr lang="en-US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stain)</a:t>
            </a:r>
          </a:p>
          <a:p>
            <a:pPr marL="0" lvl="0" indent="0">
              <a:buNone/>
            </a:pPr>
            <a:r>
              <a:rPr lang="en-US" sz="24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  <a:endParaRPr lang="en-US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few species of bacteria in the genera Mycobacteria and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Nocardia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do not readily stain with simple stain ,however these microorganisms can be stained by heating them with carbolfuchsin 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heat drives the stain in to the cell once the microorganisms have taken up the carbolfuchsin , they are not easily decolorized by acid-alcohol and hence are termed acid fast .</a:t>
            </a:r>
          </a:p>
          <a:p>
            <a:pPr marL="0" indent="0">
              <a:buNone/>
            </a:pP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acid fasten is due to the high lipid content (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mycolic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acid) in the cell wall these microorganisms.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9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664"/>
          <a:stretch/>
        </p:blipFill>
        <p:spPr>
          <a:xfrm>
            <a:off x="1547664" y="548680"/>
            <a:ext cx="5976664" cy="51125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82456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558</TotalTime>
  <Words>243</Words>
  <Application>Microsoft Office PowerPoint</Application>
  <PresentationFormat>On-screen Show (4:3)</PresentationFormat>
  <Paragraphs>26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zainab</dc:creator>
  <cp:lastModifiedBy>Dr.mayssaa</cp:lastModifiedBy>
  <cp:revision>26</cp:revision>
  <dcterms:created xsi:type="dcterms:W3CDTF">2017-10-22T05:50:19Z</dcterms:created>
  <dcterms:modified xsi:type="dcterms:W3CDTF">2018-04-21T18:33:15Z</dcterms:modified>
</cp:coreProperties>
</file>