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70" r:id="rId13"/>
    <p:sldId id="269" r:id="rId14"/>
    <p:sldId id="271" r:id="rId15"/>
    <p:sldId id="276" r:id="rId16"/>
    <p:sldId id="273" r:id="rId17"/>
    <p:sldId id="277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68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2A61-BF61-4D5A-87CE-3A70256065FC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FC15-EF5B-4AAD-8F24-5E5AB661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media 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pPr marL="0" lvl="0" indent="0" algn="ctr"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8168" r="52796" b="19126"/>
          <a:stretch/>
        </p:blipFill>
        <p:spPr>
          <a:xfrm>
            <a:off x="6876256" y="4509120"/>
            <a:ext cx="1964966" cy="201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7" y="188640"/>
            <a:ext cx="2520280" cy="176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3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, pure colonies can also be obtained by the streak plate technique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technique , the bacterial mixture is transferred to the edge of an agar plate with an inoculating loop and then streaked out over the surface in one of several patterns 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some point on the streaks , individual cells will be removed from the loop as it glides along the agar surface and will give rise to separate colonies.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one assumes that one colony comes from one cell.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92888" cy="536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9046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sample is diluted several time to reduce the microbial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separated colonies upon plating.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volume of several diluted samples are added to sterile petridishes and mixed with liquid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tryptic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soy agar that has been cooled to about 48-50C˚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agar has hardened each cell is fixed in place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colony if the sample is dilute enough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pure culture , colonies growing on the surface or sub-surface can be inoculated in to fresh medium.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5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Colony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 number of bacterial cells on solid medium , which is visible to the naked eye as a discrete entity 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, the general form of the colony and the shape of the edge or margin can be determined by looking down at the top of the colony , the nature of the colony elevation is apparent when viewed from the side as the plate is held at eye level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35588"/>
          <a:stretch/>
        </p:blipFill>
        <p:spPr>
          <a:xfrm>
            <a:off x="395536" y="404664"/>
            <a:ext cx="8496944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18143" r="3719" b="31753"/>
          <a:stretch/>
        </p:blipFill>
        <p:spPr>
          <a:xfrm>
            <a:off x="539552" y="1124744"/>
            <a:ext cx="822326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9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79063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culture media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survival and growth of microorganisms depend on a available nutrients and favorable growth environment. In the laboratory, the nutrient preparations that are used for culturing microorganisms are called media.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1" y="692696"/>
            <a:ext cx="81876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physical forms are used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3568" y="1844824"/>
            <a:ext cx="33843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 broth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68225" y="5229200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68225" y="3501008"/>
            <a:ext cx="3399719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solid media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63777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4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media (or broth)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tryptic soy broth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heart infusion broth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can be used to propagate large numbers microorganisms in fermentation studies and for various biochemical tests.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352928" cy="36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semi 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can be used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studies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determine bacterial motility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an aerobic growth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5051" r="10908"/>
          <a:stretch/>
        </p:blipFill>
        <p:spPr>
          <a:xfrm>
            <a:off x="251520" y="2636912"/>
            <a:ext cx="85689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media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nutrient agar or blood agar are used: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pure culture isolates.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of cultures.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observe specific biochemical reactions.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surface growth of microorganisms in order to observe colony appearance.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8884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6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culture techniques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35696" y="1772816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technique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35696" y="3068960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Streak – plate technique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35696" y="4437112"/>
            <a:ext cx="540060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plate technique</a:t>
            </a:r>
          </a:p>
        </p:txBody>
      </p:sp>
    </p:spTree>
    <p:extLst>
      <p:ext uri="{BB962C8B-B14F-4D97-AF65-F5344CB8AC3E}">
        <p14:creationId xmlns:p14="http://schemas.microsoft.com/office/powerpoint/2010/main" val="3267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– plate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 easy , direct way of achieving a pure culture. In this technique a small volume of dilute bacterial mixture is transferred to the center of an agar plate and is spread evenly over the surface with sterile 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L-shaped glass rod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glass rod is normally sterilized by dipping in alcohol and flamed to burn off the alcohol.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some of the dispersed cells developed in to isolated colonies.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529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Dr.mayssaa</cp:lastModifiedBy>
  <cp:revision>44</cp:revision>
  <dcterms:created xsi:type="dcterms:W3CDTF">2017-10-28T18:23:55Z</dcterms:created>
  <dcterms:modified xsi:type="dcterms:W3CDTF">2018-04-21T18:30:08Z</dcterms:modified>
</cp:coreProperties>
</file>