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Blood Phosphorus</a:t>
            </a:r>
            <a:endParaRPr lang="en-US" sz="4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r>
              <a:rPr lang="en-US" sz="35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Assist.Lecturer</a:t>
            </a:r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Aseel</a:t>
            </a:r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Ghassan</a:t>
            </a:r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Daoud</a:t>
            </a:r>
            <a:endParaRPr lang="en-US" sz="35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M.Sc. In pharmacy/ Clinical laboratory sciences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0390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 is phosphorus?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It is a mineral that combines with other substances to form organic and inorganic phosphate compounds.</a:t>
            </a:r>
          </a:p>
          <a:p>
            <a:pPr marL="0" indent="0" algn="just"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 are functions of phosphates?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Energy production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Muscle and nerve function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Bone growth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Buffer that maintains acid-base balance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9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 are phosphorus rich foods?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3999" cy="5943600"/>
          </a:xfrm>
        </p:spPr>
      </p:pic>
    </p:spTree>
    <p:extLst>
      <p:ext uri="{BB962C8B-B14F-4D97-AF65-F5344CB8AC3E}">
        <p14:creationId xmlns:p14="http://schemas.microsoft.com/office/powerpoint/2010/main" val="2617064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How can the body regulate blood phosphate level ?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How much it absorbs from the intestines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How much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it excretes via kidneys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It is also affected by parathyroid hormone (PTH), calcium and vitamin 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0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What are symptoms of low phosphate levels?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2362200" cy="280511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00200"/>
            <a:ext cx="2971800" cy="1753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3781425" cy="2617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267200"/>
            <a:ext cx="2378964" cy="237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5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Causes of hypophosphatemia: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Hypercalcaemia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and high level of PTH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Overuse of diuretics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Malnutrition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Diabetic ketoacidosis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Hypothyroidism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Hypokalemia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Rickets due to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 D deficiency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Sever burns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Alcoholism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Chronic antacid use</a:t>
            </a:r>
          </a:p>
        </p:txBody>
      </p:sp>
    </p:spTree>
    <p:extLst>
      <p:ext uri="{BB962C8B-B14F-4D97-AF65-F5344CB8AC3E}">
        <p14:creationId xmlns:p14="http://schemas.microsoft.com/office/powerpoint/2010/main" val="137890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Causes of </a:t>
            </a:r>
            <a:r>
              <a:rPr lang="en-US" sz="3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hyperphosphatemia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Kidney failure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Hypoparathyroidism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Hypocalcaemia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Diabetic ketoacidosis (first seen)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Phosphate supplementation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581400"/>
            <a:ext cx="161925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143000"/>
            <a:ext cx="1651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 phosphorus level can lead to organ damage, why?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due to calcification, deposits of calcium phosphate in tissues.</a:t>
            </a:r>
          </a:p>
          <a:p>
            <a:pPr>
              <a:buFont typeface="Wingdings" pitchFamily="2" charset="2"/>
              <a:buChar char="ü"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76600"/>
            <a:ext cx="2857500" cy="2562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338512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Reference level: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12-60 years : 2.7-4.5 mg/dl</a:t>
            </a:r>
          </a:p>
          <a:p>
            <a:pPr marL="0" indent="0"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 are phosphate levels in children higher than in adults?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04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196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Blood Phosphorus</vt:lpstr>
      <vt:lpstr>What is phosphorus?</vt:lpstr>
      <vt:lpstr>What are phosphorus rich foods?</vt:lpstr>
      <vt:lpstr>How can the body regulate blood phosphate level ?</vt:lpstr>
      <vt:lpstr>What are symptoms of low phosphate levels?</vt:lpstr>
      <vt:lpstr>Causes of hypophosphatemia:</vt:lpstr>
      <vt:lpstr>Causes of hyperphosphatemia:</vt:lpstr>
      <vt:lpstr>High phosphorus level can lead to organ damage, why?</vt:lpstr>
      <vt:lpstr>Reference level: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Phosphate</dc:title>
  <dc:creator>FAWAZ</dc:creator>
  <cp:lastModifiedBy>LENOVO</cp:lastModifiedBy>
  <cp:revision>13</cp:revision>
  <dcterms:created xsi:type="dcterms:W3CDTF">2006-08-16T00:00:00Z</dcterms:created>
  <dcterms:modified xsi:type="dcterms:W3CDTF">2019-05-04T07:57:02Z</dcterms:modified>
</cp:coreProperties>
</file>