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75" r:id="rId3"/>
    <p:sldId id="256" r:id="rId4"/>
    <p:sldId id="268" r:id="rId5"/>
    <p:sldId id="269" r:id="rId6"/>
    <p:sldId id="266" r:id="rId7"/>
    <p:sldId id="276" r:id="rId8"/>
    <p:sldId id="277" r:id="rId9"/>
    <p:sldId id="278" r:id="rId10"/>
    <p:sldId id="279" r:id="rId11"/>
    <p:sldId id="280" r:id="rId12"/>
    <p:sldId id="282" r:id="rId13"/>
    <p:sldId id="283" r:id="rId14"/>
    <p:sldId id="297" r:id="rId15"/>
    <p:sldId id="298" r:id="rId16"/>
    <p:sldId id="299" r:id="rId17"/>
    <p:sldId id="300" r:id="rId18"/>
    <p:sldId id="301" r:id="rId19"/>
    <p:sldId id="302" r:id="rId20"/>
    <p:sldId id="303" r:id="rId21"/>
    <p:sldId id="304" r:id="rId2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Arial" pitchFamily="34" charset="0"/>
      </a:defRPr>
    </a:lvl1pPr>
    <a:lvl2pPr marL="457200" algn="l" rtl="0" fontAlgn="base">
      <a:spcBef>
        <a:spcPct val="0"/>
      </a:spcBef>
      <a:spcAft>
        <a:spcPct val="0"/>
      </a:spcAft>
      <a:defRPr kern="1200">
        <a:solidFill>
          <a:schemeClr val="tx1"/>
        </a:solidFill>
        <a:latin typeface="Arial" pitchFamily="34" charset="0"/>
        <a:ea typeface="SimSun" pitchFamily="2" charset="-122"/>
        <a:cs typeface="Arial" pitchFamily="34" charset="0"/>
      </a:defRPr>
    </a:lvl2pPr>
    <a:lvl3pPr marL="914400" algn="l" rtl="0" fontAlgn="base">
      <a:spcBef>
        <a:spcPct val="0"/>
      </a:spcBef>
      <a:spcAft>
        <a:spcPct val="0"/>
      </a:spcAft>
      <a:defRPr kern="1200">
        <a:solidFill>
          <a:schemeClr val="tx1"/>
        </a:solidFill>
        <a:latin typeface="Arial" pitchFamily="34" charset="0"/>
        <a:ea typeface="SimSun" pitchFamily="2" charset="-122"/>
        <a:cs typeface="Arial" pitchFamily="34" charset="0"/>
      </a:defRPr>
    </a:lvl3pPr>
    <a:lvl4pPr marL="1371600" algn="l" rtl="0" fontAlgn="base">
      <a:spcBef>
        <a:spcPct val="0"/>
      </a:spcBef>
      <a:spcAft>
        <a:spcPct val="0"/>
      </a:spcAft>
      <a:defRPr kern="1200">
        <a:solidFill>
          <a:schemeClr val="tx1"/>
        </a:solidFill>
        <a:latin typeface="Arial" pitchFamily="34" charset="0"/>
        <a:ea typeface="SimSun" pitchFamily="2" charset="-122"/>
        <a:cs typeface="Arial" pitchFamily="34" charset="0"/>
      </a:defRPr>
    </a:lvl4pPr>
    <a:lvl5pPr marL="1828800" algn="l" rtl="0" fontAlgn="base">
      <a:spcBef>
        <a:spcPct val="0"/>
      </a:spcBef>
      <a:spcAft>
        <a:spcPct val="0"/>
      </a:spcAft>
      <a:defRPr kern="1200">
        <a:solidFill>
          <a:schemeClr val="tx1"/>
        </a:solidFill>
        <a:latin typeface="Arial" pitchFamily="34" charset="0"/>
        <a:ea typeface="SimSun" pitchFamily="2" charset="-122"/>
        <a:cs typeface="Arial" pitchFamily="34" charset="0"/>
      </a:defRPr>
    </a:lvl5pPr>
    <a:lvl6pPr marL="2286000" algn="l" defTabSz="914400" rtl="0" eaLnBrk="1" latinLnBrk="0" hangingPunct="1">
      <a:defRPr kern="1200">
        <a:solidFill>
          <a:schemeClr val="tx1"/>
        </a:solidFill>
        <a:latin typeface="Arial" pitchFamily="34" charset="0"/>
        <a:ea typeface="SimSun" pitchFamily="2" charset="-122"/>
        <a:cs typeface="Arial" pitchFamily="34" charset="0"/>
      </a:defRPr>
    </a:lvl6pPr>
    <a:lvl7pPr marL="2743200" algn="l" defTabSz="914400" rtl="0" eaLnBrk="1" latinLnBrk="0" hangingPunct="1">
      <a:defRPr kern="1200">
        <a:solidFill>
          <a:schemeClr val="tx1"/>
        </a:solidFill>
        <a:latin typeface="Arial" pitchFamily="34" charset="0"/>
        <a:ea typeface="SimSun" pitchFamily="2" charset="-122"/>
        <a:cs typeface="Arial" pitchFamily="34" charset="0"/>
      </a:defRPr>
    </a:lvl7pPr>
    <a:lvl8pPr marL="3200400" algn="l" defTabSz="914400" rtl="0" eaLnBrk="1" latinLnBrk="0" hangingPunct="1">
      <a:defRPr kern="1200">
        <a:solidFill>
          <a:schemeClr val="tx1"/>
        </a:solidFill>
        <a:latin typeface="Arial" pitchFamily="34" charset="0"/>
        <a:ea typeface="SimSun" pitchFamily="2" charset="-122"/>
        <a:cs typeface="Arial" pitchFamily="34" charset="0"/>
      </a:defRPr>
    </a:lvl8pPr>
    <a:lvl9pPr marL="3657600" algn="l" defTabSz="914400" rtl="0" eaLnBrk="1" latinLnBrk="0" hangingPunct="1">
      <a:defRPr kern="1200">
        <a:solidFill>
          <a:schemeClr val="tx1"/>
        </a:solidFill>
        <a:latin typeface="Arial" pitchFamily="34" charset="0"/>
        <a:ea typeface="SimSun" pitchFamily="2" charset="-122"/>
        <a:cs typeface="Arial" pitchFamily="34" charset="0"/>
      </a:defRPr>
    </a:lvl9pPr>
  </p:defaultTextStyle>
  <p:extLst>
    <p:ext uri="{EFAFB233-063F-42B5-8137-9DF3F51BA10A}">
      <p15:sldGuideLst xmlns:p15="http://schemas.microsoft.com/office/powerpoint/2012/main">
        <p15:guide id="1" orient="horz" pos="2196">
          <p15:clr>
            <a:srgbClr val="A4A3A4"/>
          </p15:clr>
        </p15:guide>
        <p15:guide id="2" orient="horz" pos="1156">
          <p15:clr>
            <a:srgbClr val="A4A3A4"/>
          </p15:clr>
        </p15:guide>
        <p15:guide id="3" pos="2872">
          <p15:clr>
            <a:srgbClr val="A4A3A4"/>
          </p15:clr>
        </p15:guide>
        <p15:guide id="4" pos="1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94660"/>
  </p:normalViewPr>
  <p:slideViewPr>
    <p:cSldViewPr>
      <p:cViewPr varScale="1">
        <p:scale>
          <a:sx n="68" d="100"/>
          <a:sy n="68" d="100"/>
        </p:scale>
        <p:origin x="1434" y="72"/>
      </p:cViewPr>
      <p:guideLst>
        <p:guide orient="horz" pos="2196"/>
        <p:guide orient="horz" pos="1156"/>
        <p:guide pos="2872"/>
        <p:guide pos="1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094537401574819"/>
          <c:y val="0.12839074803149625"/>
          <c:w val="0.5435728346456693"/>
          <c:h val="0.81535925196850456"/>
        </c:manualLayout>
      </c:layout>
      <c:pieChart>
        <c:varyColors val="1"/>
        <c:ser>
          <c:idx val="0"/>
          <c:order val="0"/>
          <c:tx>
            <c:strRef>
              <c:f>Sheet1!$B$1</c:f>
              <c:strCache>
                <c:ptCount val="1"/>
                <c:pt idx="0">
                  <c:v>个人特质</c:v>
                </c:pt>
              </c:strCache>
            </c:strRef>
          </c:tx>
          <c:spPr>
            <a:solidFill>
              <a:schemeClr val="accent4">
                <a:lumMod val="75000"/>
              </a:schemeClr>
            </a:solidFill>
            <a:ln>
              <a:solidFill>
                <a:schemeClr val="accent4">
                  <a:lumMod val="75000"/>
                </a:schemeClr>
              </a:solidFill>
            </a:ln>
          </c:spPr>
          <c:dPt>
            <c:idx val="0"/>
            <c:bubble3D val="0"/>
            <c:extLst>
              <c:ext xmlns:c16="http://schemas.microsoft.com/office/drawing/2014/chart" uri="{C3380CC4-5D6E-409C-BE32-E72D297353CC}">
                <c16:uniqueId val="{00000000-4236-4874-AAEF-E2F45CA09823}"/>
              </c:ext>
            </c:extLst>
          </c:dPt>
          <c:dPt>
            <c:idx val="1"/>
            <c:bubble3D val="0"/>
            <c:extLst>
              <c:ext xmlns:c16="http://schemas.microsoft.com/office/drawing/2014/chart" uri="{C3380CC4-5D6E-409C-BE32-E72D297353CC}">
                <c16:uniqueId val="{00000001-4236-4874-AAEF-E2F45CA09823}"/>
              </c:ext>
            </c:extLst>
          </c:dPt>
          <c:dPt>
            <c:idx val="2"/>
            <c:bubble3D val="0"/>
            <c:extLst>
              <c:ext xmlns:c16="http://schemas.microsoft.com/office/drawing/2014/chart" uri="{C3380CC4-5D6E-409C-BE32-E72D297353CC}">
                <c16:uniqueId val="{00000002-4236-4874-AAEF-E2F45CA09823}"/>
              </c:ext>
            </c:extLst>
          </c:dPt>
          <c:dPt>
            <c:idx val="3"/>
            <c:bubble3D val="0"/>
            <c:extLst>
              <c:ext xmlns:c16="http://schemas.microsoft.com/office/drawing/2014/chart" uri="{C3380CC4-5D6E-409C-BE32-E72D297353CC}">
                <c16:uniqueId val="{00000003-4236-4874-AAEF-E2F45CA09823}"/>
              </c:ext>
            </c:extLst>
          </c:dPt>
          <c:cat>
            <c:strRef>
              <c:f>Sheet1!$A$2:$A$5</c:f>
              <c:strCache>
                <c:ptCount val="4"/>
                <c:pt idx="0">
                  <c:v>技术</c:v>
                </c:pt>
                <c:pt idx="1">
                  <c:v>销售</c:v>
                </c:pt>
                <c:pt idx="2">
                  <c:v>市场</c:v>
                </c:pt>
                <c:pt idx="3">
                  <c:v>管理</c:v>
                </c:pt>
              </c:strCache>
            </c:strRef>
          </c:cat>
          <c:val>
            <c:numRef>
              <c:f>Sheet1!$B$2:$B$5</c:f>
              <c:numCache>
                <c:formatCode>General</c:formatCode>
                <c:ptCount val="4"/>
                <c:pt idx="0">
                  <c:v>25</c:v>
                </c:pt>
                <c:pt idx="1">
                  <c:v>15</c:v>
                </c:pt>
                <c:pt idx="2">
                  <c:v>40</c:v>
                </c:pt>
                <c:pt idx="3">
                  <c:v>20</c:v>
                </c:pt>
              </c:numCache>
            </c:numRef>
          </c:val>
          <c:extLst>
            <c:ext xmlns:c16="http://schemas.microsoft.com/office/drawing/2014/chart" uri="{C3380CC4-5D6E-409C-BE32-E72D297353CC}">
              <c16:uniqueId val="{00000004-4236-4874-AAEF-E2F45CA09823}"/>
            </c:ext>
          </c:extLst>
        </c:ser>
        <c:dLbls>
          <c:showLegendKey val="0"/>
          <c:showVal val="0"/>
          <c:showCatName val="0"/>
          <c:showSerName val="0"/>
          <c:showPercent val="0"/>
          <c:showBubbleSize val="0"/>
          <c:showLeaderLines val="1"/>
        </c:dLbls>
        <c:firstSliceAng val="72"/>
      </c:pieChart>
      <c:spPr>
        <a:noFill/>
        <a:ln w="25368">
          <a:noFill/>
        </a:ln>
      </c:spPr>
    </c:plotArea>
    <c:plotVisOnly val="1"/>
    <c:dispBlanksAs val="zero"/>
    <c:showDLblsOverMax val="0"/>
  </c:chart>
  <c:txPr>
    <a:bodyPr/>
    <a:lstStyle/>
    <a:p>
      <a:pPr>
        <a:defRPr sz="1798"/>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336E0-B110-488E-847B-7F01381C3A04}"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FB74BFC3-E59C-4EBE-9466-65EA158AB2EF}">
      <dgm:prSet/>
      <dgm:spPr/>
      <dgm:t>
        <a:bodyPr/>
        <a:lstStyle/>
        <a:p>
          <a:pPr rtl="1"/>
          <a:r>
            <a:rPr lang="ar-IQ" dirty="0"/>
            <a:t>ما الذي تعرفه عبر وظيفتك السابقة</a:t>
          </a:r>
          <a:endParaRPr lang="en-US" dirty="0"/>
        </a:p>
      </dgm:t>
    </dgm:pt>
    <dgm:pt modelId="{40FF2F4B-AB67-4590-8F71-51DD964C7E53}" type="parTrans" cxnId="{6004652E-6661-4238-8E20-D62EA9DF87EC}">
      <dgm:prSet/>
      <dgm:spPr/>
      <dgm:t>
        <a:bodyPr/>
        <a:lstStyle/>
        <a:p>
          <a:endParaRPr lang="en-US"/>
        </a:p>
      </dgm:t>
    </dgm:pt>
    <dgm:pt modelId="{CAC7ED0C-C657-4D4D-9D66-74D8F45F4B49}" type="sibTrans" cxnId="{6004652E-6661-4238-8E20-D62EA9DF87EC}">
      <dgm:prSet/>
      <dgm:spPr/>
      <dgm:t>
        <a:bodyPr/>
        <a:lstStyle/>
        <a:p>
          <a:endParaRPr lang="en-US"/>
        </a:p>
      </dgm:t>
    </dgm:pt>
    <dgm:pt modelId="{784389E0-751F-495E-AF4D-A48C92AA44D0}">
      <dgm:prSet/>
      <dgm:spPr/>
      <dgm:t>
        <a:bodyPr/>
        <a:lstStyle/>
        <a:p>
          <a:pPr rtl="1"/>
          <a:r>
            <a:rPr lang="ar-IQ" dirty="0"/>
            <a:t>ما الذي تعرفه خارج مجال عملك</a:t>
          </a:r>
          <a:endParaRPr lang="en-US" dirty="0"/>
        </a:p>
      </dgm:t>
    </dgm:pt>
    <dgm:pt modelId="{88C997A9-7680-4EED-AC04-A00E9368BF8A}" type="parTrans" cxnId="{12AC0ABD-043A-4F95-936B-242E4DDD5B3D}">
      <dgm:prSet/>
      <dgm:spPr/>
      <dgm:t>
        <a:bodyPr/>
        <a:lstStyle/>
        <a:p>
          <a:endParaRPr lang="en-US"/>
        </a:p>
      </dgm:t>
    </dgm:pt>
    <dgm:pt modelId="{04999183-C3BE-4D86-AEBF-B58F41B20460}" type="sibTrans" cxnId="{12AC0ABD-043A-4F95-936B-242E4DDD5B3D}">
      <dgm:prSet/>
      <dgm:spPr/>
      <dgm:t>
        <a:bodyPr/>
        <a:lstStyle/>
        <a:p>
          <a:endParaRPr lang="en-US"/>
        </a:p>
      </dgm:t>
    </dgm:pt>
    <dgm:pt modelId="{FFDC49F9-C892-4EB1-97A9-476E47E735EF}">
      <dgm:prSet/>
      <dgm:spPr/>
      <dgm:t>
        <a:bodyPr/>
        <a:lstStyle/>
        <a:p>
          <a:pPr rtl="1"/>
          <a:r>
            <a:rPr lang="ar-IQ" dirty="0"/>
            <a:t>ما هي المجالات أو الوظائف أو الصناعات المفضلة لديك</a:t>
          </a:r>
          <a:endParaRPr lang="en-US" dirty="0"/>
        </a:p>
      </dgm:t>
    </dgm:pt>
    <dgm:pt modelId="{0FC3E638-4FC8-49AD-8204-7F60910A607D}" type="parTrans" cxnId="{7FB74542-1C69-4A18-9870-1603AC71136A}">
      <dgm:prSet/>
      <dgm:spPr/>
      <dgm:t>
        <a:bodyPr/>
        <a:lstStyle/>
        <a:p>
          <a:endParaRPr lang="en-US"/>
        </a:p>
      </dgm:t>
    </dgm:pt>
    <dgm:pt modelId="{14E15FE9-5505-4786-842C-85AEC51C2194}" type="sibTrans" cxnId="{7FB74542-1C69-4A18-9870-1603AC71136A}">
      <dgm:prSet/>
      <dgm:spPr/>
      <dgm:t>
        <a:bodyPr/>
        <a:lstStyle/>
        <a:p>
          <a:endParaRPr lang="en-US"/>
        </a:p>
      </dgm:t>
    </dgm:pt>
    <dgm:pt modelId="{DF3FFCFD-96A4-4A79-B05F-34D81DF81882}">
      <dgm:prSet/>
      <dgm:spPr/>
      <dgm:t>
        <a:bodyPr/>
        <a:lstStyle/>
        <a:p>
          <a:pPr rtl="1"/>
          <a:r>
            <a:rPr lang="ar-IQ" dirty="0"/>
            <a:t>هل لديك أية ومضات أو أراء مبتكرة  أو أفكار كبرى</a:t>
          </a:r>
          <a:endParaRPr lang="en-US" dirty="0"/>
        </a:p>
      </dgm:t>
    </dgm:pt>
    <dgm:pt modelId="{DEF099A8-9753-4C81-83E7-3EDA5B648E13}" type="parTrans" cxnId="{33844339-5309-4B96-B4D2-4980B7D08FBA}">
      <dgm:prSet/>
      <dgm:spPr/>
      <dgm:t>
        <a:bodyPr/>
        <a:lstStyle/>
        <a:p>
          <a:endParaRPr lang="en-US"/>
        </a:p>
      </dgm:t>
    </dgm:pt>
    <dgm:pt modelId="{624A3862-B18B-448F-86A0-BCE45E88102A}" type="sibTrans" cxnId="{33844339-5309-4B96-B4D2-4980B7D08FBA}">
      <dgm:prSet/>
      <dgm:spPr/>
      <dgm:t>
        <a:bodyPr/>
        <a:lstStyle/>
        <a:p>
          <a:endParaRPr lang="en-US"/>
        </a:p>
      </dgm:t>
    </dgm:pt>
    <dgm:pt modelId="{E4882119-FCC7-4B66-A39F-75840FC4C955}" type="pres">
      <dgm:prSet presAssocID="{450336E0-B110-488E-847B-7F01381C3A04}" presName="compositeShape" presStyleCnt="0">
        <dgm:presLayoutVars>
          <dgm:chMax val="7"/>
          <dgm:dir/>
          <dgm:resizeHandles val="exact"/>
        </dgm:presLayoutVars>
      </dgm:prSet>
      <dgm:spPr/>
    </dgm:pt>
    <dgm:pt modelId="{2D6FDDCD-DD36-46B0-9E46-729747282CA2}" type="pres">
      <dgm:prSet presAssocID="{FB74BFC3-E59C-4EBE-9466-65EA158AB2EF}" presName="circ1" presStyleLbl="vennNode1" presStyleIdx="0" presStyleCnt="4"/>
      <dgm:spPr/>
    </dgm:pt>
    <dgm:pt modelId="{A5980F6F-D385-4AA0-8F51-FF70AC131786}" type="pres">
      <dgm:prSet presAssocID="{FB74BFC3-E59C-4EBE-9466-65EA158AB2EF}" presName="circ1Tx" presStyleLbl="revTx" presStyleIdx="0" presStyleCnt="0">
        <dgm:presLayoutVars>
          <dgm:chMax val="0"/>
          <dgm:chPref val="0"/>
          <dgm:bulletEnabled val="1"/>
        </dgm:presLayoutVars>
      </dgm:prSet>
      <dgm:spPr/>
    </dgm:pt>
    <dgm:pt modelId="{F366EE6A-816B-41D9-A393-A65C2B1E1391}" type="pres">
      <dgm:prSet presAssocID="{784389E0-751F-495E-AF4D-A48C92AA44D0}" presName="circ2" presStyleLbl="vennNode1" presStyleIdx="1" presStyleCnt="4"/>
      <dgm:spPr/>
    </dgm:pt>
    <dgm:pt modelId="{FE0FCCC2-270B-4141-AC19-BFF6BFDF4389}" type="pres">
      <dgm:prSet presAssocID="{784389E0-751F-495E-AF4D-A48C92AA44D0}" presName="circ2Tx" presStyleLbl="revTx" presStyleIdx="0" presStyleCnt="0">
        <dgm:presLayoutVars>
          <dgm:chMax val="0"/>
          <dgm:chPref val="0"/>
          <dgm:bulletEnabled val="1"/>
        </dgm:presLayoutVars>
      </dgm:prSet>
      <dgm:spPr/>
    </dgm:pt>
    <dgm:pt modelId="{803B2F79-BB32-481D-83C1-33023C05B472}" type="pres">
      <dgm:prSet presAssocID="{FFDC49F9-C892-4EB1-97A9-476E47E735EF}" presName="circ3" presStyleLbl="vennNode1" presStyleIdx="2" presStyleCnt="4"/>
      <dgm:spPr/>
    </dgm:pt>
    <dgm:pt modelId="{E3523D29-1F7E-49E4-BFB9-6713E06D6705}" type="pres">
      <dgm:prSet presAssocID="{FFDC49F9-C892-4EB1-97A9-476E47E735EF}" presName="circ3Tx" presStyleLbl="revTx" presStyleIdx="0" presStyleCnt="0">
        <dgm:presLayoutVars>
          <dgm:chMax val="0"/>
          <dgm:chPref val="0"/>
          <dgm:bulletEnabled val="1"/>
        </dgm:presLayoutVars>
      </dgm:prSet>
      <dgm:spPr/>
    </dgm:pt>
    <dgm:pt modelId="{C5B9B541-3FD3-44DD-88EC-BFF1728597D8}" type="pres">
      <dgm:prSet presAssocID="{DF3FFCFD-96A4-4A79-B05F-34D81DF81882}" presName="circ4" presStyleLbl="vennNode1" presStyleIdx="3" presStyleCnt="4"/>
      <dgm:spPr/>
    </dgm:pt>
    <dgm:pt modelId="{65D83E9E-0001-4EF7-B224-EDC712EF7AE1}" type="pres">
      <dgm:prSet presAssocID="{DF3FFCFD-96A4-4A79-B05F-34D81DF81882}" presName="circ4Tx" presStyleLbl="revTx" presStyleIdx="0" presStyleCnt="0">
        <dgm:presLayoutVars>
          <dgm:chMax val="0"/>
          <dgm:chPref val="0"/>
          <dgm:bulletEnabled val="1"/>
        </dgm:presLayoutVars>
      </dgm:prSet>
      <dgm:spPr/>
    </dgm:pt>
  </dgm:ptLst>
  <dgm:cxnLst>
    <dgm:cxn modelId="{10202E11-65D9-4282-BADC-E74A7C24CFF7}" type="presOf" srcId="{FFDC49F9-C892-4EB1-97A9-476E47E735EF}" destId="{E3523D29-1F7E-49E4-BFB9-6713E06D6705}" srcOrd="1" destOrd="0" presId="urn:microsoft.com/office/officeart/2005/8/layout/venn1"/>
    <dgm:cxn modelId="{6004652E-6661-4238-8E20-D62EA9DF87EC}" srcId="{450336E0-B110-488E-847B-7F01381C3A04}" destId="{FB74BFC3-E59C-4EBE-9466-65EA158AB2EF}" srcOrd="0" destOrd="0" parTransId="{40FF2F4B-AB67-4590-8F71-51DD964C7E53}" sibTransId="{CAC7ED0C-C657-4D4D-9D66-74D8F45F4B49}"/>
    <dgm:cxn modelId="{33844339-5309-4B96-B4D2-4980B7D08FBA}" srcId="{450336E0-B110-488E-847B-7F01381C3A04}" destId="{DF3FFCFD-96A4-4A79-B05F-34D81DF81882}" srcOrd="3" destOrd="0" parTransId="{DEF099A8-9753-4C81-83E7-3EDA5B648E13}" sibTransId="{624A3862-B18B-448F-86A0-BCE45E88102A}"/>
    <dgm:cxn modelId="{7FB74542-1C69-4A18-9870-1603AC71136A}" srcId="{450336E0-B110-488E-847B-7F01381C3A04}" destId="{FFDC49F9-C892-4EB1-97A9-476E47E735EF}" srcOrd="2" destOrd="0" parTransId="{0FC3E638-4FC8-49AD-8204-7F60910A607D}" sibTransId="{14E15FE9-5505-4786-842C-85AEC51C2194}"/>
    <dgm:cxn modelId="{7CA43967-2A2D-45D4-91CA-083C888AD619}" type="presOf" srcId="{DF3FFCFD-96A4-4A79-B05F-34D81DF81882}" destId="{C5B9B541-3FD3-44DD-88EC-BFF1728597D8}" srcOrd="0" destOrd="0" presId="urn:microsoft.com/office/officeart/2005/8/layout/venn1"/>
    <dgm:cxn modelId="{72554D6B-2A19-499E-8C3A-F302058FD7F9}" type="presOf" srcId="{450336E0-B110-488E-847B-7F01381C3A04}" destId="{E4882119-FCC7-4B66-A39F-75840FC4C955}" srcOrd="0" destOrd="0" presId="urn:microsoft.com/office/officeart/2005/8/layout/venn1"/>
    <dgm:cxn modelId="{8438BE74-D616-4F53-9419-F61BD4B2DD83}" type="presOf" srcId="{FB74BFC3-E59C-4EBE-9466-65EA158AB2EF}" destId="{2D6FDDCD-DD36-46B0-9E46-729747282CA2}" srcOrd="0" destOrd="0" presId="urn:microsoft.com/office/officeart/2005/8/layout/venn1"/>
    <dgm:cxn modelId="{F98F4276-9462-4CDA-9464-D15C8051C7F8}" type="presOf" srcId="{DF3FFCFD-96A4-4A79-B05F-34D81DF81882}" destId="{65D83E9E-0001-4EF7-B224-EDC712EF7AE1}" srcOrd="1" destOrd="0" presId="urn:microsoft.com/office/officeart/2005/8/layout/venn1"/>
    <dgm:cxn modelId="{12AC0ABD-043A-4F95-936B-242E4DDD5B3D}" srcId="{450336E0-B110-488E-847B-7F01381C3A04}" destId="{784389E0-751F-495E-AF4D-A48C92AA44D0}" srcOrd="1" destOrd="0" parTransId="{88C997A9-7680-4EED-AC04-A00E9368BF8A}" sibTransId="{04999183-C3BE-4D86-AEBF-B58F41B20460}"/>
    <dgm:cxn modelId="{B1077CBF-291C-4E0E-9B37-7BE4314E0AA6}" type="presOf" srcId="{784389E0-751F-495E-AF4D-A48C92AA44D0}" destId="{FE0FCCC2-270B-4141-AC19-BFF6BFDF4389}" srcOrd="1" destOrd="0" presId="urn:microsoft.com/office/officeart/2005/8/layout/venn1"/>
    <dgm:cxn modelId="{CE5EC3CA-0B27-4F8F-85CA-02C978A8D618}" type="presOf" srcId="{784389E0-751F-495E-AF4D-A48C92AA44D0}" destId="{F366EE6A-816B-41D9-A393-A65C2B1E1391}" srcOrd="0" destOrd="0" presId="urn:microsoft.com/office/officeart/2005/8/layout/venn1"/>
    <dgm:cxn modelId="{D95391D0-C737-4F94-A0D1-819419AF1BF4}" type="presOf" srcId="{FFDC49F9-C892-4EB1-97A9-476E47E735EF}" destId="{803B2F79-BB32-481D-83C1-33023C05B472}" srcOrd="0" destOrd="0" presId="urn:microsoft.com/office/officeart/2005/8/layout/venn1"/>
    <dgm:cxn modelId="{231ECBDE-2D80-4DDC-A84C-6350E6AD472D}" type="presOf" srcId="{FB74BFC3-E59C-4EBE-9466-65EA158AB2EF}" destId="{A5980F6F-D385-4AA0-8F51-FF70AC131786}" srcOrd="1" destOrd="0" presId="urn:microsoft.com/office/officeart/2005/8/layout/venn1"/>
    <dgm:cxn modelId="{1E99CC94-923B-4849-97D6-C98DA864FC3D}" type="presParOf" srcId="{E4882119-FCC7-4B66-A39F-75840FC4C955}" destId="{2D6FDDCD-DD36-46B0-9E46-729747282CA2}" srcOrd="0" destOrd="0" presId="urn:microsoft.com/office/officeart/2005/8/layout/venn1"/>
    <dgm:cxn modelId="{337FE244-EC27-48E6-8A51-6867B20CDEAF}" type="presParOf" srcId="{E4882119-FCC7-4B66-A39F-75840FC4C955}" destId="{A5980F6F-D385-4AA0-8F51-FF70AC131786}" srcOrd="1" destOrd="0" presId="urn:microsoft.com/office/officeart/2005/8/layout/venn1"/>
    <dgm:cxn modelId="{9F979164-20BD-45DC-A062-FEA3D419ABD3}" type="presParOf" srcId="{E4882119-FCC7-4B66-A39F-75840FC4C955}" destId="{F366EE6A-816B-41D9-A393-A65C2B1E1391}" srcOrd="2" destOrd="0" presId="urn:microsoft.com/office/officeart/2005/8/layout/venn1"/>
    <dgm:cxn modelId="{197F219C-9229-4789-ADCD-208ED352B167}" type="presParOf" srcId="{E4882119-FCC7-4B66-A39F-75840FC4C955}" destId="{FE0FCCC2-270B-4141-AC19-BFF6BFDF4389}" srcOrd="3" destOrd="0" presId="urn:microsoft.com/office/officeart/2005/8/layout/venn1"/>
    <dgm:cxn modelId="{92162E93-B408-4483-AB53-8680E7A6FCB6}" type="presParOf" srcId="{E4882119-FCC7-4B66-A39F-75840FC4C955}" destId="{803B2F79-BB32-481D-83C1-33023C05B472}" srcOrd="4" destOrd="0" presId="urn:microsoft.com/office/officeart/2005/8/layout/venn1"/>
    <dgm:cxn modelId="{56E9D11D-E23F-4918-9FDB-7B6CA008C4C8}" type="presParOf" srcId="{E4882119-FCC7-4B66-A39F-75840FC4C955}" destId="{E3523D29-1F7E-49E4-BFB9-6713E06D6705}" srcOrd="5" destOrd="0" presId="urn:microsoft.com/office/officeart/2005/8/layout/venn1"/>
    <dgm:cxn modelId="{17B544A0-FF16-4BEC-94DC-15EDCF188FFF}" type="presParOf" srcId="{E4882119-FCC7-4B66-A39F-75840FC4C955}" destId="{C5B9B541-3FD3-44DD-88EC-BFF1728597D8}" srcOrd="6" destOrd="0" presId="urn:microsoft.com/office/officeart/2005/8/layout/venn1"/>
    <dgm:cxn modelId="{694C10D8-CD4E-4728-A94B-61736E2CA794}" type="presParOf" srcId="{E4882119-FCC7-4B66-A39F-75840FC4C955}" destId="{65D83E9E-0001-4EF7-B224-EDC712EF7AE1}"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FDDCD-DD36-46B0-9E46-729747282CA2}">
      <dsp:nvSpPr>
        <dsp:cNvPr id="0" name=""/>
        <dsp:cNvSpPr/>
      </dsp:nvSpPr>
      <dsp:spPr>
        <a:xfrm>
          <a:off x="3122581" y="39149"/>
          <a:ext cx="2035757" cy="203575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r>
            <a:rPr lang="ar-IQ" sz="1600" kern="1200" dirty="0"/>
            <a:t>ما الذي تعرفه عبر وظيفتك السابقة</a:t>
          </a:r>
          <a:endParaRPr lang="en-US" sz="1600" kern="1200" dirty="0"/>
        </a:p>
      </dsp:txBody>
      <dsp:txXfrm>
        <a:off x="3357476" y="313193"/>
        <a:ext cx="1565967" cy="645961"/>
      </dsp:txXfrm>
    </dsp:sp>
    <dsp:sp modelId="{F366EE6A-816B-41D9-A393-A65C2B1E1391}">
      <dsp:nvSpPr>
        <dsp:cNvPr id="0" name=""/>
        <dsp:cNvSpPr/>
      </dsp:nvSpPr>
      <dsp:spPr>
        <a:xfrm>
          <a:off x="4023012" y="939580"/>
          <a:ext cx="2035757" cy="2035757"/>
        </a:xfrm>
        <a:prstGeom prst="ellipse">
          <a:avLst/>
        </a:prstGeom>
        <a:solidFill>
          <a:schemeClr val="accent5">
            <a:alpha val="50000"/>
            <a:hueOff val="-551053"/>
            <a:satOff val="8978"/>
            <a:lumOff val="-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r>
            <a:rPr lang="ar-IQ" sz="1600" kern="1200" dirty="0"/>
            <a:t>ما الذي تعرفه خارج مجال عملك</a:t>
          </a:r>
          <a:endParaRPr lang="en-US" sz="1600" kern="1200" dirty="0"/>
        </a:p>
      </dsp:txBody>
      <dsp:txXfrm>
        <a:off x="5119189" y="1174475"/>
        <a:ext cx="782983" cy="1565967"/>
      </dsp:txXfrm>
    </dsp:sp>
    <dsp:sp modelId="{803B2F79-BB32-481D-83C1-33023C05B472}">
      <dsp:nvSpPr>
        <dsp:cNvPr id="0" name=""/>
        <dsp:cNvSpPr/>
      </dsp:nvSpPr>
      <dsp:spPr>
        <a:xfrm>
          <a:off x="3122581" y="1840011"/>
          <a:ext cx="2035757" cy="2035757"/>
        </a:xfrm>
        <a:prstGeom prst="ellipse">
          <a:avLst/>
        </a:prstGeom>
        <a:solidFill>
          <a:schemeClr val="accent5">
            <a:alpha val="50000"/>
            <a:hueOff val="-1102107"/>
            <a:satOff val="17955"/>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r>
            <a:rPr lang="ar-IQ" sz="1600" kern="1200" dirty="0"/>
            <a:t>ما هي المجالات أو الوظائف أو الصناعات المفضلة لديك</a:t>
          </a:r>
          <a:endParaRPr lang="en-US" sz="1600" kern="1200" dirty="0"/>
        </a:p>
      </dsp:txBody>
      <dsp:txXfrm>
        <a:off x="3357476" y="2955763"/>
        <a:ext cx="1565967" cy="645961"/>
      </dsp:txXfrm>
    </dsp:sp>
    <dsp:sp modelId="{C5B9B541-3FD3-44DD-88EC-BFF1728597D8}">
      <dsp:nvSpPr>
        <dsp:cNvPr id="0" name=""/>
        <dsp:cNvSpPr/>
      </dsp:nvSpPr>
      <dsp:spPr>
        <a:xfrm>
          <a:off x="2222150" y="939580"/>
          <a:ext cx="2035757" cy="2035757"/>
        </a:xfrm>
        <a:prstGeom prst="ellipse">
          <a:avLst/>
        </a:prstGeom>
        <a:solidFill>
          <a:schemeClr val="accent5">
            <a:alpha val="50000"/>
            <a:hueOff val="-1653160"/>
            <a:satOff val="26933"/>
            <a:lumOff val="-2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r>
            <a:rPr lang="ar-IQ" sz="1600" kern="1200" dirty="0"/>
            <a:t>هل لديك أية ومضات أو أراء مبتكرة  أو أفكار كبرى</a:t>
          </a:r>
          <a:endParaRPr lang="en-US" sz="1600" kern="1200" dirty="0"/>
        </a:p>
      </dsp:txBody>
      <dsp:txXfrm>
        <a:off x="2378746" y="1174475"/>
        <a:ext cx="782983" cy="15659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zh-CN" altLang="en-US"/>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915B152-99B5-48D4-9F1F-359E198902EE}" type="datetimeFigureOut">
              <a:rPr lang="zh-CN" altLang="en-US"/>
              <a:pPr/>
              <a:t>2019/4/15</a:t>
            </a:fld>
            <a:endParaRPr lang="zh-CN" altLang="en-US"/>
          </a:p>
        </p:txBody>
      </p:sp>
      <p:sp>
        <p:nvSpPr>
          <p:cNvPr id="4100"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zh-CN" altLang="en-US"/>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1B29641-B726-4E7C-8994-8DD86A6B3C7B}" type="slidenum">
              <a:rPr lang="zh-CN" altLang="en-US"/>
              <a:pPr/>
              <a:t>‹#›</a:t>
            </a:fld>
            <a:endParaRPr lang="zh-CN" altLang="en-US"/>
          </a:p>
        </p:txBody>
      </p:sp>
    </p:spTree>
    <p:extLst>
      <p:ext uri="{BB962C8B-B14F-4D97-AF65-F5344CB8AC3E}">
        <p14:creationId xmlns:p14="http://schemas.microsoft.com/office/powerpoint/2010/main" val="18332763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SimSun"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SimSun"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SimSun"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SimSun"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448561008"/>
      </p:ext>
    </p:extLst>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39718610"/>
      </p:ext>
    </p:extLst>
  </p:cSld>
  <p:clrMapOvr>
    <a:masterClrMapping/>
  </p:clrMapOvr>
  <p:transition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411163"/>
            <a:ext cx="2130425" cy="5391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5275" y="411163"/>
            <a:ext cx="6242050" cy="5391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456405517"/>
      </p:ext>
    </p:extLst>
  </p:cSld>
  <p:clrMapOvr>
    <a:masterClrMapping/>
  </p:clrMapOvr>
  <p:transition advClick="0"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2391099979"/>
      </p:ext>
    </p:extLst>
  </p:cSld>
  <p:clrMapOvr>
    <a:masterClrMapping/>
  </p:clrMapOvr>
  <p:transition advClick="0"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596086183"/>
      </p:ext>
    </p:extLst>
  </p:cSld>
  <p:clrMapOvr>
    <a:masterClrMapping/>
  </p:clrMapOvr>
  <p:transition advClick="0"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4280443178"/>
      </p:ext>
    </p:extLst>
  </p:cSld>
  <p:clrMapOvr>
    <a:masterClrMapping/>
  </p:clrMapOvr>
  <p:transition advClick="0" advTm="4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409563484"/>
      </p:ext>
    </p:extLst>
  </p:cSld>
  <p:clrMapOvr>
    <a:masterClrMapping/>
  </p:clrMapOvr>
  <p:transition advClick="0" advTm="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656486182"/>
      </p:ext>
    </p:extLst>
  </p:cSld>
  <p:clrMapOvr>
    <a:masterClrMapping/>
  </p:clrMapOvr>
  <p:transition advClick="0" advTm="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844182135"/>
      </p:ext>
    </p:extLst>
  </p:cSld>
  <p:clrMapOvr>
    <a:masterClrMapping/>
  </p:clrMapOvr>
  <p:transition advClick="0" advTm="4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24725496"/>
      </p:ext>
    </p:extLst>
  </p:cSld>
  <p:clrMapOvr>
    <a:masterClrMapping/>
  </p:clrMapOvr>
  <p:transition advClick="0" advTm="4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108066672"/>
      </p:ext>
    </p:extLst>
  </p:cSld>
  <p:clrMapOvr>
    <a:masterClrMapping/>
  </p:clrMapOvr>
  <p:transition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434934300"/>
      </p:ext>
    </p:extLst>
  </p:cSld>
  <p:clrMapOvr>
    <a:masterClrMapping/>
  </p:clrMapOvr>
  <p:transition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159907155"/>
      </p:ext>
    </p:extLst>
  </p:cSld>
  <p:clrMapOvr>
    <a:masterClrMapping/>
  </p:clrMapOvr>
  <p:transition advClick="0" advTm="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064032666"/>
      </p:ext>
    </p:extLst>
  </p:cSld>
  <p:clrMapOvr>
    <a:masterClrMapping/>
  </p:clrMapOvr>
  <p:transition advClick="0" advTm="4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411163"/>
            <a:ext cx="2130425" cy="5391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5275" y="411163"/>
            <a:ext cx="6242050" cy="5391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012059638"/>
      </p:ext>
    </p:extLst>
  </p:cSld>
  <p:clrMapOvr>
    <a:masterClrMapping/>
  </p:clrMapOvr>
  <p:transition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660112702"/>
      </p:ext>
    </p:extLst>
  </p:cSld>
  <p:clrMapOvr>
    <a:masterClrMapping/>
  </p:clrMapOvr>
  <p:transition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932959554"/>
      </p:ext>
    </p:extLst>
  </p:cSld>
  <p:clrMapOvr>
    <a:masterClrMapping/>
  </p:clrMapOvr>
  <p:transition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2215010605"/>
      </p:ext>
    </p:extLst>
  </p:cSld>
  <p:clrMapOvr>
    <a:masterClrMapping/>
  </p:clrMapOvr>
  <p:transition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2823891071"/>
      </p:ext>
    </p:extLst>
  </p:cSld>
  <p:clrMapOvr>
    <a:masterClrMapping/>
  </p:clrMapOvr>
  <p:transition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656633347"/>
      </p:ext>
    </p:extLst>
  </p:cSld>
  <p:clrMapOvr>
    <a:masterClrMapping/>
  </p:clrMapOvr>
  <p:transition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298953814"/>
      </p:ext>
    </p:extLst>
  </p:cSld>
  <p:clrMapOvr>
    <a:masterClrMapping/>
  </p:clrMapOvr>
  <p:transition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664967060"/>
      </p:ext>
    </p:extLst>
  </p:cSld>
  <p:clrMapOvr>
    <a:masterClrMapping/>
  </p:clrMapOvr>
  <p:transition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a:t>Textmasterformate durch Klicken bearbeiten</a:t>
            </a:r>
          </a:p>
          <a:p>
            <a:pPr lvl="1"/>
            <a:r>
              <a:rPr lang="en-US" altLang="zh-CN"/>
              <a:t>Zweite Ebene</a:t>
            </a:r>
          </a:p>
          <a:p>
            <a:pPr lvl="2"/>
            <a:r>
              <a:rPr lang="en-US" altLang="zh-CN"/>
              <a:t>Dritte Ebene</a:t>
            </a:r>
          </a:p>
          <a:p>
            <a:pPr lvl="3"/>
            <a:r>
              <a:rPr lang="en-US" altLang="zh-CN"/>
              <a:t>Vierte Ebene</a:t>
            </a:r>
          </a:p>
          <a:p>
            <a:pPr lvl="4"/>
            <a:r>
              <a:rPr lang="en-US" altLang="zh-CN"/>
              <a:t>Fünfte Ebene</a:t>
            </a:r>
          </a:p>
        </p:txBody>
      </p:sp>
      <p:sp>
        <p:nvSpPr>
          <p:cNvPr id="1027" name="Rectangle 5"/>
          <p:cNvSpPr>
            <a:spLocks noGrp="1" noChangeArrowheads="1"/>
          </p:cNvSpPr>
          <p:nvPr>
            <p:ph type="ftr" sz="quarter" idx="3"/>
          </p:nvPr>
        </p:nvSpPr>
        <p:spPr bwMode="auto">
          <a:xfrm>
            <a:off x="3124200" y="6365875"/>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noProof="1">
                <a:solidFill>
                  <a:schemeClr val="bg1"/>
                </a:solidFill>
              </a:defRPr>
            </a:lvl1pPr>
          </a:lstStyle>
          <a:p>
            <a:endParaRPr lang="en-US" altLang="en-US" dirty="0"/>
          </a:p>
        </p:txBody>
      </p:sp>
      <p:sp>
        <p:nvSpPr>
          <p:cNvPr id="1028" name="Rectangle 7"/>
          <p:cNvSpPr>
            <a:spLocks noGrp="1" noChangeArrowheads="1"/>
          </p:cNvSpPr>
          <p:nvPr>
            <p:ph type="title"/>
          </p:nvPr>
        </p:nvSpPr>
        <p:spPr bwMode="auto">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zh-CN"/>
              <a:t>Klicken Sie, um das Titelformat zu bearbeiten</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advClick="0" advTm="4000">
    <p:fade/>
  </p:transition>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pitchFamily="34" charset="0"/>
          <a:cs typeface="Arial" pitchFamily="34" charset="0"/>
        </a:defRPr>
      </a:lvl2pPr>
      <a:lvl3pPr algn="l" rtl="0" fontAlgn="base">
        <a:lnSpc>
          <a:spcPct val="90000"/>
        </a:lnSpc>
        <a:spcBef>
          <a:spcPct val="0"/>
        </a:spcBef>
        <a:spcAft>
          <a:spcPct val="0"/>
        </a:spcAft>
        <a:defRPr sz="2000" b="1">
          <a:solidFill>
            <a:schemeClr val="tx1"/>
          </a:solidFill>
          <a:latin typeface="Arial" pitchFamily="34" charset="0"/>
          <a:cs typeface="Arial" pitchFamily="34" charset="0"/>
        </a:defRPr>
      </a:lvl3pPr>
      <a:lvl4pPr algn="l" rtl="0" fontAlgn="base">
        <a:lnSpc>
          <a:spcPct val="90000"/>
        </a:lnSpc>
        <a:spcBef>
          <a:spcPct val="0"/>
        </a:spcBef>
        <a:spcAft>
          <a:spcPct val="0"/>
        </a:spcAft>
        <a:defRPr sz="2000" b="1">
          <a:solidFill>
            <a:schemeClr val="tx1"/>
          </a:solidFill>
          <a:latin typeface="Arial" pitchFamily="34" charset="0"/>
          <a:cs typeface="Arial" pitchFamily="34" charset="0"/>
        </a:defRPr>
      </a:lvl4pPr>
      <a:lvl5pPr algn="l" rtl="0" fontAlgn="base">
        <a:lnSpc>
          <a:spcPct val="90000"/>
        </a:lnSpc>
        <a:spcBef>
          <a:spcPct val="0"/>
        </a:spcBef>
        <a:spcAft>
          <a:spcPct val="0"/>
        </a:spcAft>
        <a:defRPr sz="20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0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0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0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000" b="1">
          <a:solidFill>
            <a:schemeClr val="tx1"/>
          </a:solidFill>
          <a:latin typeface="Arial" pitchFamily="34" charset="0"/>
          <a:cs typeface="Arial" pitchFamily="34" charset="0"/>
        </a:defRPr>
      </a:lvl9pPr>
    </p:titleStyle>
    <p:bodyStyle>
      <a:lvl1pPr marL="180975" indent="-180975" algn="l" rtl="0" fontAlgn="base">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fontAlgn="base">
        <a:spcBef>
          <a:spcPct val="20000"/>
        </a:spcBef>
        <a:spcAft>
          <a:spcPct val="0"/>
        </a:spcAft>
        <a:buChar char="–"/>
        <a:defRPr sz="1600">
          <a:solidFill>
            <a:schemeClr val="tx1"/>
          </a:solidFill>
          <a:latin typeface="+mn-lt"/>
          <a:cs typeface="+mn-cs"/>
        </a:defRPr>
      </a:lvl2pPr>
      <a:lvl3pPr marL="720725" indent="-274638" algn="l" rtl="0" fontAlgn="base">
        <a:spcBef>
          <a:spcPct val="20000"/>
        </a:spcBef>
        <a:spcAft>
          <a:spcPct val="0"/>
        </a:spcAft>
        <a:buChar char="•"/>
        <a:defRPr sz="1600">
          <a:solidFill>
            <a:schemeClr val="tx1"/>
          </a:solidFill>
          <a:latin typeface="+mn-lt"/>
          <a:cs typeface="+mn-cs"/>
        </a:defRPr>
      </a:lvl3pPr>
      <a:lvl4pPr marL="987425" indent="-265113" algn="l" rtl="0" fontAlgn="base">
        <a:spcBef>
          <a:spcPct val="20000"/>
        </a:spcBef>
        <a:spcAft>
          <a:spcPct val="0"/>
        </a:spcAft>
        <a:buChar char="–"/>
        <a:defRPr sz="1600">
          <a:solidFill>
            <a:schemeClr val="tx1"/>
          </a:solidFill>
          <a:latin typeface="+mn-lt"/>
          <a:cs typeface="+mn-cs"/>
        </a:defRPr>
      </a:lvl4pPr>
      <a:lvl5pPr marL="1254125" indent="-265113" algn="l" rtl="0" fontAlgn="base">
        <a:spcBef>
          <a:spcPct val="20000"/>
        </a:spcBef>
        <a:spcAft>
          <a:spcPct val="0"/>
        </a:spcAft>
        <a:buChar char="»"/>
        <a:defRPr sz="1600">
          <a:solidFill>
            <a:schemeClr val="tx1"/>
          </a:solidFill>
          <a:latin typeface="+mn-lt"/>
          <a:cs typeface="+mn-cs"/>
        </a:defRPr>
      </a:lvl5pPr>
      <a:lvl6pPr marL="1711325" indent="-265113" algn="l" rtl="0" fontAlgn="base">
        <a:spcBef>
          <a:spcPct val="20000"/>
        </a:spcBef>
        <a:spcAft>
          <a:spcPct val="0"/>
        </a:spcAft>
        <a:buChar char="»"/>
        <a:defRPr sz="1600">
          <a:solidFill>
            <a:schemeClr val="tx1"/>
          </a:solidFill>
          <a:latin typeface="+mn-lt"/>
          <a:cs typeface="+mn-cs"/>
        </a:defRPr>
      </a:lvl6pPr>
      <a:lvl7pPr marL="2168525" indent="-265113" algn="l" rtl="0" fontAlgn="base">
        <a:spcBef>
          <a:spcPct val="20000"/>
        </a:spcBef>
        <a:spcAft>
          <a:spcPct val="0"/>
        </a:spcAft>
        <a:buChar char="»"/>
        <a:defRPr sz="1600">
          <a:solidFill>
            <a:schemeClr val="tx1"/>
          </a:solidFill>
          <a:latin typeface="+mn-lt"/>
          <a:cs typeface="+mn-cs"/>
        </a:defRPr>
      </a:lvl7pPr>
      <a:lvl8pPr marL="2625725" indent="-265113" algn="l" rtl="0" fontAlgn="base">
        <a:spcBef>
          <a:spcPct val="20000"/>
        </a:spcBef>
        <a:spcAft>
          <a:spcPct val="0"/>
        </a:spcAft>
        <a:buChar char="»"/>
        <a:defRPr sz="1600">
          <a:solidFill>
            <a:schemeClr val="tx1"/>
          </a:solidFill>
          <a:latin typeface="+mn-lt"/>
          <a:cs typeface="+mn-cs"/>
        </a:defRPr>
      </a:lvl8pPr>
      <a:lvl9pPr marL="3082925" indent="-265113"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a:t>Textmasterformate durch Klicken bearbeiten</a:t>
            </a:r>
          </a:p>
          <a:p>
            <a:pPr lvl="1"/>
            <a:r>
              <a:rPr lang="en-US" altLang="zh-CN"/>
              <a:t>Zweite Ebene</a:t>
            </a:r>
          </a:p>
          <a:p>
            <a:pPr lvl="2"/>
            <a:r>
              <a:rPr lang="en-US" altLang="zh-CN"/>
              <a:t>Dritte Ebene</a:t>
            </a:r>
          </a:p>
          <a:p>
            <a:pPr lvl="3"/>
            <a:r>
              <a:rPr lang="en-US" altLang="zh-CN"/>
              <a:t>Vierte Ebene</a:t>
            </a:r>
          </a:p>
          <a:p>
            <a:pPr lvl="4"/>
            <a:r>
              <a:rPr lang="en-US" altLang="zh-CN"/>
              <a:t>Fünfte Ebene</a:t>
            </a:r>
          </a:p>
        </p:txBody>
      </p:sp>
      <p:sp>
        <p:nvSpPr>
          <p:cNvPr id="2051" name="Rectangle 7"/>
          <p:cNvSpPr>
            <a:spLocks noGrp="1" noChangeArrowheads="1"/>
          </p:cNvSpPr>
          <p:nvPr>
            <p:ph type="title"/>
          </p:nvPr>
        </p:nvSpPr>
        <p:spPr bwMode="auto">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zh-CN"/>
              <a:t>Klicken Sie, um das Titelformat zu bearbeiten</a:t>
            </a:r>
          </a:p>
        </p:txBody>
      </p:sp>
      <p:sp>
        <p:nvSpPr>
          <p:cNvPr id="2052"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noProof="1">
                <a:solidFill>
                  <a:schemeClr val="bg1"/>
                </a:solidFill>
              </a:defRPr>
            </a:lvl1pPr>
          </a:lstStyle>
          <a:p>
            <a:endParaRPr lang="en-US"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4000">
    <p:fade/>
  </p:transition>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pitchFamily="34" charset="0"/>
          <a:cs typeface="Arial" pitchFamily="34" charset="0"/>
        </a:defRPr>
      </a:lvl2pPr>
      <a:lvl3pPr algn="l" rtl="0" fontAlgn="base">
        <a:lnSpc>
          <a:spcPct val="90000"/>
        </a:lnSpc>
        <a:spcBef>
          <a:spcPct val="0"/>
        </a:spcBef>
        <a:spcAft>
          <a:spcPct val="0"/>
        </a:spcAft>
        <a:defRPr sz="2000" b="1">
          <a:solidFill>
            <a:schemeClr val="tx1"/>
          </a:solidFill>
          <a:latin typeface="Arial" pitchFamily="34" charset="0"/>
          <a:cs typeface="Arial" pitchFamily="34" charset="0"/>
        </a:defRPr>
      </a:lvl3pPr>
      <a:lvl4pPr algn="l" rtl="0" fontAlgn="base">
        <a:lnSpc>
          <a:spcPct val="90000"/>
        </a:lnSpc>
        <a:spcBef>
          <a:spcPct val="0"/>
        </a:spcBef>
        <a:spcAft>
          <a:spcPct val="0"/>
        </a:spcAft>
        <a:defRPr sz="2000" b="1">
          <a:solidFill>
            <a:schemeClr val="tx1"/>
          </a:solidFill>
          <a:latin typeface="Arial" pitchFamily="34" charset="0"/>
          <a:cs typeface="Arial" pitchFamily="34" charset="0"/>
        </a:defRPr>
      </a:lvl4pPr>
      <a:lvl5pPr algn="l" rtl="0" fontAlgn="base">
        <a:lnSpc>
          <a:spcPct val="90000"/>
        </a:lnSpc>
        <a:spcBef>
          <a:spcPct val="0"/>
        </a:spcBef>
        <a:spcAft>
          <a:spcPct val="0"/>
        </a:spcAft>
        <a:defRPr sz="20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0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0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0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000" b="1">
          <a:solidFill>
            <a:schemeClr val="tx1"/>
          </a:solidFill>
          <a:latin typeface="Arial" pitchFamily="34" charset="0"/>
          <a:cs typeface="Arial" pitchFamily="34" charset="0"/>
        </a:defRPr>
      </a:lvl9pPr>
    </p:titleStyle>
    <p:bodyStyle>
      <a:lvl1pPr marL="180975" indent="-180975" algn="l" rtl="0" fontAlgn="base">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fontAlgn="base">
        <a:spcBef>
          <a:spcPct val="20000"/>
        </a:spcBef>
        <a:spcAft>
          <a:spcPct val="0"/>
        </a:spcAft>
        <a:buChar char="–"/>
        <a:defRPr sz="1600">
          <a:solidFill>
            <a:schemeClr val="tx1"/>
          </a:solidFill>
          <a:latin typeface="+mn-lt"/>
          <a:cs typeface="+mn-cs"/>
        </a:defRPr>
      </a:lvl2pPr>
      <a:lvl3pPr marL="720725" indent="-274638" algn="l" rtl="0" fontAlgn="base">
        <a:spcBef>
          <a:spcPct val="20000"/>
        </a:spcBef>
        <a:spcAft>
          <a:spcPct val="0"/>
        </a:spcAft>
        <a:buChar char="•"/>
        <a:defRPr sz="1600">
          <a:solidFill>
            <a:schemeClr val="tx1"/>
          </a:solidFill>
          <a:latin typeface="+mn-lt"/>
          <a:cs typeface="+mn-cs"/>
        </a:defRPr>
      </a:lvl3pPr>
      <a:lvl4pPr marL="987425" indent="-265113" algn="l" rtl="0" fontAlgn="base">
        <a:spcBef>
          <a:spcPct val="20000"/>
        </a:spcBef>
        <a:spcAft>
          <a:spcPct val="0"/>
        </a:spcAft>
        <a:buChar char="–"/>
        <a:defRPr sz="1600">
          <a:solidFill>
            <a:schemeClr val="tx1"/>
          </a:solidFill>
          <a:latin typeface="+mn-lt"/>
          <a:cs typeface="+mn-cs"/>
        </a:defRPr>
      </a:lvl4pPr>
      <a:lvl5pPr marL="1254125" indent="-265113" algn="l" rtl="0" fontAlgn="base">
        <a:spcBef>
          <a:spcPct val="20000"/>
        </a:spcBef>
        <a:spcAft>
          <a:spcPct val="0"/>
        </a:spcAft>
        <a:buChar char="»"/>
        <a:defRPr sz="1600">
          <a:solidFill>
            <a:schemeClr val="tx1"/>
          </a:solidFill>
          <a:latin typeface="+mn-lt"/>
          <a:cs typeface="+mn-cs"/>
        </a:defRPr>
      </a:lvl5pPr>
      <a:lvl6pPr marL="1711325" indent="-265113" algn="l" rtl="0" fontAlgn="base">
        <a:spcBef>
          <a:spcPct val="20000"/>
        </a:spcBef>
        <a:spcAft>
          <a:spcPct val="0"/>
        </a:spcAft>
        <a:buChar char="»"/>
        <a:defRPr sz="1600">
          <a:solidFill>
            <a:schemeClr val="tx1"/>
          </a:solidFill>
          <a:latin typeface="+mn-lt"/>
          <a:cs typeface="+mn-cs"/>
        </a:defRPr>
      </a:lvl6pPr>
      <a:lvl7pPr marL="2168525" indent="-265113" algn="l" rtl="0" fontAlgn="base">
        <a:spcBef>
          <a:spcPct val="20000"/>
        </a:spcBef>
        <a:spcAft>
          <a:spcPct val="0"/>
        </a:spcAft>
        <a:buChar char="»"/>
        <a:defRPr sz="1600">
          <a:solidFill>
            <a:schemeClr val="tx1"/>
          </a:solidFill>
          <a:latin typeface="+mn-lt"/>
          <a:cs typeface="+mn-cs"/>
        </a:defRPr>
      </a:lvl7pPr>
      <a:lvl8pPr marL="2625725" indent="-265113" algn="l" rtl="0" fontAlgn="base">
        <a:spcBef>
          <a:spcPct val="20000"/>
        </a:spcBef>
        <a:spcAft>
          <a:spcPct val="0"/>
        </a:spcAft>
        <a:buChar char="»"/>
        <a:defRPr sz="1600">
          <a:solidFill>
            <a:schemeClr val="tx1"/>
          </a:solidFill>
          <a:latin typeface="+mn-lt"/>
          <a:cs typeface="+mn-cs"/>
        </a:defRPr>
      </a:lvl8pPr>
      <a:lvl9pPr marL="3082925" indent="-265113"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Josj@email.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49"/>
          <a:stretch/>
        </p:blipFill>
        <p:spPr bwMode="auto">
          <a:xfrm>
            <a:off x="4355976" y="2708920"/>
            <a:ext cx="4644008" cy="391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548680"/>
            <a:ext cx="7772400" cy="2403698"/>
          </a:xfrm>
        </p:spPr>
        <p:txBody>
          <a:bodyPr anchor="ctr"/>
          <a:lstStyle/>
          <a:p>
            <a:pPr algn="ctr"/>
            <a:r>
              <a:rPr lang="ar-IQ" sz="3200" dirty="0">
                <a:latin typeface="Arial Unicode MS" pitchFamily="34" charset="-128"/>
                <a:ea typeface="Arial Unicode MS" pitchFamily="34" charset="-128"/>
                <a:cs typeface="Arial Unicode MS" pitchFamily="34" charset="-128"/>
              </a:rPr>
              <a:t>مهارات التقديم: السيرة الذاتية</a:t>
            </a:r>
            <a:br>
              <a:rPr lang="en-US" sz="3200" dirty="0">
                <a:latin typeface="Arial Unicode MS" pitchFamily="34" charset="-128"/>
                <a:ea typeface="Arial Unicode MS" pitchFamily="34" charset="-128"/>
                <a:cs typeface="Arial Unicode MS" pitchFamily="34" charset="-128"/>
              </a:rPr>
            </a:br>
            <a:br>
              <a:rPr lang="en-US" sz="3200" dirty="0">
                <a:latin typeface="Arial Unicode MS" pitchFamily="34" charset="-128"/>
                <a:ea typeface="Arial Unicode MS" pitchFamily="34" charset="-128"/>
                <a:cs typeface="Arial Unicode MS" pitchFamily="34" charset="-128"/>
              </a:rPr>
            </a:br>
            <a:r>
              <a:rPr lang="en-US" sz="3200" dirty="0">
                <a:latin typeface="Arial Unicode MS" pitchFamily="34" charset="-128"/>
                <a:ea typeface="Arial Unicode MS" pitchFamily="34" charset="-128"/>
                <a:cs typeface="Arial Unicode MS" pitchFamily="34" charset="-128"/>
              </a:rPr>
              <a:t>Presentation Skills to Get a Job:</a:t>
            </a:r>
            <a:br>
              <a:rPr lang="en-US" sz="3200" dirty="0">
                <a:latin typeface="Arial Unicode MS" pitchFamily="34" charset="-128"/>
                <a:ea typeface="Arial Unicode MS" pitchFamily="34" charset="-128"/>
                <a:cs typeface="Arial Unicode MS" pitchFamily="34" charset="-128"/>
              </a:rPr>
            </a:br>
            <a:r>
              <a:rPr lang="en-US" sz="3200" dirty="0">
                <a:latin typeface="Arial Unicode MS" pitchFamily="34" charset="-128"/>
                <a:ea typeface="Arial Unicode MS" pitchFamily="34" charset="-128"/>
                <a:cs typeface="Arial Unicode MS" pitchFamily="34" charset="-128"/>
              </a:rPr>
              <a:t> Writing CV</a:t>
            </a:r>
            <a:br>
              <a:rPr lang="ar-IQ" dirty="0"/>
            </a:br>
            <a:endParaRPr lang="en-US" dirty="0"/>
          </a:p>
        </p:txBody>
      </p:sp>
      <p:sp>
        <p:nvSpPr>
          <p:cNvPr id="3" name="Subtitle 2"/>
          <p:cNvSpPr>
            <a:spLocks noGrp="1"/>
          </p:cNvSpPr>
          <p:nvPr>
            <p:ph type="subTitle" idx="1"/>
          </p:nvPr>
        </p:nvSpPr>
        <p:spPr>
          <a:xfrm>
            <a:off x="416260" y="3789040"/>
            <a:ext cx="3795700" cy="2592288"/>
          </a:xfrm>
        </p:spPr>
        <p:txBody>
          <a:bodyPr anchor="ctr"/>
          <a:lstStyle/>
          <a:p>
            <a:r>
              <a:rPr lang="en-US" sz="2800" dirty="0">
                <a:latin typeface="Berlin Sans FB Demi" pitchFamily="34" charset="0"/>
              </a:rPr>
              <a:t>Introduced by</a:t>
            </a:r>
          </a:p>
          <a:p>
            <a:r>
              <a:rPr lang="en-US" sz="2800" dirty="0">
                <a:latin typeface="Berlin Sans FB Demi" pitchFamily="34" charset="0"/>
              </a:rPr>
              <a:t>Assistant Lecturer </a:t>
            </a:r>
          </a:p>
          <a:p>
            <a:r>
              <a:rPr lang="en-US" sz="2800" dirty="0">
                <a:latin typeface="Berlin Sans FB Demi" pitchFamily="34" charset="0"/>
              </a:rPr>
              <a:t>Anas Tarik</a:t>
            </a:r>
          </a:p>
        </p:txBody>
      </p:sp>
    </p:spTree>
    <p:extLst>
      <p:ext uri="{BB962C8B-B14F-4D97-AF65-F5344CB8AC3E}">
        <p14:creationId xmlns:p14="http://schemas.microsoft.com/office/powerpoint/2010/main" val="3939613573"/>
      </p:ext>
    </p:extLst>
  </p:cSld>
  <p:clrMapOvr>
    <a:masterClrMapping/>
  </p:clrMapOvr>
  <p:transition spd="med" advClick="0">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p:cNvSpPr/>
          <p:nvPr/>
        </p:nvSpPr>
        <p:spPr>
          <a:xfrm>
            <a:off x="899592" y="404664"/>
            <a:ext cx="5256584" cy="1296144"/>
          </a:xfrm>
          <a:prstGeom prst="flowChartMagneticTap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395536" y="548680"/>
            <a:ext cx="612068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Favorites Knowledge</a:t>
            </a:r>
          </a:p>
        </p:txBody>
      </p:sp>
      <p:sp>
        <p:nvSpPr>
          <p:cNvPr id="4" name="Content Placeholder 3"/>
          <p:cNvSpPr txBox="1">
            <a:spLocks/>
          </p:cNvSpPr>
          <p:nvPr/>
        </p:nvSpPr>
        <p:spPr>
          <a:xfrm>
            <a:off x="323528" y="1916833"/>
            <a:ext cx="5184576" cy="63007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IQ" sz="9600" b="0" i="0" u="none" strike="noStrike" kern="1200" cap="none" spc="0" normalizeH="0" baseline="0" noProof="0" dirty="0">
                <a:ln>
                  <a:noFill/>
                </a:ln>
                <a:solidFill>
                  <a:sysClr val="windowText" lastClr="000000"/>
                </a:solidFill>
                <a:effectLst/>
                <a:uLnTx/>
                <a:uFillTx/>
                <a:latin typeface="Calibri"/>
                <a:ea typeface="+mn-ea"/>
                <a:cs typeface="Arial"/>
              </a:rPr>
              <a:t>مجالات المعرفة المفضلة لدي</a:t>
            </a:r>
            <a:r>
              <a:rPr kumimoji="0" lang="en-US" sz="9600" b="0" i="0" u="none" strike="noStrike" kern="1200" cap="none" spc="0" normalizeH="0" baseline="0" noProof="0" dirty="0">
                <a:ln>
                  <a:noFill/>
                </a:ln>
                <a:solidFill>
                  <a:sysClr val="windowText" lastClr="000000"/>
                </a:solidFill>
                <a:effectLst/>
                <a:uLnTx/>
                <a:uFillTx/>
                <a:latin typeface="Calibri"/>
                <a:ea typeface="+mn-ea"/>
                <a:cs typeface="Arial"/>
              </a:rPr>
              <a:t>:</a:t>
            </a: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a:ln>
                <a:noFill/>
              </a:ln>
              <a:solidFill>
                <a:sysClr val="windowText" lastClr="000000"/>
              </a:solidFill>
              <a:effectLst/>
              <a:uLnTx/>
              <a:uFillTx/>
              <a:latin typeface="Calibri"/>
              <a:ea typeface="+mn-ea"/>
              <a:cs typeface="Aria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6" name="Diagram 5"/>
          <p:cNvGraphicFramePr/>
          <p:nvPr>
            <p:extLst>
              <p:ext uri="{D42A27DB-BD31-4B8C-83A1-F6EECF244321}">
                <p14:modId xmlns:p14="http://schemas.microsoft.com/office/powerpoint/2010/main" val="3371090150"/>
              </p:ext>
            </p:extLst>
          </p:nvPr>
        </p:nvGraphicFramePr>
        <p:xfrm>
          <a:off x="251520" y="2492896"/>
          <a:ext cx="8280920" cy="3914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383345"/>
      </p:ext>
    </p:extLst>
  </p:cSld>
  <p:clrMapOvr>
    <a:masterClrMapping/>
  </p:clrMapOvr>
  <p:transition spd="slow" advClick="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39552" y="332656"/>
            <a:ext cx="4392488" cy="1440160"/>
          </a:xfrm>
          <a:prstGeom prst="cloudCallout">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323528" y="548680"/>
            <a:ext cx="4762872" cy="72494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Skills as Verbs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252520" cy="525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341354"/>
      </p:ext>
    </p:extLst>
  </p:cSld>
  <p:clrMapOvr>
    <a:masterClrMapping/>
  </p:clrMapOvr>
  <p:transition spd="med"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28992" cy="6192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pic>
    </p:spTree>
    <p:extLst>
      <p:ext uri="{BB962C8B-B14F-4D97-AF65-F5344CB8AC3E}">
        <p14:creationId xmlns:p14="http://schemas.microsoft.com/office/powerpoint/2010/main" val="4114276325"/>
      </p:ext>
    </p:extLst>
  </p:cSld>
  <p:clrMapOvr>
    <a:masterClrMapping/>
  </p:clrMapOvr>
  <p:transition spd="med"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611560" y="548680"/>
            <a:ext cx="4896544" cy="936104"/>
          </a:xfrm>
          <a:prstGeom prst="doubleWav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251520" y="404664"/>
            <a:ext cx="59046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Example 1 </a:t>
            </a:r>
            <a:r>
              <a:rPr kumimoji="0" lang="en-US" sz="2800" b="0" i="0" u="none" strike="noStrike" kern="1200" cap="none" spc="0" normalizeH="0" baseline="0" noProof="0" dirty="0">
                <a:ln>
                  <a:noFill/>
                </a:ln>
                <a:solidFill>
                  <a:sysClr val="windowText" lastClr="000000"/>
                </a:solidFill>
                <a:effectLst/>
                <a:uLnTx/>
                <a:uFillTx/>
                <a:latin typeface="Calibri"/>
                <a:ea typeface="+mj-ea"/>
                <a:cs typeface="+mj-cs"/>
              </a:rPr>
              <a:t>(Arabic CV)</a:t>
            </a:r>
          </a:p>
        </p:txBody>
      </p:sp>
      <p:sp>
        <p:nvSpPr>
          <p:cNvPr id="3" name="Content Placeholder 2"/>
          <p:cNvSpPr txBox="1">
            <a:spLocks/>
          </p:cNvSpPr>
          <p:nvPr/>
        </p:nvSpPr>
        <p:spPr>
          <a:xfrm>
            <a:off x="270908" y="1619672"/>
            <a:ext cx="8549563" cy="492514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 typeface="Arial" pitchFamily="34" charset="0"/>
              <a:buNone/>
              <a:tabLst/>
              <a:defRPr/>
            </a:pPr>
            <a:r>
              <a:rPr kumimoji="0" lang="ar-IQ" sz="3600" b="1" i="0" u="none" strike="noStrike" kern="1200" cap="none" spc="0" normalizeH="0" baseline="0" noProof="0" dirty="0">
                <a:ln>
                  <a:noFill/>
                </a:ln>
                <a:solidFill>
                  <a:sysClr val="windowText" lastClr="000000"/>
                </a:solidFill>
                <a:effectLst/>
                <a:uLnTx/>
                <a:uFillTx/>
                <a:latin typeface="Calibri"/>
                <a:ea typeface="Calibri"/>
                <a:cs typeface="Times New Roman"/>
              </a:rPr>
              <a:t>جوزف جونز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 typeface="Arial" pitchFamily="34" charset="0"/>
              <a:buNone/>
              <a:tabLst/>
              <a:defRPr/>
            </a:pPr>
            <a:r>
              <a:rPr kumimoji="0" lang="ar-IQ" sz="3600" b="1" i="0" u="none" strike="noStrike" kern="1200" cap="none" spc="0" normalizeH="0" baseline="0" noProof="0" dirty="0">
                <a:ln>
                  <a:noFill/>
                </a:ln>
                <a:solidFill>
                  <a:sysClr val="windowText" lastClr="000000"/>
                </a:solidFill>
                <a:effectLst/>
                <a:uLnTx/>
                <a:uFillTx/>
                <a:latin typeface="Calibri"/>
                <a:ea typeface="Calibri"/>
                <a:cs typeface="Times New Roman"/>
              </a:rPr>
              <a:t>4 شارع ماسفورد، تشيسورث</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ctr" defTabSz="914400" rtl="1" eaLnBrk="1" fontAlgn="auto" latinLnBrk="0" hangingPunct="1">
              <a:lnSpc>
                <a:spcPct val="107000"/>
              </a:lnSpc>
              <a:spcBef>
                <a:spcPts val="0"/>
              </a:spcBef>
              <a:spcAft>
                <a:spcPts val="0"/>
              </a:spcAft>
              <a:buClrTx/>
              <a:buSzTx/>
              <a:buFont typeface="Arial" pitchFamily="34" charset="0"/>
              <a:buNone/>
              <a:tabLst/>
              <a:defRPr/>
            </a:pPr>
            <a:r>
              <a:rPr kumimoji="0" lang="ar-IQ" sz="3600" b="1" i="0" u="none" strike="noStrike" kern="1200" cap="none" spc="0" normalizeH="0" baseline="0" noProof="0" dirty="0">
                <a:ln>
                  <a:noFill/>
                </a:ln>
                <a:solidFill>
                  <a:sysClr val="windowText" lastClr="000000"/>
                </a:solidFill>
                <a:effectLst/>
                <a:uLnTx/>
                <a:uFillTx/>
                <a:latin typeface="Calibri"/>
                <a:ea typeface="Calibri"/>
                <a:cs typeface="Times New Roman"/>
              </a:rPr>
              <a:t>تشيشاير </a:t>
            </a:r>
            <a:r>
              <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rPr>
              <a:t>SK8 3RJ</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ctr"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هاتف: 2221234-0111</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ctr"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البريد الالكتروني: </a:t>
            </a:r>
            <a:r>
              <a:rPr kumimoji="0" lang="en-US" sz="3200" b="0" i="0" u="sng" strike="noStrike" kern="1200" cap="none" spc="0" normalizeH="0" baseline="0" noProof="0" dirty="0">
                <a:ln>
                  <a:noFill/>
                </a:ln>
                <a:solidFill>
                  <a:srgbClr val="0563C1"/>
                </a:solidFill>
                <a:effectLst/>
                <a:uLnTx/>
                <a:uFillTx/>
                <a:latin typeface="Calibri"/>
                <a:ea typeface="Calibri"/>
                <a:cs typeface="Times New Roman"/>
                <a:hlinkClick r:id="rId2"/>
              </a:rPr>
              <a:t>Josj@email.com</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ctr"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r"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600" b="1" i="0" u="none" strike="noStrike" kern="1200" cap="none" spc="0" normalizeH="0" baseline="0" noProof="0" dirty="0">
                <a:ln>
                  <a:noFill/>
                </a:ln>
                <a:solidFill>
                  <a:sysClr val="windowText" lastClr="000000"/>
                </a:solidFill>
                <a:effectLst/>
                <a:uLnTx/>
                <a:uFillTx/>
                <a:latin typeface="Calibri"/>
                <a:ea typeface="Calibri"/>
                <a:cs typeface="Times New Roman"/>
              </a:rPr>
              <a:t>مقدمة</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أنا خريج قسم الرياضيات وارغب في وظيفة محاسب متدرب. اتميز بالدقة وحب التعامل بالأرقام كما امتع بالأمانة ويمكن الاعتماد علي. عملت في الصيف الماضي في شركة محاسبة قانونية واكتسبت معرفة جيدة بوظيفة المحاسبة ومتطلباتها. اتمتع بروح المبادرة و</a:t>
            </a:r>
            <a:r>
              <a:rPr kumimoji="0" lang="ar-IQ" sz="3200" b="0" i="0" u="none" strike="noStrike" kern="1200" cap="none" spc="0" normalizeH="0" baseline="0" noProof="0">
                <a:ln>
                  <a:noFill/>
                </a:ln>
                <a:solidFill>
                  <a:sysClr val="windowText" lastClr="000000"/>
                </a:solidFill>
                <a:effectLst/>
                <a:uLnTx/>
                <a:uFillTx/>
                <a:latin typeface="Calibri"/>
                <a:ea typeface="Calibri"/>
                <a:cs typeface="Times New Roman"/>
              </a:rPr>
              <a:t>ا</a:t>
            </a:r>
            <a:r>
              <a:rPr kumimoji="0" lang="ar-SA" sz="3200" b="0" i="0" u="none" strike="noStrike" kern="1200" cap="none" spc="0" normalizeH="0" baseline="0" noProof="0">
                <a:ln>
                  <a:noFill/>
                </a:ln>
                <a:solidFill>
                  <a:sysClr val="windowText" lastClr="000000"/>
                </a:solidFill>
                <a:effectLst/>
                <a:uLnTx/>
                <a:uFillTx/>
                <a:latin typeface="Calibri"/>
                <a:ea typeface="Calibri"/>
                <a:cs typeface="Times New Roman"/>
              </a:rPr>
              <a:t>ستطيع </a:t>
            </a: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العمل منفردا أو ضمن فريق عمل واستطيع التعامل مع جميع الواجبات الإدارية.</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600" b="1" i="0" u="none" strike="noStrike" kern="1200" cap="none" spc="0" normalizeH="0" baseline="0" noProof="0" dirty="0">
                <a:ln>
                  <a:noFill/>
                </a:ln>
                <a:solidFill>
                  <a:sysClr val="windowText" lastClr="000000"/>
                </a:solidFill>
                <a:effectLst/>
                <a:uLnTx/>
                <a:uFillTx/>
                <a:latin typeface="Calibri"/>
                <a:ea typeface="Calibri"/>
                <a:cs typeface="Times New Roman"/>
              </a:rPr>
              <a:t>التعليم</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2010-2013 	بكالوريوس في الرياضيات من جامعة ورويك</a:t>
            </a:r>
            <a:endParaRPr lang="ar-IQ" dirty="0">
              <a:solidFill>
                <a:sysClr val="windowText" lastClr="000000"/>
              </a:solidFill>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lang="ar-IQ" dirty="0">
                <a:solidFill>
                  <a:sysClr val="windowText" lastClr="000000"/>
                </a:solidFill>
                <a:latin typeface="Calibri"/>
                <a:ea typeface="Calibri"/>
                <a:cs typeface="Times New Roman"/>
              </a:rPr>
              <a:t>ت</a:t>
            </a: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ضمنت الدراسة الأعمال التجارية وعلوم الحاسبات و الحساب ونظرية الهدنسة والطوبوغرافيا الكوارث</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2003-2010	مدرسة تشيسورث الثانوية</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انجاز ثلاثة مستويات من الصنف (أ) و هي الرياضيات والاقتصاد والكيمياء.</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24524097"/>
      </p:ext>
    </p:extLst>
  </p:cSld>
  <p:clrMapOvr>
    <a:masterClrMapping/>
  </p:clrMapOvr>
  <p:transition spd="slow" advClick="0">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41176" y="548680"/>
            <a:ext cx="8795320" cy="604867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600" b="1" i="0" u="none" strike="noStrike" kern="1200" cap="none" spc="0" normalizeH="0" baseline="0" noProof="0" dirty="0">
                <a:ln>
                  <a:noFill/>
                </a:ln>
                <a:solidFill>
                  <a:sysClr val="windowText" lastClr="000000"/>
                </a:solidFill>
                <a:effectLst/>
                <a:uLnTx/>
                <a:uFillTx/>
                <a:latin typeface="Calibri"/>
                <a:ea typeface="Calibri"/>
                <a:cs typeface="Times New Roman"/>
              </a:rPr>
              <a:t>الخبرة العملية</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2011-2012</a:t>
            </a:r>
            <a:r>
              <a:rPr kumimoji="0" lang="ar-SA" sz="3200" b="1" i="0" u="none" strike="noStrike" kern="1200" cap="none" spc="0" normalizeH="0" baseline="0" noProof="0" dirty="0">
                <a:ln>
                  <a:noFill/>
                </a:ln>
                <a:solidFill>
                  <a:sysClr val="windowText" lastClr="000000"/>
                </a:solidFill>
                <a:effectLst/>
                <a:uLnTx/>
                <a:uFillTx/>
                <a:latin typeface="Calibri"/>
                <a:ea typeface="Calibri"/>
                <a:cs typeface="Times New Roman"/>
              </a:rPr>
              <a:t>  مؤسسة جونسن أند ستيفنز</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Calibri"/>
                <a:cs typeface="Times New Roman"/>
              </a:rPr>
              <a:t>معاون إداري</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مساعدة الشريك الأقدم في إجراء التدقيق المحاسبي القانوني لكبرى الشركات في المنطقة.</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الإجابة على المكالمات الهاتفية الواردة من الشركات والجمهور للشريك الأقدم.</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تنظيم وإدارة نظام الملفات للشريك الأقدم</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طباعة التقارير على الاسبات المتوافقة مع نظم أي بي أم باستخدام برنامج وورد بيرفكت لمعالجة النصوص</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تطوير نظام حفظ اللفات بحيث تكون الملفات محفوظة لكل قسم على حدة.</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المساعدة في حل مشاكل مستخدمي الحاسبات بما في ذلك شرح التعامل التعامل مع اللوحات الجدولية (سبريدشيت) وتوضيح الخصائص المعقدة لبرامج معالجة النصوص.</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Calibri"/>
                <a:cs typeface="Times New Roman"/>
              </a:rPr>
              <a:t>2010-2011 مركز تشيسوورث الاجتماعي</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Calibri"/>
                <a:cs typeface="Times New Roman"/>
              </a:rPr>
              <a:t>منسق  (</a:t>
            </a: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وظيفة في المركز الاجتماعي للمسنين أثناء الاجازة)</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 </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القيام بتنظيم مبادرة محلية أدت الى زيادة عدد المسنين الذين يرتادون المركز بنسبة 20%</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تنظيم العاب ترفيهية لزوار المركز في فترات ما بعد الظهر</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مرا</a:t>
            </a:r>
            <a:r>
              <a:rPr lang="ar-IQ" dirty="0">
                <a:solidFill>
                  <a:sysClr val="windowText" lastClr="000000"/>
                </a:solidFill>
                <a:latin typeface="Calibri"/>
                <a:ea typeface="Calibri"/>
                <a:cs typeface="Times New Roman"/>
              </a:rPr>
              <a:t>ف</a:t>
            </a: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قة المسنين من وإلى المركز</a:t>
            </a:r>
            <a:endParaRPr kumimoji="0" lang="en-US" sz="3200" b="0" i="0" u="none" strike="noStrike" kern="1200" cap="none" spc="0" normalizeH="0" baseline="0" noProof="0" dirty="0">
              <a:ln>
                <a:noFill/>
              </a:ln>
              <a:solidFill>
                <a:sysClr val="windowText" lastClr="000000"/>
              </a:solidFill>
              <a:effectLst/>
              <a:uLnTx/>
              <a:uFillTx/>
              <a:latin typeface="Tahoma"/>
              <a:ea typeface="Calibri"/>
              <a:cs typeface="Times New Roman"/>
            </a:endParaRPr>
          </a:p>
          <a:p>
            <a:pPr marL="0" marR="0" lvl="0" indent="0" algn="just" defTabSz="914400" rtl="1" eaLnBrk="1" fontAlgn="auto" latinLnBrk="0" hangingPunct="1">
              <a:lnSpc>
                <a:spcPct val="107000"/>
              </a:lnSpc>
              <a:spcBef>
                <a:spcPts val="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Calibri"/>
                <a:cs typeface="Times New Roman"/>
              </a:rPr>
              <a:t>وظيفة في المركز الاجتماعي للمسنين أثناء الاجازة</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02110135"/>
      </p:ext>
    </p:extLst>
  </p:cSld>
  <p:clrMapOvr>
    <a:masterClrMapping/>
  </p:clrMapOvr>
  <p:transition spd="slow" advClick="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548680"/>
            <a:ext cx="8363272" cy="604867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mn-ea"/>
                <a:cs typeface="Arial"/>
              </a:rPr>
              <a:t>مهارات الحاسوب</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مايكروسوفت ويندوز 7/8 ومايكروسوفت أوفيس 2010/2013 (ورد وأكسل وأكسس وباوربوينت) والبرجمة بلات جافا وأي أس بي وأتش تي أم أل.</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mn-ea"/>
                <a:cs typeface="Arial"/>
              </a:rPr>
              <a:t>معلومات إضافية</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امتلك رخصة سوق كاملة وبدون مخالفات.</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mn-ea"/>
                <a:cs typeface="Arial"/>
              </a:rPr>
              <a:t>الهوايات والاهتمامات</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قمت بتأسيس مسابقة خيرية في الجامعة كجزء من اهتماماتي، بالإضافة إلى السينما والمسرح.</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a:ln>
                  <a:noFill/>
                </a:ln>
                <a:solidFill>
                  <a:sysClr val="windowText" lastClr="000000"/>
                </a:solidFill>
                <a:effectLst/>
                <a:uLnTx/>
                <a:uFillTx/>
                <a:latin typeface="Calibri"/>
                <a:ea typeface="+mn-ea"/>
                <a:cs typeface="Arial"/>
              </a:rPr>
              <a:t>المراجع</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الأستاذ البروفيسور يان سكوت، قسم الرياضيات، جامعة ورويك، كوفنتري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CV4 7AL.</a:t>
            </a:r>
            <a:b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br>
            <a:r>
              <a:rPr kumimoji="0" lang="ar-SA" sz="3200" b="0" i="0" u="none" strike="noStrike" kern="1200" cap="none" spc="0" normalizeH="0" baseline="0" noProof="0" dirty="0">
                <a:ln>
                  <a:noFill/>
                </a:ln>
                <a:solidFill>
                  <a:sysClr val="windowText" lastClr="000000"/>
                </a:solidFill>
                <a:effectLst/>
                <a:uLnTx/>
                <a:uFillTx/>
                <a:latin typeface="Calibri"/>
                <a:ea typeface="+mn-ea"/>
                <a:cs typeface="Arial"/>
              </a:rPr>
              <a:t>السيد جون تيلسن، مدير الموارد البشرية، مؤسسة جونسون أد ستيفنز ، تشيسورث، تشيشاير</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060369677"/>
      </p:ext>
    </p:extLst>
  </p:cSld>
  <p:clrMapOvr>
    <a:masterClrMapping/>
  </p:clrMapOvr>
  <p:transition spd="med" advClick="0">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251520" y="332656"/>
            <a:ext cx="8229600" cy="1224136"/>
          </a:xfrm>
          <a:prstGeom prst="flowChartDocumen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251520" y="404664"/>
            <a:ext cx="8229600" cy="9604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Example 2 </a:t>
            </a:r>
            <a:r>
              <a:rPr kumimoji="0" lang="en-US" sz="3200" b="0" i="0" u="none" strike="noStrike" kern="1200" cap="none" spc="0" normalizeH="0" baseline="0" noProof="0" dirty="0">
                <a:ln>
                  <a:noFill/>
                </a:ln>
                <a:solidFill>
                  <a:sysClr val="windowText" lastClr="000000"/>
                </a:solidFill>
                <a:effectLst/>
                <a:uLnTx/>
                <a:uFillTx/>
                <a:latin typeface="Calibri"/>
                <a:ea typeface="+mj-ea"/>
                <a:cs typeface="+mj-cs"/>
              </a:rPr>
              <a:t>–English CV- (From </a:t>
            </a:r>
            <a:r>
              <a:rPr kumimoji="0" lang="en-US" sz="3200" b="0" i="0" u="none" strike="noStrike" kern="1200" cap="none" spc="0" normalizeH="0" baseline="0" noProof="0" dirty="0" err="1">
                <a:ln>
                  <a:noFill/>
                </a:ln>
                <a:solidFill>
                  <a:sysClr val="windowText" lastClr="000000"/>
                </a:solidFill>
                <a:effectLst/>
                <a:uLnTx/>
                <a:uFillTx/>
                <a:latin typeface="Calibri"/>
                <a:ea typeface="+mj-ea"/>
                <a:cs typeface="+mj-cs"/>
              </a:rPr>
              <a:t>Foras</a:t>
            </a:r>
            <a:r>
              <a:rPr kumimoji="0" lang="en-US" sz="3200" b="0" i="0" u="none" strike="noStrike" kern="1200" cap="none" spc="0" normalizeH="0" baseline="0" noProof="0" dirty="0">
                <a:ln>
                  <a:noFill/>
                </a:ln>
                <a:solidFill>
                  <a:sysClr val="windowText" lastClr="000000"/>
                </a:solidFill>
                <a:effectLst/>
                <a:uLnTx/>
                <a:uFillTx/>
                <a:latin typeface="Calibri"/>
                <a:ea typeface="+mj-ea"/>
                <a:cs typeface="+mj-cs"/>
              </a:rPr>
              <a:t> USAID)</a:t>
            </a:r>
          </a:p>
        </p:txBody>
      </p:sp>
      <p:pic>
        <p:nvPicPr>
          <p:cNvPr id="3" name="Picture 1"/>
          <p:cNvPicPr>
            <a:picLocks noChangeAspect="1"/>
          </p:cNvPicPr>
          <p:nvPr/>
        </p:nvPicPr>
        <p:blipFill rotWithShape="1">
          <a:blip r:embed="rId2">
            <a:extLst>
              <a:ext uri="{28A0092B-C50C-407E-A947-70E740481C1C}">
                <a14:useLocalDpi xmlns:a14="http://schemas.microsoft.com/office/drawing/2010/main" val="0"/>
              </a:ext>
            </a:extLst>
          </a:blip>
          <a:srcRect t="7612"/>
          <a:stretch/>
        </p:blipFill>
        <p:spPr bwMode="auto">
          <a:xfrm>
            <a:off x="100195" y="1700808"/>
            <a:ext cx="8864293"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967933"/>
      </p:ext>
    </p:extLst>
  </p:cSld>
  <p:clrMapOvr>
    <a:masterClrMapping/>
  </p:clrMapOvr>
  <p:transition spd="slow" advClick="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79308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661291"/>
      </p:ext>
    </p:extLst>
  </p:cSld>
  <p:clrMapOvr>
    <a:masterClrMapping/>
  </p:clrMapOvr>
  <p:transition spd="slow" advClick="0">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36712"/>
            <a:ext cx="8784976"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251891"/>
      </p:ext>
    </p:extLst>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9694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586363"/>
      </p:ext>
    </p:extLst>
  </p:cSld>
  <p:clrMapOvr>
    <a:masterClrMapping/>
  </p:clrMapOvr>
  <p:transition spd="slow" advClick="0">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ang.Lei\Desktop\新图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77338"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副标题 2"/>
          <p:cNvSpPr>
            <a:spLocks noGrp="1"/>
          </p:cNvSpPr>
          <p:nvPr>
            <p:ph type="subTitle" idx="4294967295"/>
          </p:nvPr>
        </p:nvSpPr>
        <p:spPr>
          <a:xfrm>
            <a:off x="2339975" y="1846263"/>
            <a:ext cx="6400800" cy="647700"/>
          </a:xfrm>
        </p:spPr>
        <p:txBody>
          <a:bodyPr/>
          <a:lstStyle/>
          <a:p>
            <a:pPr marL="0" indent="0" algn="ctr">
              <a:buFont typeface="Wingdings" pitchFamily="2" charset="2"/>
              <a:buNone/>
            </a:pPr>
            <a:r>
              <a:rPr lang="en-US" altLang="en-US" sz="2800" noProof="1">
                <a:latin typeface="Microsoft YaHei" pitchFamily="34" charset="-122"/>
                <a:ea typeface="Microsoft YaHei" pitchFamily="34" charset="-122"/>
              </a:rPr>
              <a:t>——</a:t>
            </a:r>
            <a:r>
              <a:rPr lang="zh-CN" altLang="en-US" sz="2800" dirty="0">
                <a:latin typeface="Microsoft YaHei" pitchFamily="34" charset="-122"/>
                <a:ea typeface="Microsoft YaHei" pitchFamily="34" charset="-122"/>
              </a:rPr>
              <a:t> My </a:t>
            </a:r>
            <a:r>
              <a:rPr lang="en-US" altLang="zh-CN" sz="2800" dirty="0">
                <a:latin typeface="Microsoft YaHei" pitchFamily="34" charset="-122"/>
                <a:ea typeface="Microsoft YaHei" pitchFamily="34" charset="-122"/>
              </a:rPr>
              <a:t>CV</a:t>
            </a:r>
            <a:endParaRPr lang="zh-CN" altLang="en-US" sz="2800" noProof="1">
              <a:latin typeface="Microsoft YaHei" pitchFamily="34" charset="-122"/>
              <a:ea typeface="Microsoft YaHei" pitchFamily="34" charset="-122"/>
            </a:endParaRPr>
          </a:p>
        </p:txBody>
      </p:sp>
      <p:sp>
        <p:nvSpPr>
          <p:cNvPr id="5124" name="标题 1"/>
          <p:cNvSpPr>
            <a:spLocks noGrp="1"/>
          </p:cNvSpPr>
          <p:nvPr>
            <p:ph type="ctrTitle" idx="4294967295"/>
          </p:nvPr>
        </p:nvSpPr>
        <p:spPr>
          <a:xfrm>
            <a:off x="539750" y="476250"/>
            <a:ext cx="7092950" cy="1470025"/>
          </a:xfrm>
        </p:spPr>
        <p:txBody>
          <a:bodyPr/>
          <a:lstStyle/>
          <a:p>
            <a:r>
              <a:rPr lang="en-US" altLang="en-US" sz="3600" noProof="1">
                <a:latin typeface="Microsoft YaHei" pitchFamily="34" charset="-122"/>
                <a:ea typeface="Microsoft YaHei" pitchFamily="34" charset="-122"/>
              </a:rPr>
              <a:t>I am one of your brick, where the need to move where</a:t>
            </a:r>
          </a:p>
        </p:txBody>
      </p:sp>
    </p:spTree>
  </p:cSld>
  <p:clrMapOvr>
    <a:masterClrMapping/>
  </p:clrMapOvr>
  <p:transition spd="med" advClick="0">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712967" cy="60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05828"/>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noChangeArrowheads="1"/>
          </p:cNvSpPr>
          <p:nvPr/>
        </p:nvSpPr>
        <p:spPr bwMode="auto">
          <a:xfrm>
            <a:off x="469900" y="1817688"/>
            <a:ext cx="2244725" cy="3968750"/>
          </a:xfrm>
          <a:custGeom>
            <a:avLst/>
            <a:gdLst>
              <a:gd name="T0" fmla="*/ 0 w 1414"/>
              <a:gd name="T1" fmla="*/ 2147483647 h 2410"/>
              <a:gd name="T2" fmla="*/ 2147483647 w 1414"/>
              <a:gd name="T3" fmla="*/ 0 h 2410"/>
              <a:gd name="T4" fmla="*/ 2147483647 w 1414"/>
              <a:gd name="T5" fmla="*/ 2147483647 h 2410"/>
              <a:gd name="T6" fmla="*/ 2147483647 w 1414"/>
              <a:gd name="T7" fmla="*/ 2147483647 h 2410"/>
              <a:gd name="T8" fmla="*/ 0 w 1414"/>
              <a:gd name="T9" fmla="*/ 2147483647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9170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Microsoft YaHei" pitchFamily="34" charset="-122"/>
              <a:ea typeface="Microsoft YaHei" pitchFamily="34" charset="-122"/>
            </a:endParaRPr>
          </a:p>
        </p:txBody>
      </p:sp>
      <p:sp>
        <p:nvSpPr>
          <p:cNvPr id="7171" name="Rectangle 12"/>
          <p:cNvSpPr>
            <a:spLocks noChangeArrowheads="1"/>
          </p:cNvSpPr>
          <p:nvPr/>
        </p:nvSpPr>
        <p:spPr bwMode="auto">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US" altLang="en-US" sz="2000" b="1" noProof="1">
              <a:latin typeface="Microsoft YaHei" pitchFamily="34" charset="-122"/>
              <a:ea typeface="Microsoft YaHei" pitchFamily="34" charset="-122"/>
            </a:endParaRPr>
          </a:p>
        </p:txBody>
      </p:sp>
      <p:graphicFrame>
        <p:nvGraphicFramePr>
          <p:cNvPr id="2" name="图表 26"/>
          <p:cNvGraphicFramePr>
            <a:graphicFrameLocks/>
          </p:cNvGraphicFramePr>
          <p:nvPr/>
        </p:nvGraphicFramePr>
        <p:xfrm>
          <a:off x="-87313" y="1617663"/>
          <a:ext cx="3101976" cy="1822450"/>
        </p:xfrm>
        <a:graphic>
          <a:graphicData uri="http://schemas.openxmlformats.org/drawingml/2006/chart">
            <c:chart xmlns:c="http://schemas.openxmlformats.org/drawingml/2006/chart" xmlns:r="http://schemas.openxmlformats.org/officeDocument/2006/relationships" r:id="rId2"/>
          </a:graphicData>
        </a:graphic>
      </p:graphicFrame>
      <p:sp>
        <p:nvSpPr>
          <p:cNvPr id="7173" name="饼形 1"/>
          <p:cNvSpPr>
            <a:spLocks noChangeArrowheads="1"/>
          </p:cNvSpPr>
          <p:nvPr/>
        </p:nvSpPr>
        <p:spPr bwMode="auto">
          <a:xfrm rot="12397496">
            <a:off x="388938" y="1819275"/>
            <a:ext cx="1604962" cy="1560513"/>
          </a:xfrm>
          <a:custGeom>
            <a:avLst/>
            <a:gdLst>
              <a:gd name="T0" fmla="*/ 1606191 w 1606191"/>
              <a:gd name="T1" fmla="*/ 779991 h 1559982"/>
              <a:gd name="T2" fmla="*/ 803096 w 1606191"/>
              <a:gd name="T3" fmla="*/ 1559982 h 1559982"/>
              <a:gd name="T4" fmla="*/ 0 w 1606191"/>
              <a:gd name="T5" fmla="*/ 779991 h 1559982"/>
              <a:gd name="T6" fmla="*/ 803096 w 1606191"/>
              <a:gd name="T7" fmla="*/ 0 h 1559982"/>
              <a:gd name="T8" fmla="*/ 0 60000 65536"/>
              <a:gd name="T9" fmla="*/ 5898240 60000 65536"/>
              <a:gd name="T10" fmla="*/ 11796480 60000 65536"/>
              <a:gd name="T11" fmla="*/ 17694720 60000 65536"/>
              <a:gd name="T12" fmla="*/ 235221 w 1606191"/>
              <a:gd name="T13" fmla="*/ 228454 h 1559982"/>
              <a:gd name="T14" fmla="*/ 1370970 w 1606191"/>
              <a:gd name="T15" fmla="*/ 1331528 h 1559982"/>
            </a:gdLst>
            <a:ahLst/>
            <a:cxnLst>
              <a:cxn ang="T8">
                <a:pos x="T0" y="T1"/>
              </a:cxn>
              <a:cxn ang="T9">
                <a:pos x="T2" y="T3"/>
              </a:cxn>
              <a:cxn ang="T10">
                <a:pos x="T4" y="T5"/>
              </a:cxn>
              <a:cxn ang="T11">
                <a:pos x="T6" y="T7"/>
              </a:cxn>
            </a:cxnLst>
            <a:rect l="T12" t="T13" r="T14" b="T15"/>
            <a:pathLst>
              <a:path w="1606191" h="1559982">
                <a:moveTo>
                  <a:pt x="938711" y="11201"/>
                </a:moveTo>
                <a:lnTo>
                  <a:pt x="938710" y="11201"/>
                </a:lnTo>
                <a:cubicBezTo>
                  <a:pt x="1324302" y="75363"/>
                  <a:pt x="1606191" y="400036"/>
                  <a:pt x="1606191" y="779991"/>
                </a:cubicBezTo>
                <a:cubicBezTo>
                  <a:pt x="1606191" y="1075479"/>
                  <a:pt x="1434269" y="1345597"/>
                  <a:pt x="1162124" y="1477697"/>
                </a:cubicBezTo>
                <a:lnTo>
                  <a:pt x="803096" y="779991"/>
                </a:lnTo>
                <a:close/>
              </a:path>
            </a:pathLst>
          </a:custGeom>
          <a:solidFill>
            <a:srgbClr val="D9D9D9"/>
          </a:solidFill>
          <a:ln>
            <a:noFill/>
          </a:ln>
          <a:effectLst>
            <a:outerShdw dist="23000" dir="5400000" algn="ctr" rotWithShape="0">
              <a:srgbClr val="000000">
                <a:alpha val="3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latin typeface="Microsoft YaHei" pitchFamily="34" charset="-122"/>
              <a:ea typeface="Microsoft YaHei" pitchFamily="34" charset="-122"/>
            </a:endParaRPr>
          </a:p>
        </p:txBody>
      </p:sp>
      <p:sp>
        <p:nvSpPr>
          <p:cNvPr id="7174" name="标题 4"/>
          <p:cNvSpPr>
            <a:spLocks noGrp="1"/>
          </p:cNvSpPr>
          <p:nvPr>
            <p:ph type="title" idx="4294967295"/>
          </p:nvPr>
        </p:nvSpPr>
        <p:spPr/>
        <p:txBody>
          <a:bodyPr/>
          <a:lstStyle/>
          <a:p>
            <a:r>
              <a:rPr lang="en-US" altLang="zh-CN" sz="4400" b="0" dirty="0">
                <a:latin typeface="Microsoft YaHei" pitchFamily="34" charset="-122"/>
                <a:ea typeface="Microsoft YaHei" pitchFamily="34" charset="-122"/>
              </a:rPr>
              <a:t>Curriculum Vitae</a:t>
            </a:r>
            <a:endParaRPr lang="zh-CN" altLang="en-US" sz="4400" b="0" dirty="0">
              <a:latin typeface="Microsoft YaHei" pitchFamily="34" charset="-122"/>
              <a:ea typeface="Microsoft YaHei" pitchFamily="34" charset="-122"/>
            </a:endParaRPr>
          </a:p>
        </p:txBody>
      </p:sp>
      <p:sp>
        <p:nvSpPr>
          <p:cNvPr id="7175" name="Rectangle 11"/>
          <p:cNvSpPr>
            <a:spLocks noChangeArrowheads="1"/>
          </p:cNvSpPr>
          <p:nvPr/>
        </p:nvSpPr>
        <p:spPr bwMode="auto">
          <a:xfrm>
            <a:off x="2714625" y="1827213"/>
            <a:ext cx="6143625" cy="504825"/>
          </a:xfrm>
          <a:prstGeom prst="rect">
            <a:avLst/>
          </a:prstGeom>
          <a:gradFill rotWithShape="1">
            <a:gsLst>
              <a:gs pos="0">
                <a:srgbClr val="D5BF9D"/>
              </a:gs>
              <a:gs pos="100000">
                <a:srgbClr val="614B29"/>
              </a:gs>
            </a:gsLst>
            <a:lin ang="5400000" scaled="1"/>
          </a:gradFill>
          <a:ln w="12700" cmpd="sng">
            <a:solidFill>
              <a:srgbClr val="91703E"/>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r>
              <a:rPr lang="ar-IQ" altLang="zh-CN" sz="2400" b="1" noProof="1">
                <a:solidFill>
                  <a:schemeClr val="bg1"/>
                </a:solidFill>
                <a:latin typeface="Microsoft YaHei" pitchFamily="34" charset="-122"/>
                <a:ea typeface="Microsoft YaHei" pitchFamily="34" charset="-122"/>
              </a:rPr>
              <a:t>ما هي السيرة الذاتية</a:t>
            </a:r>
            <a:endParaRPr lang="zh-CN" altLang="en-US" sz="2400" b="1" noProof="1">
              <a:solidFill>
                <a:schemeClr val="bg1"/>
              </a:solidFill>
              <a:latin typeface="Microsoft YaHei" pitchFamily="34" charset="-122"/>
              <a:ea typeface="Microsoft YaHei" pitchFamily="34" charset="-122"/>
            </a:endParaRPr>
          </a:p>
        </p:txBody>
      </p:sp>
      <p:sp>
        <p:nvSpPr>
          <p:cNvPr id="7176" name="Rectangle 5"/>
          <p:cNvSpPr>
            <a:spLocks noChangeArrowheads="1"/>
          </p:cNvSpPr>
          <p:nvPr/>
        </p:nvSpPr>
        <p:spPr bwMode="auto">
          <a:xfrm>
            <a:off x="2714625" y="2332038"/>
            <a:ext cx="6143625" cy="3454400"/>
          </a:xfrm>
          <a:prstGeom prst="rect">
            <a:avLst/>
          </a:prstGeom>
          <a:solidFill>
            <a:schemeClr val="bg1"/>
          </a:solidFill>
          <a:ln w="12700" cmpd="sng">
            <a:solidFill>
              <a:srgbClr val="91703E"/>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spcBef>
                <a:spcPts val="1200"/>
              </a:spcBef>
              <a:buClr>
                <a:srgbClr val="292929"/>
              </a:buClr>
              <a:buFont typeface="Wingdings" pitchFamily="2" charset="2"/>
              <a:buChar char="§"/>
            </a:pPr>
            <a:endParaRPr lang="zh-CN" altLang="en-US" dirty="0">
              <a:latin typeface="Microsoft YaHei" pitchFamily="34" charset="-122"/>
              <a:ea typeface="Microsoft YaHei" pitchFamily="34" charset="-122"/>
            </a:endParaRPr>
          </a:p>
        </p:txBody>
      </p:sp>
      <p:pic>
        <p:nvPicPr>
          <p:cNvPr id="7178"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18457" b="40772"/>
          <a:stretch/>
        </p:blipFill>
        <p:spPr bwMode="auto">
          <a:xfrm>
            <a:off x="2987824" y="2780928"/>
            <a:ext cx="561662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5"/>
                                        </p:tgtEl>
                                        <p:attrNameLst>
                                          <p:attrName>style.visibility</p:attrName>
                                        </p:attrNameLst>
                                      </p:cBhvr>
                                      <p:to>
                                        <p:strVal val="visible"/>
                                      </p:to>
                                    </p:set>
                                    <p:animEffect transition="in" filter="wipe(left)">
                                      <p:cBhvr>
                                        <p:cTn id="11" dur="500"/>
                                        <p:tgtEl>
                                          <p:spTgt spid="717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176"/>
                                        </p:tgtEl>
                                        <p:attrNameLst>
                                          <p:attrName>style.visibility</p:attrName>
                                        </p:attrNameLst>
                                      </p:cBhvr>
                                      <p:to>
                                        <p:strVal val="visible"/>
                                      </p:to>
                                    </p:set>
                                    <p:animEffect transition="in" filter="wipe(left)">
                                      <p:cBhvr>
                                        <p:cTn id="14"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5" grpId="0" animBg="1" autoUpdateAnimBg="0"/>
      <p:bldP spid="717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300038" y="411162"/>
            <a:ext cx="8520112" cy="1183723"/>
          </a:xfrm>
        </p:spPr>
        <p:txBody>
          <a:bodyPr/>
          <a:lstStyle/>
          <a:p>
            <a:pPr algn="ctr"/>
            <a:r>
              <a:rPr lang="en-US" altLang="zh-CN" sz="4000" b="0" dirty="0">
                <a:latin typeface="Microsoft YaHei" pitchFamily="34" charset="-122"/>
                <a:ea typeface="Microsoft YaHei" pitchFamily="34" charset="-122"/>
              </a:rPr>
              <a:t>To Get a </a:t>
            </a:r>
            <a:r>
              <a:rPr lang="zh-CN" altLang="en-US" sz="4000" b="0" dirty="0">
                <a:latin typeface="Microsoft YaHei" pitchFamily="34" charset="-122"/>
                <a:ea typeface="Microsoft YaHei" pitchFamily="34" charset="-122"/>
              </a:rPr>
              <a:t>Career</a:t>
            </a:r>
            <a:br>
              <a:rPr lang="en-US" altLang="zh-CN" sz="4000" b="0" dirty="0">
                <a:latin typeface="Microsoft YaHei" pitchFamily="34" charset="-122"/>
                <a:ea typeface="Microsoft YaHei" pitchFamily="34" charset="-122"/>
              </a:rPr>
            </a:br>
            <a:r>
              <a:rPr lang="en-US" altLang="zh-CN" sz="4000" b="0" dirty="0">
                <a:latin typeface="Microsoft YaHei" pitchFamily="34" charset="-122"/>
                <a:ea typeface="Microsoft YaHei" pitchFamily="34" charset="-122"/>
              </a:rPr>
              <a:t>Get a CV</a:t>
            </a:r>
            <a:endParaRPr lang="zh-CN" altLang="en-US" sz="4000" b="0" dirty="0">
              <a:latin typeface="Microsoft YaHei" pitchFamily="34" charset="-122"/>
              <a:ea typeface="Microsoft YaHei" pitchFamily="34" charset="-122"/>
            </a:endParaRPr>
          </a:p>
        </p:txBody>
      </p:sp>
      <p:grpSp>
        <p:nvGrpSpPr>
          <p:cNvPr id="6147" name="Group 3"/>
          <p:cNvGrpSpPr>
            <a:grpSpLocks/>
          </p:cNvGrpSpPr>
          <p:nvPr/>
        </p:nvGrpSpPr>
        <p:grpSpPr bwMode="auto">
          <a:xfrm>
            <a:off x="538162" y="4914900"/>
            <a:ext cx="3241749" cy="1379538"/>
            <a:chOff x="0" y="0"/>
            <a:chExt cx="2069455" cy="1379520"/>
          </a:xfrm>
        </p:grpSpPr>
        <p:sp>
          <p:nvSpPr>
            <p:cNvPr id="6149" name="TextBox 20"/>
            <p:cNvSpPr txBox="1">
              <a:spLocks noChangeArrowheads="1"/>
            </p:cNvSpPr>
            <p:nvPr/>
          </p:nvSpPr>
          <p:spPr bwMode="auto">
            <a:xfrm>
              <a:off x="0" y="0"/>
              <a:ext cx="928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zh-CN" altLang="en-US" sz="2800">
                <a:latin typeface="Microsoft YaHei" pitchFamily="34" charset="-122"/>
                <a:ea typeface="Microsoft YaHei" pitchFamily="34" charset="-122"/>
              </a:endParaRPr>
            </a:p>
          </p:txBody>
        </p:sp>
        <p:sp>
          <p:nvSpPr>
            <p:cNvPr id="6150" name="矩形 25"/>
            <p:cNvSpPr>
              <a:spLocks noChangeArrowheads="1"/>
            </p:cNvSpPr>
            <p:nvPr/>
          </p:nvSpPr>
          <p:spPr bwMode="auto">
            <a:xfrm>
              <a:off x="38130" y="522264"/>
              <a:ext cx="1962134" cy="857256"/>
            </a:xfrm>
            <a:prstGeom prst="rect">
              <a:avLst/>
            </a:prstGeom>
            <a:solidFill>
              <a:srgbClr val="CFD3BD"/>
            </a:solidFill>
            <a:ln w="25400" cmpd="sng">
              <a:solidFill>
                <a:srgbClr val="CFD3BD"/>
              </a:solidFill>
              <a:miter lim="800000"/>
              <a:headEnd/>
              <a:tailEnd/>
            </a:ln>
            <a:effectLst>
              <a:outerShdw dist="38100" dir="2700000" algn="ctr" rotWithShape="0">
                <a:srgbClr val="000000">
                  <a:alpha val="37999"/>
                </a:srgbClr>
              </a:outerShdw>
            </a:effectLst>
          </p:spPr>
          <p:txBody>
            <a:bodyPr anchor="ctr"/>
            <a:lstStyle/>
            <a:p>
              <a:pPr algn="ctr"/>
              <a:endParaRPr lang="zh-CN" altLang="en-US">
                <a:solidFill>
                  <a:srgbClr val="FFFFFF"/>
                </a:solidFill>
              </a:endParaRPr>
            </a:p>
          </p:txBody>
        </p:sp>
        <p:sp>
          <p:nvSpPr>
            <p:cNvPr id="6151" name="Text Box 18"/>
            <p:cNvSpPr txBox="1">
              <a:spLocks noChangeArrowheads="1"/>
            </p:cNvSpPr>
            <p:nvPr/>
          </p:nvSpPr>
          <p:spPr bwMode="auto">
            <a:xfrm>
              <a:off x="38130" y="593726"/>
              <a:ext cx="203132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20000"/>
                </a:spcBef>
                <a:buClr>
                  <a:schemeClr val="accent1"/>
                </a:buClr>
                <a:buSzPct val="50000"/>
              </a:pPr>
              <a:endParaRPr lang="en-US" dirty="0">
                <a:latin typeface="Microsoft YaHei" pitchFamily="34" charset="-122"/>
                <a:ea typeface="Microsoft YaHei" pitchFamily="34" charset="-122"/>
              </a:endParaRPr>
            </a:p>
          </p:txBody>
        </p:sp>
      </p:grpSp>
      <p:cxnSp>
        <p:nvCxnSpPr>
          <p:cNvPr id="6152" name="直接连接符 27"/>
          <p:cNvCxnSpPr>
            <a:cxnSpLocks noChangeShapeType="1"/>
          </p:cNvCxnSpPr>
          <p:nvPr/>
        </p:nvCxnSpPr>
        <p:spPr bwMode="auto">
          <a:xfrm rot="5400000" flipH="1" flipV="1">
            <a:off x="2217738" y="5329238"/>
            <a:ext cx="642937" cy="1587"/>
          </a:xfrm>
          <a:prstGeom prst="line">
            <a:avLst/>
          </a:prstGeom>
          <a:noFill/>
          <a:ln w="28575" cmpd="sng">
            <a:solidFill>
              <a:srgbClr val="CFD3BD"/>
            </a:solidFill>
            <a:round/>
            <a:headEnd/>
            <a:tailEnd/>
          </a:ln>
          <a:extLst>
            <a:ext uri="{909E8E84-426E-40DD-AFC4-6F175D3DCCD1}">
              <a14:hiddenFill xmlns:a14="http://schemas.microsoft.com/office/drawing/2010/main">
                <a:noFill/>
              </a14:hiddenFill>
            </a:ext>
          </a:extLst>
        </p:spPr>
      </p:cxnSp>
      <p:cxnSp>
        <p:nvCxnSpPr>
          <p:cNvPr id="6153" name="直接连接符 29"/>
          <p:cNvCxnSpPr>
            <a:cxnSpLocks noChangeShapeType="1"/>
          </p:cNvCxnSpPr>
          <p:nvPr/>
        </p:nvCxnSpPr>
        <p:spPr bwMode="auto">
          <a:xfrm rot="5400000" flipH="1" flipV="1">
            <a:off x="4176713" y="4043363"/>
            <a:ext cx="642937" cy="1587"/>
          </a:xfrm>
          <a:prstGeom prst="line">
            <a:avLst/>
          </a:prstGeom>
          <a:noFill/>
          <a:ln w="28575" cmpd="sng">
            <a:solidFill>
              <a:srgbClr val="CFD3BD"/>
            </a:solidFill>
            <a:round/>
            <a:headEnd/>
            <a:tailEnd/>
          </a:ln>
          <a:extLst>
            <a:ext uri="{909E8E84-426E-40DD-AFC4-6F175D3DCCD1}">
              <a14:hiddenFill xmlns:a14="http://schemas.microsoft.com/office/drawing/2010/main">
                <a:noFill/>
              </a14:hiddenFill>
            </a:ext>
          </a:extLst>
        </p:spPr>
      </p:cxnSp>
      <p:cxnSp>
        <p:nvCxnSpPr>
          <p:cNvPr id="6154" name="直接连接符 31"/>
          <p:cNvCxnSpPr>
            <a:cxnSpLocks noChangeShapeType="1"/>
          </p:cNvCxnSpPr>
          <p:nvPr/>
        </p:nvCxnSpPr>
        <p:spPr bwMode="auto">
          <a:xfrm rot="5400000" flipH="1" flipV="1">
            <a:off x="6137275" y="2757488"/>
            <a:ext cx="642937" cy="1588"/>
          </a:xfrm>
          <a:prstGeom prst="line">
            <a:avLst/>
          </a:prstGeom>
          <a:noFill/>
          <a:ln w="28575" cmpd="sng">
            <a:solidFill>
              <a:srgbClr val="CFD3BD"/>
            </a:solidFill>
            <a:round/>
            <a:headEnd/>
            <a:tailEnd/>
          </a:ln>
          <a:extLst>
            <a:ext uri="{909E8E84-426E-40DD-AFC4-6F175D3DCCD1}">
              <a14:hiddenFill xmlns:a14="http://schemas.microsoft.com/office/drawing/2010/main">
                <a:noFill/>
              </a14:hiddenFill>
            </a:ext>
          </a:extLst>
        </p:spPr>
      </p:cxnSp>
      <p:grpSp>
        <p:nvGrpSpPr>
          <p:cNvPr id="6155" name="Group 11"/>
          <p:cNvGrpSpPr>
            <a:grpSpLocks/>
          </p:cNvGrpSpPr>
          <p:nvPr/>
        </p:nvGrpSpPr>
        <p:grpSpPr bwMode="auto">
          <a:xfrm>
            <a:off x="2339753" y="3630613"/>
            <a:ext cx="3674082" cy="1377950"/>
            <a:chOff x="0" y="0"/>
            <a:chExt cx="2032778" cy="1378750"/>
          </a:xfrm>
        </p:grpSpPr>
        <p:sp>
          <p:nvSpPr>
            <p:cNvPr id="6157" name="TextBox 20"/>
            <p:cNvSpPr txBox="1">
              <a:spLocks noChangeArrowheads="1"/>
            </p:cNvSpPr>
            <p:nvPr/>
          </p:nvSpPr>
          <p:spPr bwMode="auto">
            <a:xfrm>
              <a:off x="0" y="0"/>
              <a:ext cx="928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zh-CN" altLang="en-US" sz="2800">
                <a:latin typeface="Microsoft YaHei" pitchFamily="34" charset="-122"/>
                <a:ea typeface="Microsoft YaHei" pitchFamily="34" charset="-122"/>
              </a:endParaRPr>
            </a:p>
          </p:txBody>
        </p:sp>
        <p:sp>
          <p:nvSpPr>
            <p:cNvPr id="6158" name="矩形 28"/>
            <p:cNvSpPr>
              <a:spLocks noChangeArrowheads="1"/>
            </p:cNvSpPr>
            <p:nvPr/>
          </p:nvSpPr>
          <p:spPr bwMode="auto">
            <a:xfrm>
              <a:off x="70644" y="521494"/>
              <a:ext cx="1962134" cy="857256"/>
            </a:xfrm>
            <a:prstGeom prst="rect">
              <a:avLst/>
            </a:prstGeom>
            <a:solidFill>
              <a:srgbClr val="CFD3BD"/>
            </a:solidFill>
            <a:ln w="25400" cmpd="sng">
              <a:solidFill>
                <a:srgbClr val="CFD3BD"/>
              </a:solidFill>
              <a:miter lim="800000"/>
              <a:headEnd/>
              <a:tailEnd/>
            </a:ln>
            <a:effectLst>
              <a:outerShdw dist="38100" dir="2700000" algn="ctr" rotWithShape="0">
                <a:srgbClr val="000000">
                  <a:alpha val="37999"/>
                </a:srgbClr>
              </a:outerShdw>
            </a:effectLst>
          </p:spPr>
          <p:txBody>
            <a:bodyPr anchor="ctr"/>
            <a:lstStyle/>
            <a:p>
              <a:pPr algn="ctr"/>
              <a:endParaRPr lang="zh-CN" altLang="en-US">
                <a:solidFill>
                  <a:srgbClr val="FFFFFF"/>
                </a:solidFill>
              </a:endParaRPr>
            </a:p>
          </p:txBody>
        </p:sp>
        <p:sp>
          <p:nvSpPr>
            <p:cNvPr id="6159" name="Text Box 16"/>
            <p:cNvSpPr txBox="1">
              <a:spLocks noChangeArrowheads="1"/>
            </p:cNvSpPr>
            <p:nvPr/>
          </p:nvSpPr>
          <p:spPr bwMode="auto">
            <a:xfrm>
              <a:off x="55601" y="593726"/>
              <a:ext cx="194466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20000"/>
                </a:spcBef>
                <a:buClr>
                  <a:schemeClr val="accent1"/>
                </a:buClr>
                <a:buSzPct val="50000"/>
              </a:pPr>
              <a:endParaRPr lang="en-US" dirty="0">
                <a:latin typeface="Microsoft YaHei" pitchFamily="34" charset="-122"/>
                <a:ea typeface="Microsoft YaHei" pitchFamily="34" charset="-122"/>
              </a:endParaRPr>
            </a:p>
          </p:txBody>
        </p:sp>
      </p:grpSp>
      <p:grpSp>
        <p:nvGrpSpPr>
          <p:cNvPr id="6160" name="Group 16"/>
          <p:cNvGrpSpPr>
            <a:grpSpLocks/>
          </p:cNvGrpSpPr>
          <p:nvPr/>
        </p:nvGrpSpPr>
        <p:grpSpPr bwMode="auto">
          <a:xfrm>
            <a:off x="4315002" y="2341563"/>
            <a:ext cx="4361453" cy="1381125"/>
            <a:chOff x="0" y="0"/>
            <a:chExt cx="2064498" cy="1380476"/>
          </a:xfrm>
        </p:grpSpPr>
        <p:sp>
          <p:nvSpPr>
            <p:cNvPr id="6162" name="TextBox 21"/>
            <p:cNvSpPr txBox="1">
              <a:spLocks noChangeArrowheads="1"/>
            </p:cNvSpPr>
            <p:nvPr/>
          </p:nvSpPr>
          <p:spPr bwMode="auto">
            <a:xfrm>
              <a:off x="0" y="0"/>
              <a:ext cx="952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zh-CN" altLang="en-US" sz="2800">
                <a:latin typeface="Microsoft YaHei" pitchFamily="34" charset="-122"/>
                <a:ea typeface="Microsoft YaHei" pitchFamily="34" charset="-122"/>
              </a:endParaRPr>
            </a:p>
          </p:txBody>
        </p:sp>
        <p:sp>
          <p:nvSpPr>
            <p:cNvPr id="6163" name="矩形 30"/>
            <p:cNvSpPr>
              <a:spLocks noChangeArrowheads="1"/>
            </p:cNvSpPr>
            <p:nvPr/>
          </p:nvSpPr>
          <p:spPr bwMode="auto">
            <a:xfrm>
              <a:off x="102364" y="523220"/>
              <a:ext cx="1962134" cy="857256"/>
            </a:xfrm>
            <a:prstGeom prst="rect">
              <a:avLst/>
            </a:prstGeom>
            <a:solidFill>
              <a:srgbClr val="CFD3BD"/>
            </a:solidFill>
            <a:ln w="25400" cmpd="sng">
              <a:solidFill>
                <a:srgbClr val="CFD3BD"/>
              </a:solidFill>
              <a:miter lim="800000"/>
              <a:headEnd/>
              <a:tailEnd/>
            </a:ln>
            <a:effectLst>
              <a:outerShdw dist="38100" dir="2700000" algn="ctr" rotWithShape="0">
                <a:srgbClr val="000000">
                  <a:alpha val="37999"/>
                </a:srgbClr>
              </a:outerShdw>
            </a:effectLst>
          </p:spPr>
          <p:txBody>
            <a:bodyPr anchor="ctr"/>
            <a:lstStyle/>
            <a:p>
              <a:pPr algn="ctr"/>
              <a:endParaRPr lang="zh-CN" altLang="en-US">
                <a:solidFill>
                  <a:srgbClr val="FFFFFF"/>
                </a:solidFill>
              </a:endParaRPr>
            </a:p>
          </p:txBody>
        </p:sp>
        <p:sp>
          <p:nvSpPr>
            <p:cNvPr id="6164" name="Text Box 17"/>
            <p:cNvSpPr txBox="1">
              <a:spLocks noChangeArrowheads="1"/>
            </p:cNvSpPr>
            <p:nvPr/>
          </p:nvSpPr>
          <p:spPr bwMode="auto">
            <a:xfrm>
              <a:off x="71438" y="628682"/>
              <a:ext cx="18678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endParaRPr lang="en-US" dirty="0">
                <a:latin typeface="Microsoft YaHei" pitchFamily="34" charset="-122"/>
                <a:ea typeface="Microsoft YaHei" pitchFamily="34" charset="-122"/>
              </a:endParaRPr>
            </a:p>
          </p:txBody>
        </p:sp>
      </p:grpSp>
      <p:grpSp>
        <p:nvGrpSpPr>
          <p:cNvPr id="6165" name="Group 21"/>
          <p:cNvGrpSpPr>
            <a:grpSpLocks/>
          </p:cNvGrpSpPr>
          <p:nvPr/>
        </p:nvGrpSpPr>
        <p:grpSpPr bwMode="auto">
          <a:xfrm>
            <a:off x="6300192" y="1071563"/>
            <a:ext cx="2664271" cy="1365250"/>
            <a:chOff x="0" y="0"/>
            <a:chExt cx="2057638" cy="1364980"/>
          </a:xfrm>
        </p:grpSpPr>
        <p:sp>
          <p:nvSpPr>
            <p:cNvPr id="6167" name="TextBox 21"/>
            <p:cNvSpPr txBox="1">
              <a:spLocks noChangeArrowheads="1"/>
            </p:cNvSpPr>
            <p:nvPr/>
          </p:nvSpPr>
          <p:spPr bwMode="auto">
            <a:xfrm>
              <a:off x="0" y="0"/>
              <a:ext cx="9527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zh-CN" altLang="en-US" sz="2800">
                <a:latin typeface="Microsoft YaHei" pitchFamily="34" charset="-122"/>
                <a:ea typeface="Microsoft YaHei" pitchFamily="34" charset="-122"/>
              </a:endParaRPr>
            </a:p>
          </p:txBody>
        </p:sp>
        <p:sp>
          <p:nvSpPr>
            <p:cNvPr id="6168" name="矩形 32"/>
            <p:cNvSpPr>
              <a:spLocks noChangeArrowheads="1"/>
            </p:cNvSpPr>
            <p:nvPr/>
          </p:nvSpPr>
          <p:spPr bwMode="auto">
            <a:xfrm>
              <a:off x="95504" y="507724"/>
              <a:ext cx="1962134" cy="857256"/>
            </a:xfrm>
            <a:prstGeom prst="rect">
              <a:avLst/>
            </a:prstGeom>
            <a:solidFill>
              <a:srgbClr val="CFD3BD"/>
            </a:solidFill>
            <a:ln w="25400" cmpd="sng">
              <a:solidFill>
                <a:srgbClr val="CFD3BD"/>
              </a:solidFill>
              <a:miter lim="800000"/>
              <a:headEnd/>
              <a:tailEnd/>
            </a:ln>
            <a:effectLst>
              <a:outerShdw dist="38100" dir="2700000" algn="ctr" rotWithShape="0">
                <a:srgbClr val="000000">
                  <a:alpha val="37999"/>
                </a:srgbClr>
              </a:outerShdw>
            </a:effectLst>
          </p:spPr>
          <p:txBody>
            <a:bodyPr anchor="ctr"/>
            <a:lstStyle/>
            <a:p>
              <a:pPr algn="ctr"/>
              <a:endParaRPr lang="zh-CN" altLang="en-US">
                <a:solidFill>
                  <a:srgbClr val="FFFFFF"/>
                </a:solidFill>
              </a:endParaRPr>
            </a:p>
          </p:txBody>
        </p:sp>
        <p:sp>
          <p:nvSpPr>
            <p:cNvPr id="6169" name="Text Box 4"/>
            <p:cNvSpPr txBox="1">
              <a:spLocks noChangeArrowheads="1"/>
            </p:cNvSpPr>
            <p:nvPr/>
          </p:nvSpPr>
          <p:spPr bwMode="auto">
            <a:xfrm>
              <a:off x="95504" y="637911"/>
              <a:ext cx="18678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endParaRPr lang="en-US" dirty="0">
                <a:latin typeface="Microsoft YaHei" pitchFamily="34" charset="-122"/>
                <a:ea typeface="Microsoft YaHei" pitchFamily="34" charset="-122"/>
              </a:endParaRPr>
            </a:p>
          </p:txBody>
        </p:sp>
      </p:grpSp>
      <p:sp>
        <p:nvSpPr>
          <p:cNvPr id="2" name="Rectangle 1"/>
          <p:cNvSpPr/>
          <p:nvPr/>
        </p:nvSpPr>
        <p:spPr>
          <a:xfrm>
            <a:off x="645141" y="5445224"/>
            <a:ext cx="3026384" cy="923330"/>
          </a:xfrm>
          <a:prstGeom prst="rect">
            <a:avLst/>
          </a:prstGeom>
        </p:spPr>
        <p:txBody>
          <a:bodyPr wrap="square">
            <a:spAutoFit/>
          </a:bodyPr>
          <a:lstStyle/>
          <a:p>
            <a:pPr algn="ctr"/>
            <a:r>
              <a:rPr lang="ar-IQ" dirty="0">
                <a:latin typeface="Segoe UI Semibold" pitchFamily="34" charset="0"/>
                <a:cs typeface="Segoe UI Semibold" pitchFamily="34" charset="0"/>
              </a:rPr>
              <a:t>ابدأ بإنشاء سيرتك الذاتية كخطوة أولى على طريق مسيرتك المهنية.</a:t>
            </a:r>
          </a:p>
        </p:txBody>
      </p:sp>
      <p:sp>
        <p:nvSpPr>
          <p:cNvPr id="3" name="Rectangle 2"/>
          <p:cNvSpPr/>
          <p:nvPr/>
        </p:nvSpPr>
        <p:spPr>
          <a:xfrm>
            <a:off x="2483768" y="4149080"/>
            <a:ext cx="3530067" cy="923330"/>
          </a:xfrm>
          <a:prstGeom prst="rect">
            <a:avLst/>
          </a:prstGeom>
        </p:spPr>
        <p:txBody>
          <a:bodyPr wrap="square">
            <a:spAutoFit/>
          </a:bodyPr>
          <a:lstStyle/>
          <a:p>
            <a:pPr algn="ctr"/>
            <a:r>
              <a:rPr lang="ar-IQ" altLang="en-US" dirty="0">
                <a:latin typeface="Segoe UI Semibold" pitchFamily="34" charset="0"/>
                <a:ea typeface="MS PGothic" pitchFamily="34" charset="-128"/>
                <a:cs typeface="Segoe UI Semibold" pitchFamily="34" charset="0"/>
              </a:rPr>
              <a:t>يجب ان تكتب السيرة الذاتية بشكل يلفت الانتباه ويشجع أصحاب الأعمال على إدراجك في جدول المقابلات</a:t>
            </a:r>
            <a:endParaRPr lang="en-US" dirty="0">
              <a:latin typeface="Segoe UI Semibold" pitchFamily="34" charset="0"/>
              <a:cs typeface="Segoe UI Semibold" pitchFamily="34" charset="0"/>
            </a:endParaRPr>
          </a:p>
        </p:txBody>
      </p:sp>
      <p:sp>
        <p:nvSpPr>
          <p:cNvPr id="4" name="Rectangle 3"/>
          <p:cNvSpPr/>
          <p:nvPr/>
        </p:nvSpPr>
        <p:spPr>
          <a:xfrm>
            <a:off x="6372200" y="1594886"/>
            <a:ext cx="2636688" cy="923330"/>
          </a:xfrm>
          <a:prstGeom prst="rect">
            <a:avLst/>
          </a:prstGeom>
        </p:spPr>
        <p:txBody>
          <a:bodyPr wrap="square">
            <a:spAutoFit/>
          </a:bodyPr>
          <a:lstStyle/>
          <a:p>
            <a:pPr algn="ctr"/>
            <a:r>
              <a:rPr lang="ar-IQ" dirty="0">
                <a:latin typeface="Segoe UI Semibold" pitchFamily="34" charset="0"/>
                <a:cs typeface="Segoe UI Semibold" pitchFamily="34" charset="0"/>
              </a:rPr>
              <a:t>يحصل اصحاب السيرة الذاتية الجيدة على فرصة أكبر لأجراء مقابلات العمل.</a:t>
            </a:r>
            <a:endParaRPr lang="en-US" dirty="0">
              <a:latin typeface="Segoe UI Semibold" pitchFamily="34" charset="0"/>
              <a:cs typeface="Segoe UI Semibold" pitchFamily="34" charset="0"/>
            </a:endParaRPr>
          </a:p>
        </p:txBody>
      </p:sp>
      <p:pic>
        <p:nvPicPr>
          <p:cNvPr id="617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23541"/>
            <a:ext cx="28575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8975" y="2878083"/>
            <a:ext cx="4177480" cy="923330"/>
          </a:xfrm>
          <a:prstGeom prst="rect">
            <a:avLst/>
          </a:prstGeom>
        </p:spPr>
        <p:txBody>
          <a:bodyPr wrap="square">
            <a:spAutoFit/>
          </a:bodyPr>
          <a:lstStyle/>
          <a:p>
            <a:pPr algn="ctr"/>
            <a:r>
              <a:rPr lang="ar-IQ" altLang="en-US" dirty="0">
                <a:latin typeface="Segoe UI Semibold" pitchFamily="34" charset="0"/>
                <a:ea typeface="MS PGothic" pitchFamily="34" charset="-128"/>
                <a:cs typeface="Segoe UI Semibold" pitchFamily="34" charset="0"/>
              </a:rPr>
              <a:t>توفر السيرة الذاتية الانطباع الأول لأصحاب الأعمال عن الشخص المتقدم للوظيفة، ولذا يجب أن يكون ذلك إيجابيا ومستمرا</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6152"/>
                                        </p:tgtEl>
                                        <p:attrNameLst>
                                          <p:attrName>style.visibility</p:attrName>
                                        </p:attrNameLst>
                                      </p:cBhvr>
                                      <p:to>
                                        <p:strVal val="visible"/>
                                      </p:to>
                                    </p:set>
                                    <p:animEffect transition="in" filter="wipe(down)">
                                      <p:cBhvr>
                                        <p:cTn id="11" dur="500"/>
                                        <p:tgtEl>
                                          <p:spTgt spid="615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155"/>
                                        </p:tgtEl>
                                        <p:attrNameLst>
                                          <p:attrName>style.visibility</p:attrName>
                                        </p:attrNameLst>
                                      </p:cBhvr>
                                      <p:to>
                                        <p:strVal val="visible"/>
                                      </p:to>
                                    </p:set>
                                    <p:animEffect transition="in" filter="wipe(left)">
                                      <p:cBhvr>
                                        <p:cTn id="15" dur="500"/>
                                        <p:tgtEl>
                                          <p:spTgt spid="6155"/>
                                        </p:tgtEl>
                                      </p:cBhvr>
                                    </p:animEffect>
                                  </p:childTnLst>
                                </p:cTn>
                              </p:par>
                            </p:childTnLst>
                          </p:cTn>
                        </p:par>
                        <p:par>
                          <p:cTn id="16" fill="hold">
                            <p:stCondLst>
                              <p:cond delay="2500"/>
                            </p:stCondLst>
                            <p:childTnLst>
                              <p:par>
                                <p:cTn id="17" presetID="22" presetClass="entr" presetSubtype="4" fill="hold" nodeType="afterEffect">
                                  <p:stCondLst>
                                    <p:cond delay="1000"/>
                                  </p:stCondLst>
                                  <p:childTnLst>
                                    <p:set>
                                      <p:cBhvr>
                                        <p:cTn id="18" dur="1" fill="hold">
                                          <p:stCondLst>
                                            <p:cond delay="0"/>
                                          </p:stCondLst>
                                        </p:cTn>
                                        <p:tgtEl>
                                          <p:spTgt spid="6153"/>
                                        </p:tgtEl>
                                        <p:attrNameLst>
                                          <p:attrName>style.visibility</p:attrName>
                                        </p:attrNameLst>
                                      </p:cBhvr>
                                      <p:to>
                                        <p:strVal val="visible"/>
                                      </p:to>
                                    </p:set>
                                    <p:animEffect transition="in" filter="wipe(down)">
                                      <p:cBhvr>
                                        <p:cTn id="19" dur="500"/>
                                        <p:tgtEl>
                                          <p:spTgt spid="615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6160"/>
                                        </p:tgtEl>
                                        <p:attrNameLst>
                                          <p:attrName>style.visibility</p:attrName>
                                        </p:attrNameLst>
                                      </p:cBhvr>
                                      <p:to>
                                        <p:strVal val="visible"/>
                                      </p:to>
                                    </p:set>
                                    <p:animEffect transition="in" filter="wipe(left)">
                                      <p:cBhvr>
                                        <p:cTn id="23" dur="500"/>
                                        <p:tgtEl>
                                          <p:spTgt spid="6160"/>
                                        </p:tgtEl>
                                      </p:cBhvr>
                                    </p:animEffect>
                                  </p:childTnLst>
                                </p:cTn>
                              </p:par>
                            </p:childTnLst>
                          </p:cTn>
                        </p:par>
                        <p:par>
                          <p:cTn id="24" fill="hold">
                            <p:stCondLst>
                              <p:cond delay="4500"/>
                            </p:stCondLst>
                            <p:childTnLst>
                              <p:par>
                                <p:cTn id="25" presetID="22" presetClass="entr" presetSubtype="4" fill="hold" nodeType="afterEffect">
                                  <p:stCondLst>
                                    <p:cond delay="1000"/>
                                  </p:stCondLst>
                                  <p:childTnLst>
                                    <p:set>
                                      <p:cBhvr>
                                        <p:cTn id="26" dur="1" fill="hold">
                                          <p:stCondLst>
                                            <p:cond delay="0"/>
                                          </p:stCondLst>
                                        </p:cTn>
                                        <p:tgtEl>
                                          <p:spTgt spid="6154"/>
                                        </p:tgtEl>
                                        <p:attrNameLst>
                                          <p:attrName>style.visibility</p:attrName>
                                        </p:attrNameLst>
                                      </p:cBhvr>
                                      <p:to>
                                        <p:strVal val="visible"/>
                                      </p:to>
                                    </p:set>
                                    <p:animEffect transition="in" filter="wipe(down)">
                                      <p:cBhvr>
                                        <p:cTn id="27" dur="500"/>
                                        <p:tgtEl>
                                          <p:spTgt spid="6154"/>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6165"/>
                                        </p:tgtEl>
                                        <p:attrNameLst>
                                          <p:attrName>style.visibility</p:attrName>
                                        </p:attrNameLst>
                                      </p:cBhvr>
                                      <p:to>
                                        <p:strVal val="visible"/>
                                      </p:to>
                                    </p:set>
                                    <p:animEffect transition="in" filter="wipe(left)">
                                      <p:cBhvr>
                                        <p:cTn id="31"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noChangeArrowheads="1"/>
          </p:cNvSpPr>
          <p:nvPr/>
        </p:nvSpPr>
        <p:spPr bwMode="auto">
          <a:xfrm>
            <a:off x="4932363" y="1835150"/>
            <a:ext cx="4037012" cy="2371725"/>
          </a:xfrm>
          <a:custGeom>
            <a:avLst/>
            <a:gdLst>
              <a:gd name="T0" fmla="*/ 2147483647 w 2265"/>
              <a:gd name="T1" fmla="*/ 2147483647 h 1494"/>
              <a:gd name="T2" fmla="*/ 2147483647 w 2265"/>
              <a:gd name="T3" fmla="*/ 2147483647 h 1494"/>
              <a:gd name="T4" fmla="*/ 2147483647 w 2265"/>
              <a:gd name="T5" fmla="*/ 2147483647 h 1494"/>
              <a:gd name="T6" fmla="*/ 2147483647 w 2265"/>
              <a:gd name="T7" fmla="*/ 2147483647 h 1494"/>
              <a:gd name="T8" fmla="*/ 2147483647 w 2265"/>
              <a:gd name="T9" fmla="*/ 2147483647 h 1494"/>
              <a:gd name="T10" fmla="*/ 2147483647 w 2265"/>
              <a:gd name="T11" fmla="*/ 2147483647 h 1494"/>
              <a:gd name="T12" fmla="*/ 2147483647 w 2265"/>
              <a:gd name="T13" fmla="*/ 2147483647 h 1494"/>
              <a:gd name="T14" fmla="*/ 2147483647 w 2265"/>
              <a:gd name="T15" fmla="*/ 2147483647 h 1494"/>
              <a:gd name="T16" fmla="*/ 2147483647 w 2265"/>
              <a:gd name="T17" fmla="*/ 2147483647 h 1494"/>
              <a:gd name="T18" fmla="*/ 2147483647 w 2265"/>
              <a:gd name="T19" fmla="*/ 2147483647 h 1494"/>
              <a:gd name="T20" fmla="*/ 2147483647 w 2265"/>
              <a:gd name="T21" fmla="*/ 2147483647 h 1494"/>
              <a:gd name="T22" fmla="*/ 2147483647 w 2265"/>
              <a:gd name="T23" fmla="*/ 2147483647 h 1494"/>
              <a:gd name="T24" fmla="*/ 2147483647 w 2265"/>
              <a:gd name="T25" fmla="*/ 2147483647 h 1494"/>
              <a:gd name="T26" fmla="*/ 2147483647 w 2265"/>
              <a:gd name="T27" fmla="*/ 2147483647 h 1494"/>
              <a:gd name="T28" fmla="*/ 2147483647 w 2265"/>
              <a:gd name="T29" fmla="*/ 2147483647 h 1494"/>
              <a:gd name="T30" fmla="*/ 2147483647 w 2265"/>
              <a:gd name="T31" fmla="*/ 2147483647 h 1494"/>
              <a:gd name="T32" fmla="*/ 0 w 2265"/>
              <a:gd name="T33" fmla="*/ 2147483647 h 1494"/>
              <a:gd name="T34" fmla="*/ 2147483647 w 2265"/>
              <a:gd name="T35" fmla="*/ 0 h 1494"/>
              <a:gd name="T36" fmla="*/ 2147483647 w 2265"/>
              <a:gd name="T37" fmla="*/ 2147483647 h 1494"/>
              <a:gd name="T38" fmla="*/ 2147483647 w 2265"/>
              <a:gd name="T39" fmla="*/ 2147483647 h 14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5"/>
              <a:gd name="T61" fmla="*/ 0 h 1494"/>
              <a:gd name="T62" fmla="*/ 2265 w 2265"/>
              <a:gd name="T63" fmla="*/ 1494 h 14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5" h="1494">
                <a:moveTo>
                  <a:pt x="689" y="1494"/>
                </a:moveTo>
                <a:cubicBezTo>
                  <a:pt x="704" y="1472"/>
                  <a:pt x="738" y="1399"/>
                  <a:pt x="755" y="1354"/>
                </a:cubicBezTo>
                <a:lnTo>
                  <a:pt x="789" y="1224"/>
                </a:lnTo>
                <a:lnTo>
                  <a:pt x="823" y="1080"/>
                </a:lnTo>
                <a:lnTo>
                  <a:pt x="841" y="886"/>
                </a:lnTo>
                <a:lnTo>
                  <a:pt x="825" y="750"/>
                </a:lnTo>
                <a:lnTo>
                  <a:pt x="797" y="639"/>
                </a:lnTo>
                <a:lnTo>
                  <a:pt x="745" y="528"/>
                </a:lnTo>
                <a:lnTo>
                  <a:pt x="713" y="452"/>
                </a:lnTo>
                <a:lnTo>
                  <a:pt x="667" y="366"/>
                </a:lnTo>
                <a:lnTo>
                  <a:pt x="624" y="301"/>
                </a:lnTo>
                <a:lnTo>
                  <a:pt x="529" y="198"/>
                </a:lnTo>
                <a:lnTo>
                  <a:pt x="415" y="118"/>
                </a:lnTo>
                <a:lnTo>
                  <a:pt x="323" y="74"/>
                </a:lnTo>
                <a:lnTo>
                  <a:pt x="225" y="40"/>
                </a:lnTo>
                <a:lnTo>
                  <a:pt x="165" y="26"/>
                </a:lnTo>
                <a:lnTo>
                  <a:pt x="0" y="1"/>
                </a:lnTo>
                <a:lnTo>
                  <a:pt x="2265" y="0"/>
                </a:lnTo>
                <a:lnTo>
                  <a:pt x="2265" y="1493"/>
                </a:lnTo>
                <a:cubicBezTo>
                  <a:pt x="2265" y="1493"/>
                  <a:pt x="689" y="1494"/>
                  <a:pt x="689" y="1494"/>
                </a:cubicBezTo>
                <a:close/>
              </a:path>
            </a:pathLst>
          </a:custGeom>
          <a:solidFill>
            <a:srgbClr val="5C6142">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5" name="Freeform 3"/>
          <p:cNvSpPr>
            <a:spLocks noChangeArrowheads="1"/>
          </p:cNvSpPr>
          <p:nvPr/>
        </p:nvSpPr>
        <p:spPr bwMode="auto">
          <a:xfrm>
            <a:off x="179388" y="3214688"/>
            <a:ext cx="3609975" cy="2571750"/>
          </a:xfrm>
          <a:custGeom>
            <a:avLst/>
            <a:gdLst>
              <a:gd name="T0" fmla="*/ 2588765 w 1969"/>
              <a:gd name="T1" fmla="*/ 0 h 1586"/>
              <a:gd name="T2" fmla="*/ 2735437 w 1969"/>
              <a:gd name="T3" fmla="*/ 233502 h 1586"/>
              <a:gd name="T4" fmla="*/ 2607099 w 1969"/>
              <a:gd name="T5" fmla="*/ 468626 h 1586"/>
              <a:gd name="T6" fmla="*/ 2533763 w 1969"/>
              <a:gd name="T7" fmla="*/ 695642 h 1586"/>
              <a:gd name="T8" fmla="*/ 2451260 w 1969"/>
              <a:gd name="T9" fmla="*/ 1013465 h 1586"/>
              <a:gd name="T10" fmla="*/ 2436593 w 1969"/>
              <a:gd name="T11" fmla="*/ 1261561 h 1586"/>
              <a:gd name="T12" fmla="*/ 2447593 w 1969"/>
              <a:gd name="T13" fmla="*/ 1459389 h 1586"/>
              <a:gd name="T14" fmla="*/ 2484261 w 1969"/>
              <a:gd name="T15" fmla="*/ 1650731 h 1586"/>
              <a:gd name="T16" fmla="*/ 2528263 w 1969"/>
              <a:gd name="T17" fmla="*/ 1765861 h 1586"/>
              <a:gd name="T18" fmla="*/ 2629100 w 1969"/>
              <a:gd name="T19" fmla="*/ 1940988 h 1586"/>
              <a:gd name="T20" fmla="*/ 2735437 w 1969"/>
              <a:gd name="T21" fmla="*/ 2052874 h 1586"/>
              <a:gd name="T22" fmla="*/ 2885776 w 1969"/>
              <a:gd name="T23" fmla="*/ 2213407 h 1586"/>
              <a:gd name="T24" fmla="*/ 3076450 w 1969"/>
              <a:gd name="T25" fmla="*/ 2336644 h 1586"/>
              <a:gd name="T26" fmla="*/ 3237789 w 1969"/>
              <a:gd name="T27" fmla="*/ 2412857 h 1586"/>
              <a:gd name="T28" fmla="*/ 3397295 w 1969"/>
              <a:gd name="T29" fmla="*/ 2497177 h 1586"/>
              <a:gd name="T30" fmla="*/ 3503633 w 1969"/>
              <a:gd name="T31" fmla="*/ 2516636 h 1586"/>
              <a:gd name="T32" fmla="*/ 3609970 w 1969"/>
              <a:gd name="T33" fmla="*/ 2571768 h 1586"/>
              <a:gd name="T34" fmla="*/ 5500 w 1969"/>
              <a:gd name="T35" fmla="*/ 2571768 h 1586"/>
              <a:gd name="T36" fmla="*/ 0 w 1969"/>
              <a:gd name="T37" fmla="*/ 1622 h 1586"/>
              <a:gd name="T38" fmla="*/ 2588765 w 1969"/>
              <a:gd name="T39" fmla="*/ 0 h 15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69"/>
              <a:gd name="T61" fmla="*/ 0 h 1586"/>
              <a:gd name="T62" fmla="*/ 1969 w 1969"/>
              <a:gd name="T63" fmla="*/ 1586 h 15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69" h="1586">
                <a:moveTo>
                  <a:pt x="1412" y="0"/>
                </a:moveTo>
                <a:cubicBezTo>
                  <a:pt x="1271" y="6"/>
                  <a:pt x="1516" y="96"/>
                  <a:pt x="1492" y="144"/>
                </a:cubicBezTo>
                <a:cubicBezTo>
                  <a:pt x="1469" y="192"/>
                  <a:pt x="1445" y="241"/>
                  <a:pt x="1422" y="289"/>
                </a:cubicBezTo>
                <a:cubicBezTo>
                  <a:pt x="1409" y="336"/>
                  <a:pt x="1395" y="382"/>
                  <a:pt x="1382" y="429"/>
                </a:cubicBezTo>
                <a:cubicBezTo>
                  <a:pt x="1367" y="494"/>
                  <a:pt x="1352" y="560"/>
                  <a:pt x="1337" y="625"/>
                </a:cubicBezTo>
                <a:cubicBezTo>
                  <a:pt x="1334" y="676"/>
                  <a:pt x="1332" y="727"/>
                  <a:pt x="1329" y="778"/>
                </a:cubicBezTo>
                <a:cubicBezTo>
                  <a:pt x="1331" y="819"/>
                  <a:pt x="1333" y="859"/>
                  <a:pt x="1335" y="900"/>
                </a:cubicBezTo>
                <a:cubicBezTo>
                  <a:pt x="1342" y="939"/>
                  <a:pt x="1348" y="979"/>
                  <a:pt x="1355" y="1018"/>
                </a:cubicBezTo>
                <a:cubicBezTo>
                  <a:pt x="1363" y="1042"/>
                  <a:pt x="1371" y="1065"/>
                  <a:pt x="1379" y="1089"/>
                </a:cubicBezTo>
                <a:cubicBezTo>
                  <a:pt x="1397" y="1125"/>
                  <a:pt x="1416" y="1161"/>
                  <a:pt x="1434" y="1197"/>
                </a:cubicBezTo>
                <a:cubicBezTo>
                  <a:pt x="1453" y="1220"/>
                  <a:pt x="1473" y="1243"/>
                  <a:pt x="1492" y="1266"/>
                </a:cubicBezTo>
                <a:cubicBezTo>
                  <a:pt x="1519" y="1299"/>
                  <a:pt x="1547" y="1332"/>
                  <a:pt x="1574" y="1365"/>
                </a:cubicBezTo>
                <a:cubicBezTo>
                  <a:pt x="1609" y="1390"/>
                  <a:pt x="1643" y="1416"/>
                  <a:pt x="1678" y="1441"/>
                </a:cubicBezTo>
                <a:cubicBezTo>
                  <a:pt x="1707" y="1457"/>
                  <a:pt x="1737" y="1472"/>
                  <a:pt x="1766" y="1488"/>
                </a:cubicBezTo>
                <a:cubicBezTo>
                  <a:pt x="1795" y="1505"/>
                  <a:pt x="1824" y="1523"/>
                  <a:pt x="1853" y="1540"/>
                </a:cubicBezTo>
                <a:lnTo>
                  <a:pt x="1911" y="1552"/>
                </a:lnTo>
                <a:lnTo>
                  <a:pt x="1969" y="1586"/>
                </a:lnTo>
                <a:lnTo>
                  <a:pt x="3" y="1586"/>
                </a:lnTo>
                <a:cubicBezTo>
                  <a:pt x="2" y="1058"/>
                  <a:pt x="1" y="529"/>
                  <a:pt x="0" y="1"/>
                </a:cubicBezTo>
                <a:lnTo>
                  <a:pt x="1412" y="0"/>
                </a:lnTo>
                <a:close/>
              </a:path>
            </a:pathLst>
          </a:custGeom>
          <a:solidFill>
            <a:srgbClr val="614B29">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Rectangle 30"/>
          <p:cNvSpPr>
            <a:spLocks noChangeArrowheads="1"/>
          </p:cNvSpPr>
          <p:nvPr/>
        </p:nvSpPr>
        <p:spPr bwMode="auto">
          <a:xfrm>
            <a:off x="300038" y="58738"/>
            <a:ext cx="85201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nSpc>
                <a:spcPct val="90000"/>
              </a:lnSpc>
            </a:pPr>
            <a:endParaRPr lang="en-US" altLang="en-US" b="1" noProof="1"/>
          </a:p>
        </p:txBody>
      </p:sp>
      <p:sp>
        <p:nvSpPr>
          <p:cNvPr id="8197" name="Rectangle 12"/>
          <p:cNvSpPr>
            <a:spLocks noChangeArrowheads="1"/>
          </p:cNvSpPr>
          <p:nvPr/>
        </p:nvSpPr>
        <p:spPr bwMode="auto">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US" altLang="en-US" sz="2000" b="1" noProof="1"/>
          </a:p>
        </p:txBody>
      </p:sp>
      <p:sp>
        <p:nvSpPr>
          <p:cNvPr id="8198" name="Text Box 45"/>
          <p:cNvSpPr txBox="1">
            <a:spLocks noChangeArrowheads="1"/>
          </p:cNvSpPr>
          <p:nvPr/>
        </p:nvSpPr>
        <p:spPr bwMode="auto">
          <a:xfrm>
            <a:off x="184150" y="3473596"/>
            <a:ext cx="2447925" cy="20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cs typeface="Arial" pitchFamily="34" charset="0"/>
              </a:defRPr>
            </a:lvl1pPr>
            <a:lvl2pPr marL="742950" indent="-285750" defTabSz="801688">
              <a:defRPr>
                <a:solidFill>
                  <a:schemeClr val="tx1"/>
                </a:solidFill>
                <a:latin typeface="Arial" pitchFamily="34" charset="0"/>
                <a:cs typeface="Arial" pitchFamily="34" charset="0"/>
              </a:defRPr>
            </a:lvl2pPr>
            <a:lvl3pPr marL="1143000" indent="-228600" defTabSz="801688">
              <a:defRPr>
                <a:solidFill>
                  <a:schemeClr val="tx1"/>
                </a:solidFill>
                <a:latin typeface="Arial" pitchFamily="34" charset="0"/>
                <a:cs typeface="Arial" pitchFamily="34" charset="0"/>
              </a:defRPr>
            </a:lvl3pPr>
            <a:lvl4pPr marL="1600200" indent="-228600" defTabSz="801688">
              <a:defRPr>
                <a:solidFill>
                  <a:schemeClr val="tx1"/>
                </a:solidFill>
                <a:latin typeface="Arial" pitchFamily="34" charset="0"/>
                <a:cs typeface="Arial" pitchFamily="34" charset="0"/>
              </a:defRPr>
            </a:lvl4pPr>
            <a:lvl5pPr marL="2057400" indent="-228600" defTabSz="801688">
              <a:defRPr>
                <a:solidFill>
                  <a:schemeClr val="tx1"/>
                </a:solidFill>
                <a:latin typeface="Arial" pitchFamily="34" charset="0"/>
                <a:cs typeface="Arial" pitchFamily="34" charset="0"/>
              </a:defRPr>
            </a:lvl5pPr>
            <a:lvl6pPr marL="2514600" indent="-228600" defTabSz="801688" fontAlgn="base">
              <a:spcBef>
                <a:spcPct val="0"/>
              </a:spcBef>
              <a:spcAft>
                <a:spcPct val="0"/>
              </a:spcAft>
              <a:defRPr>
                <a:solidFill>
                  <a:schemeClr val="tx1"/>
                </a:solidFill>
                <a:latin typeface="Arial" pitchFamily="34" charset="0"/>
                <a:cs typeface="Arial" pitchFamily="34" charset="0"/>
              </a:defRPr>
            </a:lvl6pPr>
            <a:lvl7pPr marL="2971800" indent="-228600" defTabSz="801688" fontAlgn="base">
              <a:spcBef>
                <a:spcPct val="0"/>
              </a:spcBef>
              <a:spcAft>
                <a:spcPct val="0"/>
              </a:spcAft>
              <a:defRPr>
                <a:solidFill>
                  <a:schemeClr val="tx1"/>
                </a:solidFill>
                <a:latin typeface="Arial" pitchFamily="34" charset="0"/>
                <a:cs typeface="Arial" pitchFamily="34" charset="0"/>
              </a:defRPr>
            </a:lvl7pPr>
            <a:lvl8pPr marL="3429000" indent="-228600" defTabSz="801688" fontAlgn="base">
              <a:spcBef>
                <a:spcPct val="0"/>
              </a:spcBef>
              <a:spcAft>
                <a:spcPct val="0"/>
              </a:spcAft>
              <a:defRPr>
                <a:solidFill>
                  <a:schemeClr val="tx1"/>
                </a:solidFill>
                <a:latin typeface="Arial" pitchFamily="34" charset="0"/>
                <a:cs typeface="Arial" pitchFamily="34" charset="0"/>
              </a:defRPr>
            </a:lvl8pPr>
            <a:lvl9pPr marL="3886200" indent="-228600" defTabSz="801688" fontAlgn="base">
              <a:spcBef>
                <a:spcPct val="0"/>
              </a:spcBef>
              <a:spcAft>
                <a:spcPct val="0"/>
              </a:spcAft>
              <a:defRPr>
                <a:solidFill>
                  <a:schemeClr val="tx1"/>
                </a:solidFill>
                <a:latin typeface="Arial" pitchFamily="34" charset="0"/>
                <a:cs typeface="Arial" pitchFamily="34" charset="0"/>
              </a:defRPr>
            </a:lvl9pPr>
          </a:lstStyle>
          <a:p>
            <a:pPr>
              <a:lnSpc>
                <a:spcPct val="200000"/>
              </a:lnSpc>
              <a:spcBef>
                <a:spcPct val="20000"/>
              </a:spcBef>
            </a:pPr>
            <a:r>
              <a:rPr lang="en-US" altLang="en-US" sz="2000" b="1" noProof="1">
                <a:latin typeface="Microsoft YaHei" pitchFamily="34" charset="-122"/>
                <a:ea typeface="Microsoft YaHei" pitchFamily="34" charset="-122"/>
              </a:rPr>
              <a:t>Your harvest</a:t>
            </a:r>
          </a:p>
          <a:p>
            <a:pPr>
              <a:spcBef>
                <a:spcPct val="20000"/>
              </a:spcBef>
              <a:buFont typeface="Arial" pitchFamily="34" charset="0"/>
              <a:buChar char="•"/>
            </a:pPr>
            <a:r>
              <a:rPr lang="en-US" altLang="en-US" sz="1600" b="1" noProof="1">
                <a:latin typeface="Microsoft YaHei" pitchFamily="34" charset="-122"/>
                <a:ea typeface="Microsoft YaHei" pitchFamily="34" charset="-122"/>
              </a:rPr>
              <a:t>A manager</a:t>
            </a:r>
          </a:p>
          <a:p>
            <a:pPr>
              <a:spcBef>
                <a:spcPct val="20000"/>
              </a:spcBef>
              <a:buFont typeface="Arial" pitchFamily="34" charset="0"/>
              <a:buChar char="•"/>
            </a:pPr>
            <a:r>
              <a:rPr lang="en-US" altLang="en-US" sz="1600" b="1" noProof="1">
                <a:latin typeface="Microsoft YaHei" pitchFamily="34" charset="-122"/>
                <a:ea typeface="Microsoft YaHei" pitchFamily="34" charset="-122"/>
              </a:rPr>
              <a:t>A marketing officer</a:t>
            </a:r>
          </a:p>
          <a:p>
            <a:pPr>
              <a:spcBef>
                <a:spcPct val="20000"/>
              </a:spcBef>
              <a:buFont typeface="Arial" pitchFamily="34" charset="0"/>
              <a:buChar char="•"/>
            </a:pPr>
            <a:r>
              <a:rPr lang="en-US" altLang="en-US" sz="1600" b="1" noProof="1">
                <a:latin typeface="Microsoft YaHei" pitchFamily="34" charset="-122"/>
                <a:ea typeface="Microsoft YaHei" pitchFamily="34" charset="-122"/>
              </a:rPr>
              <a:t>A salesperson</a:t>
            </a:r>
          </a:p>
          <a:p>
            <a:pPr>
              <a:spcBef>
                <a:spcPct val="20000"/>
              </a:spcBef>
              <a:buFont typeface="Arial" pitchFamily="34" charset="0"/>
              <a:buChar char="•"/>
            </a:pPr>
            <a:r>
              <a:rPr lang="en-US" altLang="en-US" sz="1600" b="1" noProof="1">
                <a:latin typeface="Microsoft YaHei" pitchFamily="34" charset="-122"/>
                <a:ea typeface="Microsoft YaHei" pitchFamily="34" charset="-122"/>
              </a:rPr>
              <a:t>An outstanding lecturer</a:t>
            </a:r>
          </a:p>
        </p:txBody>
      </p:sp>
      <p:sp>
        <p:nvSpPr>
          <p:cNvPr id="8199" name="Text Box 45"/>
          <p:cNvSpPr txBox="1">
            <a:spLocks noChangeArrowheads="1"/>
          </p:cNvSpPr>
          <p:nvPr/>
        </p:nvSpPr>
        <p:spPr bwMode="auto">
          <a:xfrm>
            <a:off x="6376988" y="2132856"/>
            <a:ext cx="2627312" cy="16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nSpc>
                <a:spcPct val="110000"/>
              </a:lnSpc>
              <a:spcBef>
                <a:spcPct val="20000"/>
              </a:spcBef>
            </a:pPr>
            <a:r>
              <a:rPr lang="en-US" altLang="en-US" sz="2000" b="1" noProof="1">
                <a:latin typeface="Microsoft YaHei" pitchFamily="34" charset="-122"/>
                <a:ea typeface="Microsoft YaHei" pitchFamily="34" charset="-122"/>
              </a:rPr>
              <a:t>I harvest</a:t>
            </a:r>
          </a:p>
          <a:p>
            <a:pPr>
              <a:lnSpc>
                <a:spcPct val="110000"/>
              </a:lnSpc>
              <a:spcBef>
                <a:spcPct val="20000"/>
              </a:spcBef>
              <a:buFontTx/>
              <a:buChar char="•"/>
            </a:pPr>
            <a:r>
              <a:rPr lang="en-US" altLang="en-US" sz="1600" b="1" noProof="1">
                <a:latin typeface="Microsoft YaHei" pitchFamily="34" charset="-122"/>
                <a:ea typeface="Microsoft YaHei" pitchFamily="34" charset="-122"/>
              </a:rPr>
              <a:t>A passion for the field</a:t>
            </a:r>
          </a:p>
          <a:p>
            <a:pPr>
              <a:lnSpc>
                <a:spcPct val="110000"/>
              </a:lnSpc>
              <a:spcBef>
                <a:spcPct val="20000"/>
              </a:spcBef>
              <a:buFontTx/>
              <a:buChar char="•"/>
            </a:pPr>
            <a:r>
              <a:rPr lang="en-US" altLang="en-US" sz="1600" b="1" noProof="1">
                <a:latin typeface="Microsoft YaHei" pitchFamily="34" charset="-122"/>
                <a:ea typeface="Microsoft YaHei" pitchFamily="34" charset="-122"/>
              </a:rPr>
              <a:t>A respected employer</a:t>
            </a:r>
          </a:p>
          <a:p>
            <a:pPr>
              <a:lnSpc>
                <a:spcPct val="110000"/>
              </a:lnSpc>
              <a:spcBef>
                <a:spcPct val="20000"/>
              </a:spcBef>
              <a:buFontTx/>
              <a:buChar char="•"/>
            </a:pPr>
            <a:r>
              <a:rPr lang="en-US" altLang="en-US" sz="1600" b="1" noProof="1">
                <a:latin typeface="Microsoft YaHei" pitchFamily="34" charset="-122"/>
                <a:ea typeface="Microsoft YaHei" pitchFamily="34" charset="-122"/>
              </a:rPr>
              <a:t>A development platform</a:t>
            </a:r>
          </a:p>
          <a:p>
            <a:pPr>
              <a:lnSpc>
                <a:spcPct val="110000"/>
              </a:lnSpc>
              <a:spcBef>
                <a:spcPct val="20000"/>
              </a:spcBef>
              <a:buFontTx/>
              <a:buChar char="•"/>
            </a:pPr>
            <a:r>
              <a:rPr lang="en-US" altLang="en-US" sz="1600" b="1" noProof="1">
                <a:latin typeface="Microsoft YaHei" pitchFamily="34" charset="-122"/>
                <a:ea typeface="Microsoft YaHei" pitchFamily="34" charset="-122"/>
              </a:rPr>
              <a:t>A decent income</a:t>
            </a:r>
          </a:p>
        </p:txBody>
      </p:sp>
      <p:sp>
        <p:nvSpPr>
          <p:cNvPr id="8200" name="Rectangle 39"/>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201" name="Rectangle 47"/>
          <p:cNvSpPr>
            <a:spLocks noGrp="1" noChangeArrowheads="1"/>
          </p:cNvSpPr>
          <p:nvPr>
            <p:ph type="title" idx="4294967295"/>
          </p:nvPr>
        </p:nvSpPr>
        <p:spPr>
          <a:xfrm>
            <a:off x="200819" y="692696"/>
            <a:ext cx="8520112" cy="647700"/>
          </a:xfrm>
        </p:spPr>
        <p:txBody>
          <a:bodyPr/>
          <a:lstStyle/>
          <a:p>
            <a:r>
              <a:rPr lang="en-GB" altLang="en-US" sz="4000" b="0" dirty="0">
                <a:latin typeface="Microsoft YaHei" pitchFamily="34" charset="-122"/>
                <a:ea typeface="Microsoft YaHei" pitchFamily="34" charset="-122"/>
              </a:rPr>
              <a:t>Create win-win</a:t>
            </a:r>
            <a:r>
              <a:rPr lang="en-US" altLang="en-US" sz="4000" b="0" dirty="0">
                <a:latin typeface="Microsoft YaHei" pitchFamily="34" charset="-122"/>
                <a:ea typeface="Microsoft YaHei" pitchFamily="34" charset="-122"/>
              </a:rPr>
              <a:t> from your CV </a:t>
            </a:r>
            <a:endParaRPr lang="en-GB" altLang="en-US" sz="4000" b="0" dirty="0">
              <a:latin typeface="Microsoft YaHei" pitchFamily="34" charset="-122"/>
              <a:ea typeface="Microsoft YaHei" pitchFamily="34" charset="-122"/>
            </a:endParaRPr>
          </a:p>
        </p:txBody>
      </p:sp>
      <p:grpSp>
        <p:nvGrpSpPr>
          <p:cNvPr id="8202" name="Group 10"/>
          <p:cNvGrpSpPr>
            <a:grpSpLocks/>
          </p:cNvGrpSpPr>
          <p:nvPr/>
        </p:nvGrpSpPr>
        <p:grpSpPr bwMode="auto">
          <a:xfrm>
            <a:off x="1811338" y="1714500"/>
            <a:ext cx="4841875" cy="4367213"/>
            <a:chOff x="0" y="0"/>
            <a:chExt cx="3050" cy="2751"/>
          </a:xfrm>
        </p:grpSpPr>
        <p:grpSp>
          <p:nvGrpSpPr>
            <p:cNvPr id="8203" name="Group 11"/>
            <p:cNvGrpSpPr>
              <a:grpSpLocks/>
            </p:cNvGrpSpPr>
            <p:nvPr/>
          </p:nvGrpSpPr>
          <p:grpSpPr bwMode="auto">
            <a:xfrm>
              <a:off x="0" y="0"/>
              <a:ext cx="3050" cy="2751"/>
              <a:chOff x="0" y="0"/>
              <a:chExt cx="3050" cy="2751"/>
            </a:xfrm>
          </p:grpSpPr>
          <p:grpSp>
            <p:nvGrpSpPr>
              <p:cNvPr id="8204" name="Group 12"/>
              <p:cNvGrpSpPr>
                <a:grpSpLocks/>
              </p:cNvGrpSpPr>
              <p:nvPr/>
            </p:nvGrpSpPr>
            <p:grpSpPr bwMode="auto">
              <a:xfrm>
                <a:off x="0" y="933"/>
                <a:ext cx="2663" cy="1818"/>
                <a:chOff x="0" y="0"/>
                <a:chExt cx="2663" cy="1818"/>
              </a:xfrm>
            </p:grpSpPr>
            <p:sp>
              <p:nvSpPr>
                <p:cNvPr id="8205" name="Freeform 41"/>
                <p:cNvSpPr>
                  <a:spLocks noChangeArrowheads="1"/>
                </p:cNvSpPr>
                <p:nvPr/>
              </p:nvSpPr>
              <p:spPr bwMode="auto">
                <a:xfrm>
                  <a:off x="0" y="0"/>
                  <a:ext cx="2599" cy="1803"/>
                </a:xfrm>
                <a:custGeom>
                  <a:avLst/>
                  <a:gdLst>
                    <a:gd name="T0" fmla="*/ 2147483647 w 1781"/>
                    <a:gd name="T1" fmla="*/ 878415880 h 1235"/>
                    <a:gd name="T2" fmla="*/ 2147483647 w 1781"/>
                    <a:gd name="T3" fmla="*/ 2147483647 h 1235"/>
                    <a:gd name="T4" fmla="*/ 2147483647 w 1781"/>
                    <a:gd name="T5" fmla="*/ 2147483647 h 1235"/>
                    <a:gd name="T6" fmla="*/ 2147483647 w 1781"/>
                    <a:gd name="T7" fmla="*/ 2147483647 h 1235"/>
                    <a:gd name="T8" fmla="*/ 2147483647 w 1781"/>
                    <a:gd name="T9" fmla="*/ 2147483647 h 1235"/>
                    <a:gd name="T10" fmla="*/ 2147483647 w 1781"/>
                    <a:gd name="T11" fmla="*/ 0 h 1235"/>
                    <a:gd name="T12" fmla="*/ 2147483647 w 1781"/>
                    <a:gd name="T13" fmla="*/ 878415880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gradFill rotWithShape="1">
                  <a:gsLst>
                    <a:gs pos="0">
                      <a:srgbClr val="91703E"/>
                    </a:gs>
                    <a:gs pos="100000">
                      <a:srgbClr val="91703E"/>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6" name="Freeform 42"/>
                <p:cNvSpPr>
                  <a:spLocks noChangeArrowheads="1"/>
                </p:cNvSpPr>
                <p:nvPr/>
              </p:nvSpPr>
              <p:spPr bwMode="auto">
                <a:xfrm>
                  <a:off x="748" y="646"/>
                  <a:ext cx="1915" cy="1172"/>
                </a:xfrm>
                <a:custGeom>
                  <a:avLst/>
                  <a:gdLst>
                    <a:gd name="T0" fmla="*/ 0 w 1312"/>
                    <a:gd name="T1" fmla="*/ 2147483647 h 803"/>
                    <a:gd name="T2" fmla="*/ 2147483647 w 1312"/>
                    <a:gd name="T3" fmla="*/ 2147483647 h 803"/>
                    <a:gd name="T4" fmla="*/ 2147483647 w 1312"/>
                    <a:gd name="T5" fmla="*/ 0 h 803"/>
                    <a:gd name="T6" fmla="*/ 2147483647 w 1312"/>
                    <a:gd name="T7" fmla="*/ 1534760359 h 803"/>
                    <a:gd name="T8" fmla="*/ 2147483647 w 1312"/>
                    <a:gd name="T9" fmla="*/ 2147483647 h 803"/>
                    <a:gd name="T10" fmla="*/ 0 w 1312"/>
                    <a:gd name="T11" fmla="*/ 2147483647 h 803"/>
                    <a:gd name="T12" fmla="*/ 0 60000 65536"/>
                    <a:gd name="T13" fmla="*/ 0 60000 65536"/>
                    <a:gd name="T14" fmla="*/ 0 60000 65536"/>
                    <a:gd name="T15" fmla="*/ 0 60000 65536"/>
                    <a:gd name="T16" fmla="*/ 0 60000 65536"/>
                    <a:gd name="T17" fmla="*/ 0 60000 65536"/>
                    <a:gd name="T18" fmla="*/ 0 w 1312"/>
                    <a:gd name="T19" fmla="*/ 0 h 803"/>
                    <a:gd name="T20" fmla="*/ 1312 w 1312"/>
                    <a:gd name="T21" fmla="*/ 803 h 803"/>
                  </a:gdLst>
                  <a:ahLst/>
                  <a:cxnLst>
                    <a:cxn ang="T12">
                      <a:pos x="T0" y="T1"/>
                    </a:cxn>
                    <a:cxn ang="T13">
                      <a:pos x="T2" y="T3"/>
                    </a:cxn>
                    <a:cxn ang="T14">
                      <a:pos x="T4" y="T5"/>
                    </a:cxn>
                    <a:cxn ang="T15">
                      <a:pos x="T6" y="T7"/>
                    </a:cxn>
                    <a:cxn ang="T16">
                      <a:pos x="T8" y="T9"/>
                    </a:cxn>
                    <a:cxn ang="T17">
                      <a:pos x="T10" y="T11"/>
                    </a:cxn>
                  </a:cxnLst>
                  <a:rect l="T18" t="T19" r="T20" b="T21"/>
                  <a:pathLst>
                    <a:path w="1312" h="803">
                      <a:moveTo>
                        <a:pt x="0" y="589"/>
                      </a:moveTo>
                      <a:cubicBezTo>
                        <a:pt x="0" y="589"/>
                        <a:pt x="399" y="803"/>
                        <a:pt x="989" y="335"/>
                      </a:cubicBezTo>
                      <a:cubicBezTo>
                        <a:pt x="1163" y="189"/>
                        <a:pt x="1267" y="0"/>
                        <a:pt x="1267" y="0"/>
                      </a:cubicBezTo>
                      <a:cubicBezTo>
                        <a:pt x="1312" y="63"/>
                        <a:pt x="1312" y="63"/>
                        <a:pt x="1312" y="63"/>
                      </a:cubicBezTo>
                      <a:cubicBezTo>
                        <a:pt x="1312" y="63"/>
                        <a:pt x="999" y="633"/>
                        <a:pt x="400" y="678"/>
                      </a:cubicBezTo>
                      <a:cubicBezTo>
                        <a:pt x="148" y="694"/>
                        <a:pt x="0" y="589"/>
                        <a:pt x="0" y="589"/>
                      </a:cubicBezTo>
                      <a:close/>
                    </a:path>
                  </a:pathLst>
                </a:custGeom>
                <a:gradFill rotWithShape="1">
                  <a:gsLst>
                    <a:gs pos="0">
                      <a:srgbClr val="D5BF9D"/>
                    </a:gs>
                    <a:gs pos="50000">
                      <a:srgbClr val="614B29"/>
                    </a:gs>
                    <a:gs pos="100000">
                      <a:srgbClr val="C1C1C1"/>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7" name="Freeform 43"/>
                <p:cNvSpPr>
                  <a:spLocks noChangeArrowheads="1"/>
                </p:cNvSpPr>
                <p:nvPr/>
              </p:nvSpPr>
              <p:spPr bwMode="auto">
                <a:xfrm>
                  <a:off x="412" y="53"/>
                  <a:ext cx="389" cy="1042"/>
                </a:xfrm>
                <a:custGeom>
                  <a:avLst/>
                  <a:gdLst>
                    <a:gd name="T0" fmla="*/ 2147483647 w 267"/>
                    <a:gd name="T1" fmla="*/ 0 h 714"/>
                    <a:gd name="T2" fmla="*/ 2147483647 w 267"/>
                    <a:gd name="T3" fmla="*/ 1217350730 h 714"/>
                    <a:gd name="T4" fmla="*/ 2147483647 w 267"/>
                    <a:gd name="T5" fmla="*/ 2147483647 h 714"/>
                    <a:gd name="T6" fmla="*/ 2096889724 w 267"/>
                    <a:gd name="T7" fmla="*/ 2147483647 h 714"/>
                    <a:gd name="T8" fmla="*/ 2147483647 w 267"/>
                    <a:gd name="T9" fmla="*/ 0 h 714"/>
                    <a:gd name="T10" fmla="*/ 0 60000 65536"/>
                    <a:gd name="T11" fmla="*/ 0 60000 65536"/>
                    <a:gd name="T12" fmla="*/ 0 60000 65536"/>
                    <a:gd name="T13" fmla="*/ 0 60000 65536"/>
                    <a:gd name="T14" fmla="*/ 0 60000 65536"/>
                    <a:gd name="T15" fmla="*/ 0 w 267"/>
                    <a:gd name="T16" fmla="*/ 0 h 714"/>
                    <a:gd name="T17" fmla="*/ 267 w 267"/>
                    <a:gd name="T18" fmla="*/ 714 h 714"/>
                  </a:gdLst>
                  <a:ahLst/>
                  <a:cxnLst>
                    <a:cxn ang="T10">
                      <a:pos x="T0" y="T1"/>
                    </a:cxn>
                    <a:cxn ang="T11">
                      <a:pos x="T2" y="T3"/>
                    </a:cxn>
                    <a:cxn ang="T12">
                      <a:pos x="T4" y="T5"/>
                    </a:cxn>
                    <a:cxn ang="T13">
                      <a:pos x="T6" y="T7"/>
                    </a:cxn>
                    <a:cxn ang="T14">
                      <a:pos x="T8" y="T9"/>
                    </a:cxn>
                  </a:cxnLst>
                  <a:rect l="T15" t="T16" r="T17" b="T18"/>
                  <a:pathLst>
                    <a:path w="267" h="714">
                      <a:moveTo>
                        <a:pt x="205" y="0"/>
                      </a:moveTo>
                      <a:cubicBezTo>
                        <a:pt x="205" y="0"/>
                        <a:pt x="254" y="45"/>
                        <a:pt x="261" y="50"/>
                      </a:cubicBezTo>
                      <a:cubicBezTo>
                        <a:pt x="267" y="61"/>
                        <a:pt x="0" y="424"/>
                        <a:pt x="264" y="714"/>
                      </a:cubicBezTo>
                      <a:cubicBezTo>
                        <a:pt x="69" y="593"/>
                        <a:pt x="85" y="409"/>
                        <a:pt x="87" y="363"/>
                      </a:cubicBezTo>
                      <a:cubicBezTo>
                        <a:pt x="88" y="197"/>
                        <a:pt x="205" y="0"/>
                        <a:pt x="205" y="0"/>
                      </a:cubicBezTo>
                      <a:close/>
                    </a:path>
                  </a:pathLst>
                </a:custGeom>
                <a:gradFill rotWithShape="1">
                  <a:gsLst>
                    <a:gs pos="0">
                      <a:srgbClr val="614B29"/>
                    </a:gs>
                    <a:gs pos="50000">
                      <a:srgbClr val="91703E"/>
                    </a:gs>
                    <a:gs pos="100000">
                      <a:srgbClr val="D5BF9D"/>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08" name="Group 16"/>
              <p:cNvGrpSpPr>
                <a:grpSpLocks/>
              </p:cNvGrpSpPr>
              <p:nvPr/>
            </p:nvGrpSpPr>
            <p:grpSpPr bwMode="auto">
              <a:xfrm>
                <a:off x="599" y="0"/>
                <a:ext cx="2451" cy="1570"/>
                <a:chOff x="0" y="0"/>
                <a:chExt cx="2451" cy="1570"/>
              </a:xfrm>
            </p:grpSpPr>
            <p:sp>
              <p:nvSpPr>
                <p:cNvPr id="8209" name="Freeform 46"/>
                <p:cNvSpPr>
                  <a:spLocks noChangeArrowheads="1"/>
                </p:cNvSpPr>
                <p:nvPr/>
              </p:nvSpPr>
              <p:spPr bwMode="auto">
                <a:xfrm>
                  <a:off x="2077" y="554"/>
                  <a:ext cx="261" cy="1016"/>
                </a:xfrm>
                <a:custGeom>
                  <a:avLst/>
                  <a:gdLst>
                    <a:gd name="T0" fmla="*/ 0 w 179"/>
                    <a:gd name="T1" fmla="*/ 2147483647 h 696"/>
                    <a:gd name="T2" fmla="*/ 1017188893 w 179"/>
                    <a:gd name="T3" fmla="*/ 2147483647 h 696"/>
                    <a:gd name="T4" fmla="*/ 2147483647 w 179"/>
                    <a:gd name="T5" fmla="*/ 2147483647 h 696"/>
                    <a:gd name="T6" fmla="*/ 2147483647 w 179"/>
                    <a:gd name="T7" fmla="*/ 1536291987 h 696"/>
                    <a:gd name="T8" fmla="*/ 1549998906 w 179"/>
                    <a:gd name="T9" fmla="*/ 0 h 696"/>
                    <a:gd name="T10" fmla="*/ 0 w 179"/>
                    <a:gd name="T11" fmla="*/ 2147483647 h 696"/>
                    <a:gd name="T12" fmla="*/ 0 60000 65536"/>
                    <a:gd name="T13" fmla="*/ 0 60000 65536"/>
                    <a:gd name="T14" fmla="*/ 0 60000 65536"/>
                    <a:gd name="T15" fmla="*/ 0 60000 65536"/>
                    <a:gd name="T16" fmla="*/ 0 60000 65536"/>
                    <a:gd name="T17" fmla="*/ 0 60000 65536"/>
                    <a:gd name="T18" fmla="*/ 0 w 179"/>
                    <a:gd name="T19" fmla="*/ 0 h 696"/>
                    <a:gd name="T20" fmla="*/ 179 w 179"/>
                    <a:gd name="T21" fmla="*/ 696 h 696"/>
                  </a:gdLst>
                  <a:ahLst/>
                  <a:cxnLst>
                    <a:cxn ang="T12">
                      <a:pos x="T0" y="T1"/>
                    </a:cxn>
                    <a:cxn ang="T13">
                      <a:pos x="T2" y="T3"/>
                    </a:cxn>
                    <a:cxn ang="T14">
                      <a:pos x="T4" y="T5"/>
                    </a:cxn>
                    <a:cxn ang="T15">
                      <a:pos x="T6" y="T7"/>
                    </a:cxn>
                    <a:cxn ang="T16">
                      <a:pos x="T8" y="T9"/>
                    </a:cxn>
                    <a:cxn ang="T17">
                      <a:pos x="T10" y="T11"/>
                    </a:cxn>
                  </a:cxnLst>
                  <a:rect l="T18" t="T19" r="T20" b="T21"/>
                  <a:pathLst>
                    <a:path w="179" h="696">
                      <a:moveTo>
                        <a:pt x="0" y="630"/>
                      </a:moveTo>
                      <a:cubicBezTo>
                        <a:pt x="19" y="659"/>
                        <a:pt x="42" y="696"/>
                        <a:pt x="42" y="696"/>
                      </a:cubicBezTo>
                      <a:cubicBezTo>
                        <a:pt x="42" y="696"/>
                        <a:pt x="134" y="518"/>
                        <a:pt x="139" y="315"/>
                      </a:cubicBezTo>
                      <a:cubicBezTo>
                        <a:pt x="146" y="172"/>
                        <a:pt x="91" y="63"/>
                        <a:pt x="91" y="63"/>
                      </a:cubicBezTo>
                      <a:cubicBezTo>
                        <a:pt x="64" y="0"/>
                        <a:pt x="64" y="0"/>
                        <a:pt x="64" y="0"/>
                      </a:cubicBezTo>
                      <a:cubicBezTo>
                        <a:pt x="64" y="0"/>
                        <a:pt x="179" y="245"/>
                        <a:pt x="0" y="630"/>
                      </a:cubicBezTo>
                      <a:close/>
                    </a:path>
                  </a:pathLst>
                </a:custGeom>
                <a:gradFill rotWithShape="1">
                  <a:gsLst>
                    <a:gs pos="0">
                      <a:srgbClr val="CFD3BD"/>
                    </a:gs>
                    <a:gs pos="50000">
                      <a:srgbClr val="5C6142"/>
                    </a:gs>
                    <a:gs pos="100000">
                      <a:srgbClr val="8A9262"/>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210" name="Group 18"/>
                <p:cNvGrpSpPr>
                  <a:grpSpLocks/>
                </p:cNvGrpSpPr>
                <p:nvPr/>
              </p:nvGrpSpPr>
              <p:grpSpPr bwMode="auto">
                <a:xfrm>
                  <a:off x="0" y="0"/>
                  <a:ext cx="2451" cy="1570"/>
                  <a:chOff x="0" y="0"/>
                  <a:chExt cx="2451" cy="1570"/>
                </a:xfrm>
              </p:grpSpPr>
              <p:sp>
                <p:nvSpPr>
                  <p:cNvPr id="8211" name="Freeform 48"/>
                  <p:cNvSpPr>
                    <a:spLocks noChangeArrowheads="1"/>
                  </p:cNvSpPr>
                  <p:nvPr/>
                </p:nvSpPr>
                <p:spPr bwMode="auto">
                  <a:xfrm>
                    <a:off x="1697" y="1366"/>
                    <a:ext cx="440" cy="204"/>
                  </a:xfrm>
                  <a:custGeom>
                    <a:avLst/>
                    <a:gdLst>
                      <a:gd name="T0" fmla="*/ 0 w 469"/>
                      <a:gd name="T1" fmla="*/ 0 h 218"/>
                      <a:gd name="T2" fmla="*/ 694204943 w 469"/>
                      <a:gd name="T3" fmla="*/ 194610585 h 218"/>
                      <a:gd name="T4" fmla="*/ 805896240 w 469"/>
                      <a:gd name="T5" fmla="*/ 368914665 h 218"/>
                      <a:gd name="T6" fmla="*/ 125438267 w 469"/>
                      <a:gd name="T7" fmla="*/ 169226854 h 218"/>
                      <a:gd name="T8" fmla="*/ 0 w 469"/>
                      <a:gd name="T9" fmla="*/ 0 h 218"/>
                      <a:gd name="T10" fmla="*/ 0 60000 65536"/>
                      <a:gd name="T11" fmla="*/ 0 60000 65536"/>
                      <a:gd name="T12" fmla="*/ 0 60000 65536"/>
                      <a:gd name="T13" fmla="*/ 0 60000 65536"/>
                      <a:gd name="T14" fmla="*/ 0 60000 65536"/>
                      <a:gd name="T15" fmla="*/ 0 w 469"/>
                      <a:gd name="T16" fmla="*/ 0 h 218"/>
                      <a:gd name="T17" fmla="*/ 469 w 469"/>
                      <a:gd name="T18" fmla="*/ 218 h 218"/>
                    </a:gdLst>
                    <a:ahLst/>
                    <a:cxnLst>
                      <a:cxn ang="T10">
                        <a:pos x="T0" y="T1"/>
                      </a:cxn>
                      <a:cxn ang="T11">
                        <a:pos x="T2" y="T3"/>
                      </a:cxn>
                      <a:cxn ang="T12">
                        <a:pos x="T4" y="T5"/>
                      </a:cxn>
                      <a:cxn ang="T13">
                        <a:pos x="T6" y="T7"/>
                      </a:cxn>
                      <a:cxn ang="T14">
                        <a:pos x="T8" y="T9"/>
                      </a:cxn>
                    </a:cxnLst>
                    <a:rect l="T15" t="T16" r="T17" b="T18"/>
                    <a:pathLst>
                      <a:path w="469" h="218">
                        <a:moveTo>
                          <a:pt x="0" y="0"/>
                        </a:moveTo>
                        <a:lnTo>
                          <a:pt x="404" y="115"/>
                        </a:lnTo>
                        <a:lnTo>
                          <a:pt x="469" y="218"/>
                        </a:lnTo>
                        <a:lnTo>
                          <a:pt x="73" y="100"/>
                        </a:lnTo>
                        <a:lnTo>
                          <a:pt x="0" y="0"/>
                        </a:lnTo>
                        <a:close/>
                      </a:path>
                    </a:pathLst>
                  </a:custGeom>
                  <a:gradFill rotWithShape="1">
                    <a:gsLst>
                      <a:gs pos="0">
                        <a:srgbClr val="CFD3BD"/>
                      </a:gs>
                      <a:gs pos="100000">
                        <a:srgbClr val="5C6142"/>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212" name="Group 20"/>
                  <p:cNvGrpSpPr>
                    <a:grpSpLocks/>
                  </p:cNvGrpSpPr>
                  <p:nvPr/>
                </p:nvGrpSpPr>
                <p:grpSpPr bwMode="auto">
                  <a:xfrm>
                    <a:off x="0" y="0"/>
                    <a:ext cx="2451" cy="1473"/>
                    <a:chOff x="0" y="0"/>
                    <a:chExt cx="2451" cy="1473"/>
                  </a:xfrm>
                </p:grpSpPr>
                <p:sp>
                  <p:nvSpPr>
                    <p:cNvPr id="8213" name="Freeform 45"/>
                    <p:cNvSpPr>
                      <a:spLocks noChangeArrowheads="1"/>
                    </p:cNvSpPr>
                    <p:nvPr/>
                  </p:nvSpPr>
                  <p:spPr bwMode="auto">
                    <a:xfrm>
                      <a:off x="0" y="0"/>
                      <a:ext cx="2451" cy="1473"/>
                    </a:xfrm>
                    <a:custGeom>
                      <a:avLst/>
                      <a:gdLst>
                        <a:gd name="T0" fmla="*/ 2147483647 w 1678"/>
                        <a:gd name="T1" fmla="*/ 2147483647 h 1010"/>
                        <a:gd name="T2" fmla="*/ 2147483647 w 1678"/>
                        <a:gd name="T3" fmla="*/ 2147483647 h 1010"/>
                        <a:gd name="T4" fmla="*/ 2147483647 w 1678"/>
                        <a:gd name="T5" fmla="*/ 2147483647 h 1010"/>
                        <a:gd name="T6" fmla="*/ 0 w 1678"/>
                        <a:gd name="T7" fmla="*/ 2147483647 h 1010"/>
                        <a:gd name="T8" fmla="*/ 2147483647 w 1678"/>
                        <a:gd name="T9" fmla="*/ 1527764942 h 1010"/>
                        <a:gd name="T10" fmla="*/ 2147483647 w 1678"/>
                        <a:gd name="T11" fmla="*/ 2147483647 h 1010"/>
                        <a:gd name="T12" fmla="*/ 2147483647 w 1678"/>
                        <a:gd name="T13" fmla="*/ 2147483647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gradFill rotWithShape="1">
                      <a:gsLst>
                        <a:gs pos="0">
                          <a:srgbClr val="EFF0E9"/>
                        </a:gs>
                        <a:gs pos="100000">
                          <a:srgbClr val="5C6142"/>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14" name="Freeform 47"/>
                    <p:cNvSpPr>
                      <a:spLocks noChangeArrowheads="1"/>
                    </p:cNvSpPr>
                    <p:nvPr/>
                  </p:nvSpPr>
                  <p:spPr bwMode="auto">
                    <a:xfrm>
                      <a:off x="169" y="177"/>
                      <a:ext cx="1606" cy="826"/>
                    </a:xfrm>
                    <a:custGeom>
                      <a:avLst/>
                      <a:gdLst>
                        <a:gd name="T0" fmla="*/ 2147483647 w 1100"/>
                        <a:gd name="T1" fmla="*/ 2147483647 h 565"/>
                        <a:gd name="T2" fmla="*/ 0 w 1100"/>
                        <a:gd name="T3" fmla="*/ 2147483647 h 565"/>
                        <a:gd name="T4" fmla="*/ 1318063681 w 1100"/>
                        <a:gd name="T5" fmla="*/ 2147483647 h 565"/>
                        <a:gd name="T6" fmla="*/ 2147483647 w 1100"/>
                        <a:gd name="T7" fmla="*/ 2147483647 h 565"/>
                        <a:gd name="T8" fmla="*/ 2147483647 w 1100"/>
                        <a:gd name="T9" fmla="*/ 2147483647 h 565"/>
                        <a:gd name="T10" fmla="*/ 2147483647 w 1100"/>
                        <a:gd name="T11" fmla="*/ 2147483647 h 565"/>
                        <a:gd name="T12" fmla="*/ 0 60000 65536"/>
                        <a:gd name="T13" fmla="*/ 0 60000 65536"/>
                        <a:gd name="T14" fmla="*/ 0 60000 65536"/>
                        <a:gd name="T15" fmla="*/ 0 60000 65536"/>
                        <a:gd name="T16" fmla="*/ 0 60000 65536"/>
                        <a:gd name="T17" fmla="*/ 0 60000 65536"/>
                        <a:gd name="T18" fmla="*/ 0 w 1100"/>
                        <a:gd name="T19" fmla="*/ 0 h 565"/>
                        <a:gd name="T20" fmla="*/ 1100 w 1100"/>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1100" h="565">
                          <a:moveTo>
                            <a:pt x="869" y="130"/>
                          </a:moveTo>
                          <a:cubicBezTo>
                            <a:pt x="355" y="0"/>
                            <a:pt x="0" y="515"/>
                            <a:pt x="0" y="515"/>
                          </a:cubicBezTo>
                          <a:cubicBezTo>
                            <a:pt x="0" y="515"/>
                            <a:pt x="0" y="515"/>
                            <a:pt x="54" y="565"/>
                          </a:cubicBezTo>
                          <a:cubicBezTo>
                            <a:pt x="279" y="285"/>
                            <a:pt x="580" y="120"/>
                            <a:pt x="866" y="186"/>
                          </a:cubicBezTo>
                          <a:cubicBezTo>
                            <a:pt x="1050" y="226"/>
                            <a:pt x="1100" y="347"/>
                            <a:pt x="1100" y="347"/>
                          </a:cubicBezTo>
                          <a:cubicBezTo>
                            <a:pt x="1084" y="303"/>
                            <a:pt x="1043" y="192"/>
                            <a:pt x="869" y="130"/>
                          </a:cubicBezTo>
                          <a:close/>
                        </a:path>
                      </a:pathLst>
                    </a:custGeom>
                    <a:gradFill rotWithShape="1">
                      <a:gsLst>
                        <a:gs pos="0">
                          <a:srgbClr val="CFD3BD"/>
                        </a:gs>
                        <a:gs pos="50000">
                          <a:srgbClr val="5C6142"/>
                        </a:gs>
                        <a:gs pos="100000">
                          <a:srgbClr val="8A926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15" name="Freeform 49"/>
                    <p:cNvSpPr>
                      <a:spLocks noChangeArrowheads="1"/>
                    </p:cNvSpPr>
                    <p:nvPr/>
                  </p:nvSpPr>
                  <p:spPr bwMode="auto">
                    <a:xfrm>
                      <a:off x="0" y="880"/>
                      <a:ext cx="249" cy="123"/>
                    </a:xfrm>
                    <a:custGeom>
                      <a:avLst/>
                      <a:gdLst>
                        <a:gd name="T0" fmla="*/ 319355240 w 264"/>
                        <a:gd name="T1" fmla="*/ 91518838 h 131"/>
                        <a:gd name="T2" fmla="*/ 468386470 w 264"/>
                        <a:gd name="T3" fmla="*/ 226205660 h 131"/>
                        <a:gd name="T4" fmla="*/ 147257687 w 264"/>
                        <a:gd name="T5" fmla="*/ 134686793 h 131"/>
                        <a:gd name="T6" fmla="*/ 0 w 264"/>
                        <a:gd name="T7" fmla="*/ 0 h 131"/>
                        <a:gd name="T8" fmla="*/ 319355240 w 264"/>
                        <a:gd name="T9" fmla="*/ 91518838 h 131"/>
                        <a:gd name="T10" fmla="*/ 0 60000 65536"/>
                        <a:gd name="T11" fmla="*/ 0 60000 65536"/>
                        <a:gd name="T12" fmla="*/ 0 60000 65536"/>
                        <a:gd name="T13" fmla="*/ 0 60000 65536"/>
                        <a:gd name="T14" fmla="*/ 0 60000 65536"/>
                        <a:gd name="T15" fmla="*/ 0 w 264"/>
                        <a:gd name="T16" fmla="*/ 0 h 131"/>
                        <a:gd name="T17" fmla="*/ 264 w 264"/>
                        <a:gd name="T18" fmla="*/ 131 h 131"/>
                      </a:gdLst>
                      <a:ahLst/>
                      <a:cxnLst>
                        <a:cxn ang="T10">
                          <a:pos x="T0" y="T1"/>
                        </a:cxn>
                        <a:cxn ang="T11">
                          <a:pos x="T2" y="T3"/>
                        </a:cxn>
                        <a:cxn ang="T12">
                          <a:pos x="T4" y="T5"/>
                        </a:cxn>
                        <a:cxn ang="T13">
                          <a:pos x="T6" y="T7"/>
                        </a:cxn>
                        <a:cxn ang="T14">
                          <a:pos x="T8" y="T9"/>
                        </a:cxn>
                      </a:cxnLst>
                      <a:rect l="T15" t="T16" r="T17" b="T18"/>
                      <a:pathLst>
                        <a:path w="264" h="131">
                          <a:moveTo>
                            <a:pt x="180" y="53"/>
                          </a:moveTo>
                          <a:lnTo>
                            <a:pt x="264" y="131"/>
                          </a:lnTo>
                          <a:lnTo>
                            <a:pt x="83" y="78"/>
                          </a:lnTo>
                          <a:lnTo>
                            <a:pt x="0" y="0"/>
                          </a:lnTo>
                          <a:lnTo>
                            <a:pt x="180" y="53"/>
                          </a:lnTo>
                          <a:close/>
                        </a:path>
                      </a:pathLst>
                    </a:custGeom>
                    <a:gradFill rotWithShape="1">
                      <a:gsLst>
                        <a:gs pos="0">
                          <a:srgbClr val="BDBDBD"/>
                        </a:gs>
                        <a:gs pos="100000">
                          <a:srgbClr val="4B4B4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grpSp>
        </p:grpSp>
        <p:sp>
          <p:nvSpPr>
            <p:cNvPr id="8216" name="WordArt 51"/>
            <p:cNvSpPr>
              <a:spLocks noChangeArrowheads="1" noChangeShapeType="1" noTextEdit="1"/>
            </p:cNvSpPr>
            <p:nvPr/>
          </p:nvSpPr>
          <p:spPr bwMode="auto">
            <a:xfrm rot="1871965">
              <a:off x="372" y="1249"/>
              <a:ext cx="1321" cy="10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740005"/>
                </a:avLst>
              </a:prstTxWarp>
            </a:bodyPr>
            <a:lstStyle/>
            <a:p>
              <a:pPr algn="ctr"/>
              <a:r>
                <a:rPr lang="en-US" kern="10" dirty="0">
                  <a:solidFill>
                    <a:srgbClr val="FFFFFF"/>
                  </a:solidFill>
                  <a:latin typeface="Arial Black"/>
                </a:rPr>
                <a:t>    Win      </a:t>
              </a:r>
            </a:p>
          </p:txBody>
        </p:sp>
        <p:sp>
          <p:nvSpPr>
            <p:cNvPr id="8217" name="WordArt 58"/>
            <p:cNvSpPr>
              <a:spLocks noChangeArrowheads="1" noChangeShapeType="1" noTextEdit="1"/>
            </p:cNvSpPr>
            <p:nvPr/>
          </p:nvSpPr>
          <p:spPr bwMode="auto">
            <a:xfrm rot="2571658">
              <a:off x="960" y="100"/>
              <a:ext cx="1418" cy="20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4295596"/>
                </a:avLst>
              </a:prstTxWarp>
            </a:bodyPr>
            <a:lstStyle/>
            <a:p>
              <a:pPr algn="ctr"/>
              <a:r>
                <a:rPr lang="en-US" kern="10" dirty="0">
                  <a:solidFill>
                    <a:schemeClr val="bg1"/>
                  </a:solidFill>
                  <a:latin typeface="Arial Black"/>
                </a:rPr>
                <a:t>    Win    </a:t>
              </a:r>
            </a:p>
          </p:txBody>
        </p:sp>
      </p:grpSp>
      <p:grpSp>
        <p:nvGrpSpPr>
          <p:cNvPr id="8218" name="Group 26"/>
          <p:cNvGrpSpPr>
            <a:grpSpLocks/>
          </p:cNvGrpSpPr>
          <p:nvPr/>
        </p:nvGrpSpPr>
        <p:grpSpPr bwMode="auto">
          <a:xfrm>
            <a:off x="3021013" y="2940050"/>
            <a:ext cx="2224087" cy="1443038"/>
            <a:chOff x="0" y="0"/>
            <a:chExt cx="1401" cy="909"/>
          </a:xfrm>
        </p:grpSpPr>
        <p:sp>
          <p:nvSpPr>
            <p:cNvPr id="8219" name="Oval 60"/>
            <p:cNvSpPr>
              <a:spLocks noChangeArrowheads="1"/>
            </p:cNvSpPr>
            <p:nvPr/>
          </p:nvSpPr>
          <p:spPr bwMode="auto">
            <a:xfrm rot="2804046">
              <a:off x="259" y="-250"/>
              <a:ext cx="883" cy="1401"/>
            </a:xfrm>
            <a:prstGeom prst="ellipse">
              <a:avLst/>
            </a:prstGeom>
            <a:blipFill dpi="0" rotWithShape="1">
              <a:blip r:embed="rId2">
                <a:lum bright="-6000"/>
              </a:blip>
              <a:srcRect/>
              <a:stretch>
                <a:fillRect/>
              </a:stretch>
            </a:blipFill>
            <a:ln w="9525" cmpd="sng">
              <a:round/>
              <a:headEnd/>
              <a:tailEnd/>
            </a:ln>
            <a:scene3d>
              <a:camera prst="legacyObliqueBottomRight"/>
              <a:lightRig rig="legacyFlat3" dir="b"/>
            </a:scene3d>
            <a:sp3d extrusionH="430200" prstMaterial="legacyMatte">
              <a:bevelT w="13500" h="13500" prst="angle"/>
              <a:bevelB w="13500" h="13500" prst="angle"/>
              <a:extrusionClr>
                <a:srgbClr val="FFFFFF"/>
              </a:extrusionClr>
            </a:sp3d>
          </p:spPr>
          <p:txBody>
            <a:bodyPr rot="10800000" vert="eaVert" wrap="none" anchor="ctr">
              <a:flatTx/>
            </a:bodyPr>
            <a:lstStyle/>
            <a:p>
              <a:endParaRPr lang="en-US" altLang="en-US" noProof="1"/>
            </a:p>
          </p:txBody>
        </p:sp>
        <p:grpSp>
          <p:nvGrpSpPr>
            <p:cNvPr id="8220" name="Group 28"/>
            <p:cNvGrpSpPr>
              <a:grpSpLocks/>
            </p:cNvGrpSpPr>
            <p:nvPr/>
          </p:nvGrpSpPr>
          <p:grpSpPr bwMode="auto">
            <a:xfrm>
              <a:off x="102" y="-132"/>
              <a:ext cx="1202" cy="1171"/>
              <a:chOff x="0" y="0"/>
              <a:chExt cx="1908048" cy="1859280"/>
            </a:xfrm>
          </p:grpSpPr>
          <p:pic>
            <p:nvPicPr>
              <p:cNvPr id="8221" name="Oval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8048" cy="185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 name="Text Box 30"/>
              <p:cNvSpPr txBox="1">
                <a:spLocks noChangeArrowheads="1"/>
              </p:cNvSpPr>
              <p:nvPr/>
            </p:nvSpPr>
            <p:spPr bwMode="auto">
              <a:xfrm rot="19016587">
                <a:off x="168168" y="420370"/>
                <a:ext cx="1569299" cy="102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zh-CN" altLang="en-US"/>
              </a:p>
            </p:txBody>
          </p:sp>
        </p:grpSp>
      </p:gr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right)">
                                      <p:cBhvr>
                                        <p:cTn id="7" dur="2000"/>
                                        <p:tgtEl>
                                          <p:spTgt spid="8195"/>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par>
                          <p:cTn id="11" fill="hold" nodeType="afterGroup">
                            <p:stCondLst>
                              <p:cond delay="2001"/>
                            </p:stCondLst>
                            <p:childTnLst>
                              <p:par>
                                <p:cTn id="12" presetID="22" presetClass="entr" presetSubtype="8" fill="hold" grpId="0" nodeType="after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ipe(left)">
                                      <p:cBhvr>
                                        <p:cTn id="14" dur="2000"/>
                                        <p:tgtEl>
                                          <p:spTgt spid="8194"/>
                                        </p:tgtEl>
                                      </p:cBhvr>
                                    </p:animEffect>
                                  </p:childTnLst>
                                </p:cTn>
                              </p:par>
                            </p:childTnLst>
                          </p:cTn>
                        </p:par>
                        <p:par>
                          <p:cTn id="15" fill="hold" nodeType="afterGroup">
                            <p:stCondLst>
                              <p:cond delay="4001"/>
                            </p:stCondLst>
                            <p:childTnLst>
                              <p:par>
                                <p:cTn id="16" presetID="1" presetClass="entr" presetSubtype="0" fill="hold" grpId="0" nodeType="afterEffect">
                                  <p:stCondLst>
                                    <p:cond delay="0"/>
                                  </p:stCondLst>
                                  <p:childTnLst>
                                    <p:set>
                                      <p:cBhvr>
                                        <p:cTn id="17"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autoUpdateAnimBg="0"/>
      <p:bldP spid="8195" grpId="0" bldLvl="0" animBg="1" autoUpdateAnimBg="0"/>
      <p:bldP spid="8198" grpId="0" autoUpdateAnimBg="0"/>
      <p:bldP spid="819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692696"/>
            <a:ext cx="4464496" cy="5112568"/>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العناصر الأساسية للسيرة الذاتية</a:t>
            </a:r>
            <a:endParaRPr kumimoji="0" lang="en-US" sz="3200" b="1" i="0" u="none" strike="noStrike" kern="1200" cap="none" spc="0" normalizeH="0" baseline="0" noProof="0" dirty="0">
              <a:ln>
                <a:noFill/>
              </a:ln>
              <a:solidFill>
                <a:sysClr val="windowText" lastClr="000000"/>
              </a:solidFill>
              <a:effectLst/>
              <a:uLnTx/>
              <a:uFillTx/>
              <a:latin typeface="Calibri"/>
              <a:ea typeface="+mn-ea"/>
              <a:cs typeface="Arial"/>
            </a:endParaRPr>
          </a:p>
          <a:p>
            <a:pPr marL="0" marR="0" lvl="0" indent="0" algn="ctr" defTabSz="914400" rtl="0" eaLnBrk="1" fontAlgn="auto" latinLnBrk="0" hangingPunct="1">
              <a:lnSpc>
                <a:spcPct val="100000"/>
              </a:lnSpc>
              <a:spcBef>
                <a:spcPct val="20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lgn="r" rtl="1" fontAlgn="auto">
              <a:spcAft>
                <a:spcPts val="0"/>
              </a:spcAft>
              <a:buNone/>
              <a:defRPr/>
            </a:pPr>
            <a:r>
              <a:rPr kumimoji="0" lang="ar-IQ" sz="2000" b="0" i="0" u="none" strike="noStrike" kern="1200" cap="none" spc="0" normalizeH="0" baseline="0" noProof="0" dirty="0">
                <a:ln>
                  <a:noFill/>
                </a:ln>
                <a:solidFill>
                  <a:srgbClr val="FF0000"/>
                </a:solidFill>
                <a:effectLst/>
                <a:uLnTx/>
                <a:uFillTx/>
                <a:latin typeface="Calibri"/>
                <a:ea typeface="+mn-ea"/>
                <a:cs typeface="Arial"/>
              </a:rPr>
              <a:t>1-</a:t>
            </a:r>
            <a:r>
              <a:rPr kumimoji="0" lang="ar-IQ" sz="2000" b="0" i="0" u="none" strike="noStrike" kern="1200" cap="none" spc="0" normalizeH="0" baseline="0" noProof="0" dirty="0">
                <a:ln>
                  <a:noFill/>
                </a:ln>
                <a:solidFill>
                  <a:sysClr val="windowText" lastClr="000000"/>
                </a:solidFill>
                <a:effectLst/>
                <a:uLnTx/>
                <a:uFillTx/>
                <a:latin typeface="Calibri"/>
                <a:ea typeface="+mn-ea"/>
                <a:cs typeface="Arial"/>
              </a:rPr>
              <a:t> </a:t>
            </a:r>
            <a:r>
              <a:rPr kumimoji="0" lang="ar-IQ" sz="2400" b="0" i="0" u="none" strike="noStrike" kern="1200" cap="none" spc="0" normalizeH="0" baseline="0" noProof="0" dirty="0">
                <a:ln>
                  <a:noFill/>
                </a:ln>
                <a:solidFill>
                  <a:srgbClr val="FF0000"/>
                </a:solidFill>
                <a:effectLst/>
                <a:uLnTx/>
                <a:uFillTx/>
                <a:latin typeface="Segoe UI Semibold" pitchFamily="34" charset="0"/>
                <a:cs typeface="Segoe UI Semibold" pitchFamily="34" charset="0"/>
              </a:rPr>
              <a:t>البيانات الشخصية ومعلومات الاتصال</a:t>
            </a:r>
            <a:endParaRPr kumimoji="0" lang="en-US" sz="2400" b="0" i="0" u="none" strike="noStrike" kern="1200" cap="none" spc="0" normalizeH="0" baseline="0" noProof="0" dirty="0">
              <a:ln>
                <a:noFill/>
              </a:ln>
              <a:solidFill>
                <a:srgbClr val="FF0000"/>
              </a:solidFill>
              <a:effectLst/>
              <a:uLnTx/>
              <a:uFillTx/>
              <a:latin typeface="Segoe UI Semibold" pitchFamily="34" charset="0"/>
              <a:cs typeface="Segoe UI Semibold"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2400" b="0" i="0" u="none" strike="noStrike" kern="1200" cap="none" spc="0" normalizeH="0" baseline="0" noProof="0" dirty="0">
                <a:ln>
                  <a:noFill/>
                </a:ln>
                <a:solidFill>
                  <a:sysClr val="windowText" lastClr="000000"/>
                </a:solidFill>
                <a:effectLst/>
                <a:uLnTx/>
                <a:uFillTx/>
                <a:latin typeface="Calibri"/>
                <a:ea typeface="+mn-ea"/>
                <a:cs typeface="Arial"/>
              </a:rPr>
              <a:t>الاسم</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2400" b="0" i="0" u="none" strike="noStrike" kern="1200" cap="none" spc="0" normalizeH="0" baseline="0" noProof="0" dirty="0">
                <a:ln>
                  <a:noFill/>
                </a:ln>
                <a:solidFill>
                  <a:sysClr val="windowText" lastClr="000000"/>
                </a:solidFill>
                <a:effectLst/>
                <a:uLnTx/>
                <a:uFillTx/>
                <a:latin typeface="Calibri"/>
                <a:ea typeface="+mn-ea"/>
                <a:cs typeface="Arial"/>
              </a:rPr>
              <a:t>معلومات الاتصال مثل رقم الهاتف والبريد الإلكتروني والعنوان</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2400" b="0" i="0" u="none" strike="noStrike" kern="1200" cap="none" spc="0" normalizeH="0" baseline="0" noProof="0" dirty="0">
                <a:ln>
                  <a:noFill/>
                </a:ln>
                <a:solidFill>
                  <a:sysClr val="windowText" lastClr="000000"/>
                </a:solidFill>
                <a:effectLst/>
                <a:uLnTx/>
                <a:uFillTx/>
                <a:latin typeface="Calibri"/>
                <a:ea typeface="+mn-ea"/>
                <a:cs typeface="Arial"/>
              </a:rPr>
              <a:t>معلومات اختيارية مثل الحالة الزوجية وتاريخ الميلاد؟</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Rounded Rectangle 2"/>
          <p:cNvSpPr/>
          <p:nvPr/>
        </p:nvSpPr>
        <p:spPr>
          <a:xfrm>
            <a:off x="179512" y="404664"/>
            <a:ext cx="4464496" cy="56886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165"/>
          <a:stretch/>
        </p:blipFill>
        <p:spPr bwMode="auto">
          <a:xfrm>
            <a:off x="4824536" y="785109"/>
            <a:ext cx="4283968" cy="60282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494602"/>
      </p:ext>
    </p:extLst>
  </p:cSld>
  <p:clrMapOvr>
    <a:masterClrMapping/>
  </p:clrMapOvr>
  <p:transition spd="slow" advClick="0">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17240" y="692696"/>
            <a:ext cx="3538736" cy="5400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a:ln>
                  <a:noFill/>
                </a:ln>
                <a:solidFill>
                  <a:srgbClr val="FF0000"/>
                </a:solidFill>
                <a:effectLst/>
                <a:uLnTx/>
                <a:uFillTx/>
                <a:latin typeface="Segoe UI Semibold" pitchFamily="34" charset="0"/>
                <a:cs typeface="Segoe UI Semibold" pitchFamily="34" charset="0"/>
              </a:rPr>
              <a:t>2</a:t>
            </a:r>
            <a:r>
              <a:rPr kumimoji="0" lang="ar-IQ" sz="3200" b="1" i="0" u="none" strike="noStrike" kern="1200" cap="none" spc="0" normalizeH="0" baseline="0" noProof="0" dirty="0">
                <a:ln>
                  <a:noFill/>
                </a:ln>
                <a:solidFill>
                  <a:srgbClr val="FF0000"/>
                </a:solidFill>
                <a:effectLst/>
                <a:uLnTx/>
                <a:uFillTx/>
                <a:latin typeface="Segoe UI Semibold" pitchFamily="34" charset="0"/>
                <a:cs typeface="Segoe UI Semibold" pitchFamily="34" charset="0"/>
              </a:rPr>
              <a:t>- التعليم والشهادات</a:t>
            </a:r>
          </a:p>
          <a:p>
            <a:pPr marL="0" marR="0" lvl="0" indent="0" algn="r" defTabSz="914400" rtl="1" eaLnBrk="1" fontAlgn="auto" latinLnBrk="0" hangingPunct="1">
              <a:lnSpc>
                <a:spcPct val="100000"/>
              </a:lnSpc>
              <a:spcBef>
                <a:spcPct val="20000"/>
              </a:spcBef>
              <a:spcAft>
                <a:spcPts val="0"/>
              </a:spcAft>
              <a:buClrTx/>
              <a:buSzTx/>
              <a:buNone/>
              <a:tabLst/>
              <a:defRPr/>
            </a:pPr>
            <a:endParaRPr kumimoji="0" lang="ar-IQ" sz="3200" b="1" i="0" u="none" strike="noStrike" kern="1200" cap="none" spc="0" normalizeH="0" baseline="0" noProof="0" dirty="0">
              <a:ln>
                <a:noFill/>
              </a:ln>
              <a:solidFill>
                <a:sysClr val="windowText" lastClr="000000"/>
              </a:solidFill>
              <a:effectLst/>
              <a:uLnTx/>
              <a:uFillTx/>
              <a:latin typeface="Calibri"/>
              <a:ea typeface="+mn-ea"/>
              <a:cs typeface="Arial"/>
            </a:endParaRP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تاريخ دخول المؤسسة العلمية</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تاريخ التخرج</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اسم المؤسسة</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المؤهل الدراسي</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شهادات أخرى مثل دورات توفل، مايكروسوفت ، الصحة والسلامة،.. الخ</a:t>
            </a:r>
          </a:p>
          <a:p>
            <a:pPr marL="0" marR="0" lvl="0" indent="0" algn="r" defTabSz="914400" rtl="1" eaLnBrk="1" fontAlgn="auto" latinLnBrk="0" hangingPunct="1">
              <a:lnSpc>
                <a:spcPct val="100000"/>
              </a:lnSpc>
              <a:spcBef>
                <a:spcPct val="20000"/>
              </a:spcBef>
              <a:spcAft>
                <a:spcPts val="0"/>
              </a:spcAft>
              <a:buClrTx/>
              <a:buSzTx/>
              <a:buNone/>
              <a:tabLst/>
              <a:defRPr/>
            </a:pPr>
            <a:endParaRPr kumimoji="0" lang="ar-IQ" sz="3200" b="1" i="0" u="none" strike="noStrike" kern="1200" cap="none" spc="0" normalizeH="0" baseline="0" noProof="0" dirty="0">
              <a:ln>
                <a:noFill/>
              </a:ln>
              <a:solidFill>
                <a:sysClr val="windowText" lastClr="000000"/>
              </a:solidFill>
              <a:effectLst/>
              <a:uLnTx/>
              <a:uFillTx/>
              <a:latin typeface="Calibri"/>
              <a:ea typeface="+mn-ea"/>
              <a:cs typeface="Arial"/>
            </a:endParaRPr>
          </a:p>
          <a:p>
            <a:pPr marL="0" marR="0" lvl="0" indent="0" algn="r" defTabSz="914400" rtl="1" eaLnBrk="1" fontAlgn="auto" latinLnBrk="0" hangingPunct="1">
              <a:lnSpc>
                <a:spcPct val="100000"/>
              </a:lnSpc>
              <a:spcBef>
                <a:spcPct val="20000"/>
              </a:spcBef>
              <a:spcAft>
                <a:spcPts val="0"/>
              </a:spcAft>
              <a:buClrTx/>
              <a:buSzTx/>
              <a:buNone/>
              <a:tabLst/>
              <a:defRPr/>
            </a:pPr>
            <a:r>
              <a:rPr kumimoji="0" lang="ar-IQ" sz="3200" b="1" i="0" u="none" strike="noStrike" kern="1200" cap="none" spc="0" normalizeH="0" baseline="0" noProof="0" dirty="0">
                <a:ln>
                  <a:noFill/>
                </a:ln>
                <a:solidFill>
                  <a:srgbClr val="FF0000"/>
                </a:solidFill>
                <a:effectLst/>
                <a:uLnTx/>
                <a:uFillTx/>
                <a:latin typeface="Segoe UI Semibold" pitchFamily="34" charset="0"/>
                <a:cs typeface="Segoe UI Semibold" pitchFamily="34" charset="0"/>
              </a:rPr>
              <a:t>3- الخبرة العملية</a:t>
            </a:r>
          </a:p>
          <a:p>
            <a:pPr marL="0" marR="0" lvl="0" indent="0" algn="r" defTabSz="914400" rtl="1" eaLnBrk="1" fontAlgn="auto" latinLnBrk="0" hangingPunct="1">
              <a:lnSpc>
                <a:spcPct val="100000"/>
              </a:lnSpc>
              <a:spcBef>
                <a:spcPct val="20000"/>
              </a:spcBef>
              <a:spcAft>
                <a:spcPts val="0"/>
              </a:spcAft>
              <a:buClrTx/>
              <a:buSzTx/>
              <a:buNone/>
              <a:tabLst/>
              <a:defRPr/>
            </a:pPr>
            <a:endParaRPr kumimoji="0" lang="ar-IQ" sz="3200" b="1" i="0" u="none" strike="noStrike" kern="1200" cap="none" spc="0" normalizeH="0" baseline="0" noProof="0" dirty="0">
              <a:ln>
                <a:noFill/>
              </a:ln>
              <a:solidFill>
                <a:sysClr val="windowText" lastClr="000000"/>
              </a:solidFill>
              <a:effectLst/>
              <a:uLnTx/>
              <a:uFillTx/>
              <a:latin typeface="Calibri"/>
              <a:ea typeface="+mn-ea"/>
              <a:cs typeface="Arial"/>
            </a:endParaRP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تاريخ التوظيف و اسم الشركة أو المؤسسة</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العنوان الوظيفي</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الإنجازات والمسؤوليات</a:t>
            </a:r>
          </a:p>
          <a:p>
            <a:pPr marR="0" lvl="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IQ" sz="3200" b="1" i="0" u="none" strike="noStrike" kern="1200" cap="none" spc="0" normalizeH="0" baseline="0" noProof="0" dirty="0">
                <a:ln>
                  <a:noFill/>
                </a:ln>
                <a:solidFill>
                  <a:sysClr val="windowText" lastClr="000000"/>
                </a:solidFill>
                <a:effectLst/>
                <a:uLnTx/>
                <a:uFillTx/>
                <a:latin typeface="Calibri"/>
                <a:ea typeface="+mn-ea"/>
                <a:cs typeface="Arial"/>
              </a:rPr>
              <a:t>اذكر مناصبك تنازليا، من الأحدث إلى الأقدم</a:t>
            </a:r>
          </a:p>
        </p:txBody>
      </p:sp>
      <p:sp>
        <p:nvSpPr>
          <p:cNvPr id="4" name="Line Callout 3 3"/>
          <p:cNvSpPr/>
          <p:nvPr/>
        </p:nvSpPr>
        <p:spPr>
          <a:xfrm>
            <a:off x="817240" y="548680"/>
            <a:ext cx="3754760" cy="5400600"/>
          </a:xfrm>
          <a:prstGeom prst="borderCallout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4624"/>
            <a:ext cx="3657600" cy="21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0904" y="2204864"/>
            <a:ext cx="3657600" cy="231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824" y="4566095"/>
            <a:ext cx="3657600" cy="217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993195"/>
      </p:ext>
    </p:extLst>
  </p:cSld>
  <p:clrMapOvr>
    <a:masterClrMapping/>
  </p:clrMapOvr>
  <p:transition spd="slow" advClick="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5936" y="1591047"/>
            <a:ext cx="4176464" cy="5078313"/>
          </a:xfrm>
          <a:prstGeom prst="rect">
            <a:avLst/>
          </a:prstGeom>
        </p:spPr>
        <p:txBody>
          <a:bodyPr wrap="square">
            <a:sp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lang="en-US" sz="2000" b="1" dirty="0">
                <a:solidFill>
                  <a:srgbClr val="FF0000"/>
                </a:solidFill>
                <a:latin typeface="Segoe UI Semibold" pitchFamily="34" charset="0"/>
                <a:ea typeface="+mn-ea"/>
                <a:cs typeface="Segoe UI Semibold" pitchFamily="34" charset="0"/>
              </a:rPr>
              <a:t>4</a:t>
            </a:r>
            <a:r>
              <a:rPr lang="ar-IQ" sz="2000" b="1" dirty="0">
                <a:solidFill>
                  <a:srgbClr val="FF0000"/>
                </a:solidFill>
                <a:latin typeface="Segoe UI Semibold" pitchFamily="34" charset="0"/>
                <a:ea typeface="+mn-ea"/>
                <a:cs typeface="Segoe UI Semibold" pitchFamily="34" charset="0"/>
              </a:rPr>
              <a:t>- المهارات</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lang="ar-IQ" sz="2000" b="1" dirty="0">
                <a:solidFill>
                  <a:prstClr val="black"/>
                </a:solidFill>
                <a:latin typeface="Calibri"/>
                <a:ea typeface="+mn-ea"/>
                <a:cs typeface="Arial"/>
              </a:rPr>
              <a:t>ركز على المهارات ذات العلاقة بالوظيفة التي تتقدم لها واللغات ومهارات الحاسوب والمهارات القيادية وما إلى ذلك.</a:t>
            </a:r>
          </a:p>
          <a:p>
            <a:pPr lvl="1" algn="r" rtl="1" fontAlgn="auto">
              <a:spcBef>
                <a:spcPct val="20000"/>
              </a:spcBef>
              <a:spcAft>
                <a:spcPts val="0"/>
              </a:spcAft>
              <a:defRPr/>
            </a:pPr>
            <a:endParaRPr lang="en-US" sz="2000" b="1" dirty="0">
              <a:solidFill>
                <a:prstClr val="black"/>
              </a:solidFill>
              <a:latin typeface="Calibri"/>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lang="ar-IQ" sz="2000" b="1" dirty="0">
                <a:solidFill>
                  <a:srgbClr val="FF0000"/>
                </a:solidFill>
                <a:latin typeface="Segoe UI Semibold" pitchFamily="34" charset="0"/>
                <a:ea typeface="+mn-ea"/>
                <a:cs typeface="Segoe UI Semibold" pitchFamily="34" charset="0"/>
              </a:rPr>
              <a:t>5- المراجع</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lang="ar-IQ" sz="2000" b="1" dirty="0">
                <a:solidFill>
                  <a:prstClr val="black"/>
                </a:solidFill>
                <a:latin typeface="Calibri"/>
                <a:ea typeface="+mn-ea"/>
                <a:cs typeface="Arial"/>
              </a:rPr>
              <a:t>وهم الأشخاص الذين يمكن لرب العمل الاتصال بهم للاستفسار عن كفاءتك المهنية و عن شخصيتك. ومن المهم إخطار هؤلاء الأشخاص قبل ادراجهم في قائمة المراجع بأن رب عملك قد يتصل بهم بخصوص وظيفة تقدمت اليها. ومن الضروري ذكر البيانات التالية:-</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lang="ar-IQ" sz="2000" b="1" dirty="0">
                <a:solidFill>
                  <a:prstClr val="black"/>
                </a:solidFill>
                <a:latin typeface="Calibri"/>
                <a:ea typeface="+mn-ea"/>
                <a:cs typeface="Arial"/>
              </a:rPr>
              <a:t>الاسم والعنوان الوظيفي ورقم الهاتف</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lang="ar-IQ" sz="2000" b="1" dirty="0">
                <a:solidFill>
                  <a:prstClr val="black"/>
                </a:solidFill>
                <a:latin typeface="Calibri"/>
                <a:ea typeface="+mn-ea"/>
                <a:cs typeface="Arial"/>
              </a:rPr>
              <a:t>علاقتك بهؤلاء الأشخاص (هل تعرفت عليهم في نطاق العمل؟)</a:t>
            </a:r>
            <a:endParaRPr lang="en-US" sz="2000" b="1" dirty="0">
              <a:solidFill>
                <a:prstClr val="black"/>
              </a:solidFill>
              <a:latin typeface="Calibri"/>
              <a:ea typeface="+mn-ea"/>
              <a:cs typeface="+mn-cs"/>
            </a:endParaRPr>
          </a:p>
        </p:txBody>
      </p:sp>
      <p:sp>
        <p:nvSpPr>
          <p:cNvPr id="4" name="Vertical Scroll 3"/>
          <p:cNvSpPr/>
          <p:nvPr/>
        </p:nvSpPr>
        <p:spPr>
          <a:xfrm>
            <a:off x="3203848" y="819004"/>
            <a:ext cx="5832648" cy="5832648"/>
          </a:xfrm>
          <a:prstGeom prst="vertic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3456384" cy="2880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77" y="3429496"/>
            <a:ext cx="345587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005252"/>
      </p:ext>
    </p:extLst>
  </p:cSld>
  <p:clrMapOvr>
    <a:masterClrMapping/>
  </p:clrMapOvr>
  <p:transition spd="slow" advClick="0">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rot="515818">
            <a:off x="182093" y="333876"/>
            <a:ext cx="6841324" cy="1512168"/>
          </a:xfrm>
          <a:prstGeom prst="irregularSeal2">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611560" y="629816"/>
            <a:ext cx="504056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Checklist Traits</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0"/>
          <a:stretch/>
        </p:blipFill>
        <p:spPr bwMode="auto">
          <a:xfrm>
            <a:off x="168755" y="1772816"/>
            <a:ext cx="8867741" cy="4968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pic>
    </p:spTree>
    <p:extLst>
      <p:ext uri="{BB962C8B-B14F-4D97-AF65-F5344CB8AC3E}">
        <p14:creationId xmlns:p14="http://schemas.microsoft.com/office/powerpoint/2010/main" val="2051216724"/>
      </p:ext>
    </p:extLst>
  </p:cSld>
  <p:clrMapOvr>
    <a:masterClrMapping/>
  </p:clrMapOvr>
  <p:transition spd="med" advClick="0">
    <p:pull/>
  </p:transition>
</p:sld>
</file>

<file path=ppt/theme/theme1.xml><?xml version="1.0" encoding="utf-8"?>
<a:theme xmlns:a="http://schemas.openxmlformats.org/drawingml/2006/main" name="PRESENTATION PACKAGE">
  <a:themeElements>
    <a:clrScheme name="">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PRESENTATION PACK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PACKAGE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PRESENTATION PACKAGE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PRESENTATION PACKAGE 3">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PRESENTATION PACKAGE 4">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PACKAGE">
  <a:themeElements>
    <a:clrScheme name="">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1_PRESENTATION PACK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 PACKAGE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1_PRESENTATION PACKAGE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1_PRESENTATION PACKAGE 3">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1_PRESENTATION PACKAGE 4">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Pages>0</Pages>
  <Words>359</Words>
  <Characters>0</Characters>
  <Application>Microsoft Office PowerPoint</Application>
  <DocSecurity>0</DocSecurity>
  <PresentationFormat>On-screen Show (4:3)</PresentationFormat>
  <Lines>0</Lines>
  <Paragraphs>133</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Microsoft YaHei</vt:lpstr>
      <vt:lpstr>Arial</vt:lpstr>
      <vt:lpstr>Arial Black</vt:lpstr>
      <vt:lpstr>Arial Unicode MS</vt:lpstr>
      <vt:lpstr>Berlin Sans FB Demi</vt:lpstr>
      <vt:lpstr>Calibri</vt:lpstr>
      <vt:lpstr>Segoe UI Semibold</vt:lpstr>
      <vt:lpstr>Tahoma</vt:lpstr>
      <vt:lpstr>Wingdings</vt:lpstr>
      <vt:lpstr>PRESENTATION PACKAGE</vt:lpstr>
      <vt:lpstr>1_PRESENTATION PACKAGE</vt:lpstr>
      <vt:lpstr>مهارات التقديم: السيرة الذاتية  Presentation Skills to Get a Job:  Writing CV </vt:lpstr>
      <vt:lpstr>I am one of your brick, where the need to move where</vt:lpstr>
      <vt:lpstr>Curriculum Vitae</vt:lpstr>
      <vt:lpstr>To Get a Career Get a CV</vt:lpstr>
      <vt:lpstr>Create win-win from your CV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مهارات التقديم: السيرة الذاتية  Presentation Skills to Get a Job:  Writing CV</dc:title>
  <dc:creator>anas alhamdany</dc:creator>
  <cp:lastModifiedBy>anas alhamdany</cp:lastModifiedBy>
  <cp:revision>79</cp:revision>
  <cp:lastPrinted>1899-12-30T00:00:00Z</cp:lastPrinted>
  <dcterms:created xsi:type="dcterms:W3CDTF">2011-03-22T13:52:11Z</dcterms:created>
  <dcterms:modified xsi:type="dcterms:W3CDTF">2019-04-15T04:14:53Z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