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CF24-A1C5-4163-A3A4-79114F7AFB44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AB9F-E421-4241-8509-81948DC162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CF24-A1C5-4163-A3A4-79114F7AFB44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AB9F-E421-4241-8509-81948DC162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CF24-A1C5-4163-A3A4-79114F7AFB44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AB9F-E421-4241-8509-81948DC162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CF24-A1C5-4163-A3A4-79114F7AFB44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AB9F-E421-4241-8509-81948DC162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CF24-A1C5-4163-A3A4-79114F7AFB44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AB9F-E421-4241-8509-81948DC162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CF24-A1C5-4163-A3A4-79114F7AFB44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AB9F-E421-4241-8509-81948DC162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CF24-A1C5-4163-A3A4-79114F7AFB44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AB9F-E421-4241-8509-81948DC162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CF24-A1C5-4163-A3A4-79114F7AFB44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AB9F-E421-4241-8509-81948DC162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CF24-A1C5-4163-A3A4-79114F7AFB44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AB9F-E421-4241-8509-81948DC162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CF24-A1C5-4163-A3A4-79114F7AFB44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AB9F-E421-4241-8509-81948DC162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CF24-A1C5-4163-A3A4-79114F7AFB44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AB9F-E421-4241-8509-81948DC162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2CF24-A1C5-4163-A3A4-79114F7AFB44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CAB9F-E421-4241-8509-81948DC162A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00108"/>
            <a:ext cx="764386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2918"/>
            <a:ext cx="8215338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792961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15</dc:creator>
  <cp:lastModifiedBy>hp 15</cp:lastModifiedBy>
  <cp:revision>1</cp:revision>
  <dcterms:created xsi:type="dcterms:W3CDTF">2017-12-11T20:47:44Z</dcterms:created>
  <dcterms:modified xsi:type="dcterms:W3CDTF">2017-12-11T20:50:16Z</dcterms:modified>
</cp:coreProperties>
</file>