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4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21D298-65AF-4E06-9AA8-E56F03A1F7DB}" type="datetimeFigureOut">
              <a:rPr lang="ar-IQ" smtClean="0"/>
              <a:pPr/>
              <a:t>22/03/1439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5271375-1A3E-442C-B770-B99537C090CD}"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921D298-65AF-4E06-9AA8-E56F03A1F7DB}" type="datetimeFigureOut">
              <a:rPr lang="ar-IQ" smtClean="0"/>
              <a:pPr/>
              <a:t>22/03/1439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5271375-1A3E-442C-B770-B99537C090CD}"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1071569"/>
          </a:xfrm>
        </p:spPr>
        <p:txBody>
          <a:bodyPr>
            <a:normAutofit fontScale="90000"/>
          </a:bodyPr>
          <a:lstStyle/>
          <a:p>
            <a:r>
              <a:rPr lang="en-US" b="1" i="1" u="sng" dirty="0"/>
              <a:t>Limits and Continuity</a:t>
            </a:r>
            <a:r>
              <a:rPr lang="en-US" dirty="0"/>
              <a:t/>
            </a:r>
            <a:br>
              <a:rPr lang="en-US" dirty="0"/>
            </a:br>
            <a:endParaRPr lang="ar-IQ" dirty="0"/>
          </a:p>
        </p:txBody>
      </p:sp>
      <p:sp>
        <p:nvSpPr>
          <p:cNvPr id="3" name="Subtitle 2"/>
          <p:cNvSpPr>
            <a:spLocks noGrp="1"/>
          </p:cNvSpPr>
          <p:nvPr>
            <p:ph type="subTitle" idx="1"/>
          </p:nvPr>
        </p:nvSpPr>
        <p:spPr>
          <a:xfrm>
            <a:off x="500034" y="1428736"/>
            <a:ext cx="8215370" cy="5072098"/>
          </a:xfrm>
        </p:spPr>
        <p:txBody>
          <a:bodyPr>
            <a:normAutofit fontScale="77500" lnSpcReduction="20000"/>
          </a:bodyPr>
          <a:lstStyle/>
          <a:p>
            <a:pPr rtl="0"/>
            <a:r>
              <a:rPr lang="en-US" dirty="0"/>
              <a:t>Overview Mathematicians of the seventeenth century were keenly interested in the study of motion for objects on or near the earth and the motion of planets and stars. This study involved both the speed of the object and its direction of motion at any instant, and they knew the direction at a given instant was along a line tangent to the path of motion.</a:t>
            </a:r>
          </a:p>
          <a:p>
            <a:pPr rtl="0"/>
            <a:r>
              <a:rPr lang="en-US" dirty="0"/>
              <a:t>The concept of a limit is fundamental to finding the velocity of a moving object and the tangent to a curve. In this chapter we develop the limit, first intuitively and then formally.</a:t>
            </a:r>
          </a:p>
          <a:p>
            <a:pPr rtl="0"/>
            <a:r>
              <a:rPr lang="en-US" dirty="0"/>
              <a:t>We use limits to describe the way a function varies. Some functions vary </a:t>
            </a:r>
            <a:r>
              <a:rPr lang="en-US" i="1" dirty="0"/>
              <a:t>continuously</a:t>
            </a:r>
            <a:r>
              <a:rPr lang="en-US" dirty="0"/>
              <a:t>; small changes in </a:t>
            </a:r>
            <a:r>
              <a:rPr lang="en-US" i="1" dirty="0"/>
              <a:t>x</a:t>
            </a:r>
            <a:r>
              <a:rPr lang="en-US" dirty="0"/>
              <a:t> produce only small changes in ƒ(</a:t>
            </a:r>
            <a:r>
              <a:rPr lang="en-US" i="1" dirty="0"/>
              <a:t>x</a:t>
            </a:r>
            <a:r>
              <a:rPr lang="en-US" dirty="0"/>
              <a:t>). Other functions can have values that jump, vary erratically, or tend to increase or decrease without bound. </a:t>
            </a:r>
          </a:p>
          <a:p>
            <a:pPr algn="l"/>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11222"/>
          </a:xfrm>
        </p:spPr>
        <p:txBody>
          <a:bodyPr>
            <a:normAutofit fontScale="90000"/>
          </a:bodyPr>
          <a:lstStyle/>
          <a:p>
            <a:pPr algn="l"/>
            <a:r>
              <a:rPr lang="en-US" b="1" u="sng" dirty="0"/>
              <a:t>2.1 limit of a Function and limit law</a:t>
            </a:r>
            <a:r>
              <a:rPr lang="en-US" b="1" dirty="0"/>
              <a:t>s</a:t>
            </a:r>
            <a:r>
              <a:rPr lang="en-US" dirty="0"/>
              <a:t/>
            </a:r>
            <a:br>
              <a:rPr lang="en-US" dirty="0"/>
            </a:br>
            <a:endParaRPr lang="ar-IQ" dirty="0"/>
          </a:p>
        </p:txBody>
      </p:sp>
      <p:pic>
        <p:nvPicPr>
          <p:cNvPr id="4" name="Content Placeholder 3"/>
          <p:cNvPicPr>
            <a:picLocks noGrp="1"/>
          </p:cNvPicPr>
          <p:nvPr>
            <p:ph idx="1"/>
          </p:nvPr>
        </p:nvPicPr>
        <p:blipFill>
          <a:blip r:embed="rId2"/>
          <a:srcRect/>
          <a:stretch>
            <a:fillRect/>
          </a:stretch>
        </p:blipFill>
        <p:spPr bwMode="auto">
          <a:xfrm>
            <a:off x="285720" y="1142984"/>
            <a:ext cx="8572560" cy="53578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642910" y="928670"/>
            <a:ext cx="8143932" cy="428628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285720" y="714356"/>
            <a:ext cx="7929618" cy="5000660"/>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357159" y="785794"/>
            <a:ext cx="8001056" cy="521497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571472" y="714356"/>
            <a:ext cx="8072494" cy="507209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a:stretch>
            <a:fillRect/>
          </a:stretch>
        </p:blipFill>
        <p:spPr bwMode="auto">
          <a:xfrm>
            <a:off x="642910" y="714356"/>
            <a:ext cx="7929618" cy="5429288"/>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161</Words>
  <Application>Microsoft Office PowerPoint</Application>
  <PresentationFormat>On-screen Show (4:3)</PresentationFormat>
  <Paragraphs>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Limits and Continuity </vt:lpstr>
      <vt:lpstr>2.1 limit of a Function and limit laws </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Limits and Continuity </dc:title>
  <dc:creator>hp 15</dc:creator>
  <cp:lastModifiedBy>hp 15</cp:lastModifiedBy>
  <cp:revision>2</cp:revision>
  <dcterms:created xsi:type="dcterms:W3CDTF">2017-11-02T05:07:26Z</dcterms:created>
  <dcterms:modified xsi:type="dcterms:W3CDTF">2017-12-10T17:02:16Z</dcterms:modified>
</cp:coreProperties>
</file>