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89964" autoAdjust="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1BD7-900F-4A8F-9D39-EFA58032DB7A}" type="datetimeFigureOut">
              <a:rPr lang="ar-IQ" smtClean="0"/>
              <a:pPr/>
              <a:t>22/03/1439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D7003-D4AA-4192-A035-C9FF5D4835C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428728" y="219109"/>
            <a:ext cx="6076950" cy="6638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33525" y="0"/>
            <a:ext cx="607695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33525" y="142850"/>
            <a:ext cx="6076950" cy="6715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15</dc:creator>
  <cp:lastModifiedBy>hp 15</cp:lastModifiedBy>
  <cp:revision>5</cp:revision>
  <dcterms:created xsi:type="dcterms:W3CDTF">2017-12-10T16:43:19Z</dcterms:created>
  <dcterms:modified xsi:type="dcterms:W3CDTF">2017-12-10T16:54:22Z</dcterms:modified>
</cp:coreProperties>
</file>