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AA589-2C14-48A5-8775-3D826E0D845B}" type="datetimeFigureOut">
              <a:rPr lang="ar-IQ" smtClean="0"/>
              <a:pPr/>
              <a:t>19/03/1439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1B102-DABE-4B61-84B8-A0AA5F9AF09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0"/>
            <a:ext cx="607695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214290"/>
            <a:ext cx="607695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214290"/>
            <a:ext cx="607695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533525" y="142852"/>
            <a:ext cx="6076950" cy="64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hp 15</dc:creator>
  <cp:lastModifiedBy>hp 15</cp:lastModifiedBy>
  <cp:revision>6</cp:revision>
  <dcterms:created xsi:type="dcterms:W3CDTF">2017-12-06T17:55:18Z</dcterms:created>
  <dcterms:modified xsi:type="dcterms:W3CDTF">2017-12-07T08:19:39Z</dcterms:modified>
</cp:coreProperties>
</file>