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52B9-8AF8-42B9-A3B2-95012EA3AE90}" type="datetimeFigureOut">
              <a:rPr lang="ar-IQ" smtClean="0"/>
              <a:t>22/03/1439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0069-AE74-4B59-BB4D-7B8790F4DD5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52B9-8AF8-42B9-A3B2-95012EA3AE90}" type="datetimeFigureOut">
              <a:rPr lang="ar-IQ" smtClean="0"/>
              <a:t>22/03/1439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0069-AE74-4B59-BB4D-7B8790F4DD5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52B9-8AF8-42B9-A3B2-95012EA3AE90}" type="datetimeFigureOut">
              <a:rPr lang="ar-IQ" smtClean="0"/>
              <a:t>22/03/1439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0069-AE74-4B59-BB4D-7B8790F4DD5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52B9-8AF8-42B9-A3B2-95012EA3AE90}" type="datetimeFigureOut">
              <a:rPr lang="ar-IQ" smtClean="0"/>
              <a:t>22/03/1439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0069-AE74-4B59-BB4D-7B8790F4DD5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52B9-8AF8-42B9-A3B2-95012EA3AE90}" type="datetimeFigureOut">
              <a:rPr lang="ar-IQ" smtClean="0"/>
              <a:t>22/03/1439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0069-AE74-4B59-BB4D-7B8790F4DD5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52B9-8AF8-42B9-A3B2-95012EA3AE90}" type="datetimeFigureOut">
              <a:rPr lang="ar-IQ" smtClean="0"/>
              <a:t>22/03/1439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0069-AE74-4B59-BB4D-7B8790F4DD5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52B9-8AF8-42B9-A3B2-95012EA3AE90}" type="datetimeFigureOut">
              <a:rPr lang="ar-IQ" smtClean="0"/>
              <a:t>22/03/1439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0069-AE74-4B59-BB4D-7B8790F4DD5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52B9-8AF8-42B9-A3B2-95012EA3AE90}" type="datetimeFigureOut">
              <a:rPr lang="ar-IQ" smtClean="0"/>
              <a:t>22/03/1439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0069-AE74-4B59-BB4D-7B8790F4DD5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52B9-8AF8-42B9-A3B2-95012EA3AE90}" type="datetimeFigureOut">
              <a:rPr lang="ar-IQ" smtClean="0"/>
              <a:t>22/03/1439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0069-AE74-4B59-BB4D-7B8790F4DD5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52B9-8AF8-42B9-A3B2-95012EA3AE90}" type="datetimeFigureOut">
              <a:rPr lang="ar-IQ" smtClean="0"/>
              <a:t>22/03/1439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0069-AE74-4B59-BB4D-7B8790F4DD5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52B9-8AF8-42B9-A3B2-95012EA3AE90}" type="datetimeFigureOut">
              <a:rPr lang="ar-IQ" smtClean="0"/>
              <a:t>22/03/1439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0069-AE74-4B59-BB4D-7B8790F4DD5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652B9-8AF8-42B9-A3B2-95012EA3AE90}" type="datetimeFigureOut">
              <a:rPr lang="ar-IQ" smtClean="0"/>
              <a:t>22/03/1439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B0069-AE74-4B59-BB4D-7B8790F4DD56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14348" y="0"/>
            <a:ext cx="7772400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85800" y="1"/>
            <a:ext cx="7772400" cy="628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85800" y="-2"/>
            <a:ext cx="7772400" cy="621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85800" y="1"/>
            <a:ext cx="7772400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15</dc:creator>
  <cp:lastModifiedBy>hp 15</cp:lastModifiedBy>
  <cp:revision>2</cp:revision>
  <dcterms:created xsi:type="dcterms:W3CDTF">2017-12-10T16:37:02Z</dcterms:created>
  <dcterms:modified xsi:type="dcterms:W3CDTF">2017-12-10T16:39:47Z</dcterms:modified>
</cp:coreProperties>
</file>