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A589-2C14-48A5-8775-3D826E0D845B}" type="datetimeFigureOut">
              <a:rPr lang="ar-IQ" smtClean="0"/>
              <a:pPr/>
              <a:t>22/03/1439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B102-DABE-4B61-84B8-A0AA5F9AF09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n-US" sz="8000" b="1" u="sng" dirty="0" smtClean="0"/>
              <a:t>Statistics</a:t>
            </a:r>
            <a:endParaRPr lang="ar-IQ" sz="8000" b="1" u="sng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858180" cy="4500594"/>
          </a:xfrm>
        </p:spPr>
        <p:txBody>
          <a:bodyPr>
            <a:noAutofit/>
          </a:bodyPr>
          <a:lstStyle/>
          <a:p>
            <a:r>
              <a:rPr lang="en-US" sz="9600" b="1" i="1" dirty="0" smtClean="0"/>
              <a:t>Introduction And Definitions </a:t>
            </a:r>
            <a:endParaRPr lang="ar-IQ" sz="96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5800" y="-1"/>
            <a:ext cx="77724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2910" y="0"/>
            <a:ext cx="7772400" cy="63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Statistics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hp 15</dc:creator>
  <cp:lastModifiedBy>hp 15</cp:lastModifiedBy>
  <cp:revision>2</cp:revision>
  <dcterms:created xsi:type="dcterms:W3CDTF">2017-12-06T17:55:18Z</dcterms:created>
  <dcterms:modified xsi:type="dcterms:W3CDTF">2017-12-10T10:38:36Z</dcterms:modified>
</cp:coreProperties>
</file>