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528C-3866-49CB-91F5-09353DDE0B8B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77229-8620-45D4-BD39-B542DB0ACDB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1.3 </a:t>
            </a:r>
            <a:r>
              <a:rPr lang="en-US" u="sng" dirty="0" smtClean="0"/>
              <a:t>Slope and equation for lines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00306"/>
            <a:ext cx="6400800" cy="3138494"/>
          </a:xfrm>
        </p:spPr>
        <p:txBody>
          <a:bodyPr/>
          <a:lstStyle/>
          <a:p>
            <a:pPr algn="l"/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785818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5" y="1571612"/>
            <a:ext cx="757242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of line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7500989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of line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6"/>
            <a:ext cx="707236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8072494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between to points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692948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1.3 Slope and equation for lines </vt:lpstr>
      <vt:lpstr>Slope</vt:lpstr>
      <vt:lpstr>Equation of line</vt:lpstr>
      <vt:lpstr>Equation of line</vt:lpstr>
      <vt:lpstr>Slope</vt:lpstr>
      <vt:lpstr>Distance between to points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15</dc:creator>
  <cp:lastModifiedBy>hp 15</cp:lastModifiedBy>
  <cp:revision>6</cp:revision>
  <dcterms:created xsi:type="dcterms:W3CDTF">2017-12-06T19:47:18Z</dcterms:created>
  <dcterms:modified xsi:type="dcterms:W3CDTF">2017-12-06T19:59:18Z</dcterms:modified>
</cp:coreProperties>
</file>