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326AE-BA5F-4E60-BCFA-4DC983B745C6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6BEF0-42FD-4197-9A05-C1B502246F6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14356"/>
            <a:ext cx="807249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571636"/>
          </a:xfrm>
        </p:spPr>
        <p:txBody>
          <a:bodyPr/>
          <a:lstStyle/>
          <a:p>
            <a:r>
              <a:rPr lang="en-US" b="1" dirty="0" smtClean="0"/>
              <a:t>Absolute value function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6"/>
            <a:ext cx="750099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429683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500042"/>
            <a:ext cx="8643997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864399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842965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28680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Absolute value function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15</dc:creator>
  <cp:lastModifiedBy>hp 15</cp:lastModifiedBy>
  <cp:revision>2</cp:revision>
  <dcterms:created xsi:type="dcterms:W3CDTF">2017-12-06T18:53:25Z</dcterms:created>
  <dcterms:modified xsi:type="dcterms:W3CDTF">2017-12-06T19:45:53Z</dcterms:modified>
</cp:coreProperties>
</file>