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38B9C-ED78-480B-B626-B8AF0821D9FA}" type="datetimeFigureOut">
              <a:rPr lang="ar-IQ" smtClean="0"/>
              <a:t>18/03/1439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D3DB2-7E23-4544-B127-113D11B6013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428759"/>
          </a:xfrm>
        </p:spPr>
        <p:txBody>
          <a:bodyPr>
            <a:normAutofit fontScale="90000"/>
          </a:bodyPr>
          <a:lstStyle/>
          <a:p>
            <a:r>
              <a:rPr lang="en-US" b="1" u="sng" dirty="0" smtClean="0"/>
              <a:t>1.2 </a:t>
            </a:r>
            <a:r>
              <a:rPr lang="en-US" b="1" dirty="0" smtClean="0"/>
              <a:t>Piecewise-Defined Functions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572428" cy="4500594"/>
          </a:xfrm>
        </p:spPr>
        <p:txBody>
          <a:bodyPr>
            <a:normAutofit/>
          </a:bodyPr>
          <a:lstStyle/>
          <a:p>
            <a:pPr algn="l"/>
            <a:r>
              <a:rPr lang="en-US" sz="5400" dirty="0" smtClean="0"/>
              <a:t>Sometimes a function is described in pieces by using different formulas on different parts of its domain.</a:t>
            </a:r>
            <a:endParaRPr lang="ar-IQ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Inequalities</a:t>
            </a: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57256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Intervals</a:t>
            </a:r>
            <a:r>
              <a:rPr lang="en-US" dirty="0" smtClean="0"/>
              <a:t/>
            </a:r>
            <a:br>
              <a:rPr lang="en-US" dirty="0" smtClean="0"/>
            </a:br>
            <a:endParaRPr lang="ar-IQ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771530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9" y="500042"/>
            <a:ext cx="7929618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23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1.2 Piecewise-Defined Functions </vt:lpstr>
      <vt:lpstr>Inequalities</vt:lpstr>
      <vt:lpstr>Intervals 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15</dc:creator>
  <cp:lastModifiedBy>hp 15</cp:lastModifiedBy>
  <cp:revision>2</cp:revision>
  <dcterms:created xsi:type="dcterms:W3CDTF">2017-12-06T18:40:19Z</dcterms:created>
  <dcterms:modified xsi:type="dcterms:W3CDTF">2017-12-06T18:51:59Z</dcterms:modified>
</cp:coreProperties>
</file>