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04EA9-A87C-4F3B-8037-0AEE73F3BD4D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ED0E5-67B3-401A-A9C1-AC175700038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000263"/>
          </a:xfrm>
        </p:spPr>
        <p:txBody>
          <a:bodyPr>
            <a:noAutofit/>
          </a:bodyPr>
          <a:lstStyle/>
          <a:p>
            <a:r>
              <a:rPr lang="en-US" sz="8000" b="1" i="1" u="sng" dirty="0" smtClean="0"/>
              <a:t>Mathematics </a:t>
            </a:r>
            <a:r>
              <a:rPr lang="en-US" sz="8000" b="1" dirty="0"/>
              <a:t/>
            </a:r>
            <a:br>
              <a:rPr lang="en-US" sz="8000" b="1" dirty="0"/>
            </a:br>
            <a:endParaRPr lang="ar-IQ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57496"/>
            <a:ext cx="6400800" cy="2781304"/>
          </a:xfrm>
        </p:spPr>
        <p:txBody>
          <a:bodyPr/>
          <a:lstStyle/>
          <a:p>
            <a:endParaRPr lang="en-US" b="1" i="1" u="sng" dirty="0" smtClean="0"/>
          </a:p>
          <a:p>
            <a:r>
              <a:rPr lang="en-US" sz="6600" b="1" i="1" dirty="0" smtClean="0"/>
              <a:t>General concepts</a:t>
            </a:r>
            <a:endParaRPr lang="ar-IQ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714511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/>
              <a:t>1.1 Functions and Their Graphs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14348" y="2000240"/>
            <a:ext cx="7572428" cy="4071966"/>
          </a:xfrm>
        </p:spPr>
        <p:txBody>
          <a:bodyPr>
            <a:normAutofit/>
          </a:bodyPr>
          <a:lstStyle/>
          <a:p>
            <a:pPr algn="l" rtl="0"/>
            <a:r>
              <a:rPr lang="en-US" sz="3600" dirty="0" smtClean="0"/>
              <a:t>Functions are a tool for describing the real world in mathematical terms. A function can be represented by an equation, a graph, a numerical table, or a verbal description. This section reviews these function ideas.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Function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b="1" u="sng" dirty="0" smtClean="0"/>
              <a:t>DEFINITION </a:t>
            </a:r>
            <a:r>
              <a:rPr lang="en-US" dirty="0" smtClean="0"/>
              <a:t>A </a:t>
            </a:r>
            <a:r>
              <a:rPr lang="en-US" b="1" dirty="0" smtClean="0"/>
              <a:t>function </a:t>
            </a:r>
            <a:r>
              <a:rPr lang="en-US" i="1" dirty="0" smtClean="0"/>
              <a:t>ƒ</a:t>
            </a:r>
            <a:r>
              <a:rPr lang="en-US" dirty="0" smtClean="0"/>
              <a:t> from a set </a:t>
            </a:r>
            <a:r>
              <a:rPr lang="en-US" i="1" dirty="0" smtClean="0"/>
              <a:t>D</a:t>
            </a:r>
            <a:r>
              <a:rPr lang="en-US" dirty="0" smtClean="0"/>
              <a:t> to a set </a:t>
            </a:r>
            <a:r>
              <a:rPr lang="en-US" i="1" dirty="0" smtClean="0"/>
              <a:t>Y</a:t>
            </a:r>
            <a:r>
              <a:rPr lang="en-US" dirty="0" smtClean="0"/>
              <a:t> is a rule that assigns a </a:t>
            </a:r>
            <a:r>
              <a:rPr lang="en-US" i="1" dirty="0" smtClean="0"/>
              <a:t>unique </a:t>
            </a:r>
            <a:r>
              <a:rPr lang="en-US" dirty="0" smtClean="0"/>
              <a:t>(single) element</a:t>
            </a:r>
            <a:r>
              <a:rPr lang="en-US" i="1" dirty="0" smtClean="0"/>
              <a:t> </a:t>
            </a:r>
            <a:r>
              <a:rPr lang="en-US" dirty="0" smtClean="0"/>
              <a:t>ƒ(</a:t>
            </a:r>
            <a:r>
              <a:rPr lang="en-US" i="1" dirty="0" smtClean="0"/>
              <a:t>x</a:t>
            </a:r>
            <a:r>
              <a:rPr lang="en-US" dirty="0" smtClean="0"/>
              <a:t>) ∊</a:t>
            </a:r>
            <a:r>
              <a:rPr lang="en-US" i="1" dirty="0" smtClean="0"/>
              <a:t>Y</a:t>
            </a:r>
            <a:r>
              <a:rPr lang="en-US" dirty="0" smtClean="0"/>
              <a:t> to each element</a:t>
            </a:r>
            <a:r>
              <a:rPr lang="en-US" i="1" dirty="0" smtClean="0"/>
              <a:t> </a:t>
            </a:r>
            <a:r>
              <a:rPr lang="en-US" i="1" dirty="0" err="1" smtClean="0"/>
              <a:t>x</a:t>
            </a:r>
            <a:r>
              <a:rPr lang="en-US" dirty="0" err="1" smtClean="0"/>
              <a:t>∊</a:t>
            </a:r>
            <a:r>
              <a:rPr lang="en-US" i="1" dirty="0" err="1" smtClean="0"/>
              <a:t>D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The set </a:t>
            </a:r>
            <a:r>
              <a:rPr lang="en-US" i="1" dirty="0" smtClean="0"/>
              <a:t>D</a:t>
            </a:r>
            <a:r>
              <a:rPr lang="en-US" dirty="0" smtClean="0"/>
              <a:t> of all possible input values is called the </a:t>
            </a:r>
            <a:r>
              <a:rPr lang="en-US" b="1" dirty="0" smtClean="0"/>
              <a:t>domain</a:t>
            </a:r>
            <a:r>
              <a:rPr lang="en-US" dirty="0" smtClean="0"/>
              <a:t> of the function. The set of all output values of ƒ(</a:t>
            </a:r>
            <a:r>
              <a:rPr lang="en-US" i="1" dirty="0" smtClean="0"/>
              <a:t>x</a:t>
            </a:r>
            <a:r>
              <a:rPr lang="en-US" dirty="0" smtClean="0"/>
              <a:t>) as </a:t>
            </a:r>
            <a:r>
              <a:rPr lang="en-US" i="1" dirty="0" smtClean="0"/>
              <a:t>x</a:t>
            </a:r>
            <a:r>
              <a:rPr lang="en-US" dirty="0" smtClean="0"/>
              <a:t> varies throughout </a:t>
            </a:r>
            <a:r>
              <a:rPr lang="en-US" i="1" dirty="0" smtClean="0"/>
              <a:t>D</a:t>
            </a:r>
            <a:r>
              <a:rPr lang="en-US" dirty="0" smtClean="0"/>
              <a:t> is called the </a:t>
            </a:r>
            <a:r>
              <a:rPr lang="en-US" b="1" dirty="0" smtClean="0"/>
              <a:t>range</a:t>
            </a:r>
            <a:r>
              <a:rPr lang="en-US" dirty="0" smtClean="0"/>
              <a:t> of the function. The range may not include every element in the set </a:t>
            </a:r>
            <a:r>
              <a:rPr lang="en-US" i="1" dirty="0" smtClean="0"/>
              <a:t>Y</a:t>
            </a:r>
            <a:r>
              <a:rPr lang="en-US" dirty="0" smtClean="0"/>
              <a:t>. The domain and range of a function can be any sets of objects, but often in calculus they are sets of real numbers interpreted as points of a coordinate line. 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Graphs of Functions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4800" dirty="0" smtClean="0"/>
              <a:t>If ƒ is a function with domain </a:t>
            </a:r>
            <a:r>
              <a:rPr lang="en-US" sz="4800" i="1" dirty="0" smtClean="0"/>
              <a:t>D</a:t>
            </a:r>
            <a:r>
              <a:rPr lang="en-US" sz="4800" dirty="0" smtClean="0"/>
              <a:t>, its </a:t>
            </a:r>
            <a:r>
              <a:rPr lang="en-US" sz="4800" b="1" dirty="0" smtClean="0"/>
              <a:t>graph</a:t>
            </a:r>
            <a:r>
              <a:rPr lang="en-US" sz="4800" dirty="0" smtClean="0"/>
              <a:t> consists of the points in the Cartesian plane whose coordinates are the input-output pairs for ƒ.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198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Mathematics  </vt:lpstr>
      <vt:lpstr>1.1 Functions and Their Graphs </vt:lpstr>
      <vt:lpstr> Function</vt:lpstr>
      <vt:lpstr>Graphs of Functions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</dc:title>
  <dc:creator>hp 15</dc:creator>
  <cp:lastModifiedBy>hp 15</cp:lastModifiedBy>
  <cp:revision>2</cp:revision>
  <dcterms:created xsi:type="dcterms:W3CDTF">2017-12-06T18:23:54Z</dcterms:created>
  <dcterms:modified xsi:type="dcterms:W3CDTF">2017-12-06T18:36:51Z</dcterms:modified>
</cp:coreProperties>
</file>