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CFCE-3934-4969-B169-377C7659D0E0}" type="datetimeFigureOut">
              <a:rPr lang="ar-IQ" smtClean="0"/>
              <a:t>18/03/1439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8D1C-00EA-4DB6-AFAB-2F3281F7CF8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714356"/>
            <a:ext cx="850112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First Stage/ First Semester			</a:t>
            </a: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Lecturer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Assel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Hisham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AL-Mustansiriyah University/College of Pharmacy/Department of Clinical Laboratory Sciences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u="sng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Mathematics and Biostatistics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u="sng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u="sng" dirty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Mathematics: General Concepts.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2 - Limits and Continuity.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Derivatives.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Integration.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Biostatics: General Concepts.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 Probability Concepts.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 The Concepts of Central Tendency.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8- Deviations and Variation.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15</dc:creator>
  <cp:lastModifiedBy>hp 15</cp:lastModifiedBy>
  <cp:revision>1</cp:revision>
  <dcterms:created xsi:type="dcterms:W3CDTF">2017-12-06T18:12:19Z</dcterms:created>
  <dcterms:modified xsi:type="dcterms:W3CDTF">2017-12-06T18:21:36Z</dcterms:modified>
</cp:coreProperties>
</file>