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7CFCE-3934-4969-B169-377C7659D0E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48D1C-00EA-4DB6-AFAB-2F3281F7CF8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57158" y="714356"/>
            <a:ext cx="8501122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First Stage/ First Semester			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Lecturer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Assel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Hisham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AL-Mustansiriyah University/College of Pharmacy/Department of Clinical Laboratory Sciences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u="sng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Mathematics and Biostatistics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u="sng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u="sng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1- Mathematics: General Concepts.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2 - Limits and Continuity.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3- Derivatives.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4- Integration.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5- Biostatics: General Concepts.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6- Probability Concepts.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7- The Concepts of Central Tendency.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8- Deviations and Variation.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15</dc:creator>
  <cp:lastModifiedBy>hp 15</cp:lastModifiedBy>
  <cp:revision>1</cp:revision>
  <dcterms:created xsi:type="dcterms:W3CDTF">2017-12-06T18:12:19Z</dcterms:created>
  <dcterms:modified xsi:type="dcterms:W3CDTF">2017-12-06T18:21:36Z</dcterms:modified>
</cp:coreProperties>
</file>