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3" r:id="rId3"/>
    <p:sldId id="265" r:id="rId4"/>
    <p:sldId id="275" r:id="rId5"/>
    <p:sldId id="277" r:id="rId6"/>
    <p:sldId id="267" r:id="rId7"/>
    <p:sldId id="269" r:id="rId8"/>
    <p:sldId id="287" r:id="rId9"/>
    <p:sldId id="283" r:id="rId10"/>
    <p:sldId id="279" r:id="rId11"/>
    <p:sldId id="280" r:id="rId12"/>
    <p:sldId id="258" r:id="rId13"/>
    <p:sldId id="262" r:id="rId14"/>
    <p:sldId id="285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4F0C-E1B8-42DE-87E4-E85FD1D0315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5B5D-F822-4B90-A96B-64D0E2B148B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79" y="838199"/>
            <a:ext cx="7207683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9894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33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420624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010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761998"/>
            <a:ext cx="7680960" cy="51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 descr="Image result for cocain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498080" cy="56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"/>
            <a:ext cx="6019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28638"/>
            <a:ext cx="51054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19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96977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15</cp:revision>
  <dcterms:created xsi:type="dcterms:W3CDTF">2015-10-27T20:29:45Z</dcterms:created>
  <dcterms:modified xsi:type="dcterms:W3CDTF">2019-04-08T22:20:00Z</dcterms:modified>
</cp:coreProperties>
</file>