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83" r:id="rId3"/>
    <p:sldId id="285" r:id="rId4"/>
    <p:sldId id="281" r:id="rId5"/>
    <p:sldId id="288" r:id="rId6"/>
    <p:sldId id="290" r:id="rId7"/>
    <p:sldId id="263" r:id="rId8"/>
    <p:sldId id="289" r:id="rId9"/>
    <p:sldId id="264" r:id="rId10"/>
    <p:sldId id="291" r:id="rId11"/>
    <p:sldId id="279" r:id="rId12"/>
    <p:sldId id="292" r:id="rId13"/>
    <p:sldId id="294" r:id="rId14"/>
    <p:sldId id="293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627D-E773-4BAC-B801-F78D5B13E4EE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" y="1143000"/>
            <a:ext cx="82981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482" y="381001"/>
            <a:ext cx="6580686" cy="60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472" y="228600"/>
            <a:ext cx="6534727" cy="6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885"/>
            <a:ext cx="8077200" cy="60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65" y="762000"/>
            <a:ext cx="8045135" cy="535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5250"/>
            <a:ext cx="54102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8675"/>
            <a:ext cx="762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320" y="228600"/>
            <a:ext cx="6912898" cy="663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48" y="304800"/>
            <a:ext cx="8352252" cy="62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37" y="533400"/>
            <a:ext cx="8352263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822"/>
            <a:ext cx="7772400" cy="66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6537"/>
            <a:ext cx="7467600" cy="670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48" y="304800"/>
            <a:ext cx="7759251" cy="6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22</cp:revision>
  <dcterms:created xsi:type="dcterms:W3CDTF">2013-02-03T07:25:30Z</dcterms:created>
  <dcterms:modified xsi:type="dcterms:W3CDTF">2019-04-08T22:18:37Z</dcterms:modified>
</cp:coreProperties>
</file>