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8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E79-555A-45EA-83BD-1AED6341C962}" type="datetimeFigureOut">
              <a:rPr lang="ar-IQ" smtClean="0"/>
              <a:pPr/>
              <a:t>03/08/1440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512B-6247-479B-9F7A-EDB13A4736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E79-555A-45EA-83BD-1AED6341C962}" type="datetimeFigureOut">
              <a:rPr lang="ar-IQ" smtClean="0"/>
              <a:pPr/>
              <a:t>03/08/1440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512B-6247-479B-9F7A-EDB13A4736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E79-555A-45EA-83BD-1AED6341C962}" type="datetimeFigureOut">
              <a:rPr lang="ar-IQ" smtClean="0"/>
              <a:pPr/>
              <a:t>03/08/1440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512B-6247-479B-9F7A-EDB13A4736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E79-555A-45EA-83BD-1AED6341C962}" type="datetimeFigureOut">
              <a:rPr lang="ar-IQ" smtClean="0"/>
              <a:pPr/>
              <a:t>03/08/1440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512B-6247-479B-9F7A-EDB13A4736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E79-555A-45EA-83BD-1AED6341C962}" type="datetimeFigureOut">
              <a:rPr lang="ar-IQ" smtClean="0"/>
              <a:pPr/>
              <a:t>03/08/1440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512B-6247-479B-9F7A-EDB13A4736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E79-555A-45EA-83BD-1AED6341C962}" type="datetimeFigureOut">
              <a:rPr lang="ar-IQ" smtClean="0"/>
              <a:pPr/>
              <a:t>03/08/1440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512B-6247-479B-9F7A-EDB13A4736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E79-555A-45EA-83BD-1AED6341C962}" type="datetimeFigureOut">
              <a:rPr lang="ar-IQ" smtClean="0"/>
              <a:pPr/>
              <a:t>03/08/1440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512B-6247-479B-9F7A-EDB13A4736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E79-555A-45EA-83BD-1AED6341C962}" type="datetimeFigureOut">
              <a:rPr lang="ar-IQ" smtClean="0"/>
              <a:pPr/>
              <a:t>03/08/1440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512B-6247-479B-9F7A-EDB13A4736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E79-555A-45EA-83BD-1AED6341C962}" type="datetimeFigureOut">
              <a:rPr lang="ar-IQ" smtClean="0"/>
              <a:pPr/>
              <a:t>03/08/1440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512B-6247-479B-9F7A-EDB13A4736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E79-555A-45EA-83BD-1AED6341C962}" type="datetimeFigureOut">
              <a:rPr lang="ar-IQ" smtClean="0"/>
              <a:pPr/>
              <a:t>03/08/1440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512B-6247-479B-9F7A-EDB13A4736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E79-555A-45EA-83BD-1AED6341C962}" type="datetimeFigureOut">
              <a:rPr lang="ar-IQ" smtClean="0"/>
              <a:pPr/>
              <a:t>03/08/1440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512B-6247-479B-9F7A-EDB13A4736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46E79-555A-45EA-83BD-1AED6341C962}" type="datetimeFigureOut">
              <a:rPr lang="ar-IQ" smtClean="0"/>
              <a:pPr/>
              <a:t>03/08/1440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512B-6247-479B-9F7A-EDB13A47366C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367" y="457200"/>
            <a:ext cx="8128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Rectangle 3"/>
          <p:cNvSpPr/>
          <p:nvPr/>
        </p:nvSpPr>
        <p:spPr>
          <a:xfrm>
            <a:off x="2286000" y="533400"/>
            <a:ext cx="457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dirty="0" smtClean="0"/>
              <a:t>Which one of the following drugs could significantly</a:t>
            </a:r>
          </a:p>
          <a:p>
            <a:pPr algn="l"/>
            <a:r>
              <a:rPr lang="en-US" sz="3200" dirty="0" smtClean="0"/>
              <a:t>impair the ability to drive an automobile?</a:t>
            </a:r>
          </a:p>
          <a:p>
            <a:pPr algn="l"/>
            <a:r>
              <a:rPr lang="en-US" sz="3200" dirty="0" smtClean="0"/>
              <a:t>A. </a:t>
            </a:r>
            <a:r>
              <a:rPr lang="en-US" sz="3200" dirty="0" err="1" smtClean="0"/>
              <a:t>Diphenhydramine</a:t>
            </a:r>
            <a:r>
              <a:rPr lang="en-US" sz="3200" dirty="0" smtClean="0"/>
              <a:t>.</a:t>
            </a:r>
          </a:p>
          <a:p>
            <a:pPr algn="l"/>
            <a:r>
              <a:rPr lang="en-US" sz="3200" dirty="0" smtClean="0"/>
              <a:t>B. Ergotamine.</a:t>
            </a:r>
          </a:p>
          <a:p>
            <a:pPr algn="l"/>
            <a:r>
              <a:rPr lang="en-US" sz="3200" dirty="0" smtClean="0"/>
              <a:t>C. </a:t>
            </a:r>
            <a:r>
              <a:rPr lang="en-US" sz="3200" dirty="0" err="1" smtClean="0"/>
              <a:t>Fexofenadine</a:t>
            </a:r>
            <a:r>
              <a:rPr lang="en-US" sz="3200" dirty="0" smtClean="0"/>
              <a:t>.</a:t>
            </a:r>
          </a:p>
          <a:p>
            <a:pPr algn="l"/>
            <a:r>
              <a:rPr lang="en-US" sz="3200" dirty="0" smtClean="0"/>
              <a:t>D. Ranitidine.</a:t>
            </a:r>
          </a:p>
          <a:p>
            <a:pPr algn="l"/>
            <a:r>
              <a:rPr lang="en-US" sz="3200" dirty="0" smtClean="0"/>
              <a:t>E. </a:t>
            </a:r>
            <a:r>
              <a:rPr lang="en-US" sz="3200" dirty="0" err="1" smtClean="0"/>
              <a:t>Sumatriptan</a:t>
            </a:r>
            <a:r>
              <a:rPr lang="en-US" sz="3200" dirty="0" smtClean="0"/>
              <a:t>.</a:t>
            </a:r>
            <a:endParaRPr lang="ar-IQ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9638" y="0"/>
            <a:ext cx="4063562" cy="6691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345" y="1219200"/>
            <a:ext cx="8423564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0"/>
            <a:ext cx="396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50" y="233363"/>
            <a:ext cx="2857500" cy="639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12472"/>
            <a:ext cx="4724400" cy="6633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040" y="533400"/>
            <a:ext cx="8290759" cy="472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0"/>
            <a:ext cx="1905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458200" cy="6172200"/>
          </a:xfrm>
        </p:spPr>
        <p:txBody>
          <a:bodyPr>
            <a:normAutofit fontScale="47500" lnSpcReduction="20000"/>
          </a:bodyPr>
          <a:lstStyle/>
          <a:p>
            <a:pPr algn="l" rtl="0">
              <a:lnSpc>
                <a:spcPct val="170000"/>
              </a:lnSpc>
            </a:pPr>
            <a:r>
              <a:rPr lang="en-US" sz="4200" dirty="0" smtClean="0"/>
              <a:t>Checklist</a:t>
            </a:r>
          </a:p>
          <a:p>
            <a:pPr algn="l" rtl="0">
              <a:lnSpc>
                <a:spcPct val="170000"/>
              </a:lnSpc>
            </a:pPr>
            <a:r>
              <a:rPr lang="en-US" sz="4200" i="1" dirty="0" smtClean="0"/>
              <a:t>When you complete this chapter, you should be able to:</a:t>
            </a:r>
            <a:r>
              <a:rPr lang="en-US" sz="4200" dirty="0" smtClean="0"/>
              <a:t> </a:t>
            </a:r>
          </a:p>
          <a:p>
            <a:pPr algn="l" rtl="0">
              <a:lnSpc>
                <a:spcPct val="170000"/>
              </a:lnSpc>
            </a:pPr>
            <a:r>
              <a:rPr lang="en-US" sz="4200" dirty="0" smtClean="0"/>
              <a:t>List the major organ system effects of histamine and serotonin.</a:t>
            </a:r>
          </a:p>
          <a:p>
            <a:pPr algn="l" rtl="0">
              <a:lnSpc>
                <a:spcPct val="170000"/>
              </a:lnSpc>
            </a:pPr>
            <a:r>
              <a:rPr lang="en-US" sz="4200" dirty="0" smtClean="0"/>
              <a:t>Describe the pharmacology of the 2 generations and 3 subgroups of H</a:t>
            </a:r>
            <a:r>
              <a:rPr lang="en-US" sz="4200" baseline="-25000" dirty="0" smtClean="0"/>
              <a:t>1</a:t>
            </a:r>
            <a:r>
              <a:rPr lang="en-US" sz="4200" dirty="0" smtClean="0"/>
              <a:t> antihistamines; list prototypical agents for each subgroup.</a:t>
            </a:r>
          </a:p>
          <a:p>
            <a:pPr algn="l" rtl="0">
              <a:lnSpc>
                <a:spcPct val="170000"/>
              </a:lnSpc>
            </a:pPr>
            <a:r>
              <a:rPr lang="en-US" sz="4200" dirty="0" smtClean="0"/>
              <a:t>Describe the pharmacology of the H</a:t>
            </a:r>
            <a:r>
              <a:rPr lang="en-US" sz="4200" baseline="-25000" dirty="0" smtClean="0"/>
              <a:t>2</a:t>
            </a:r>
            <a:r>
              <a:rPr lang="en-US" sz="4200" dirty="0" smtClean="0"/>
              <a:t> antihistamines; name 2 members of this group.</a:t>
            </a:r>
          </a:p>
          <a:p>
            <a:pPr algn="l" rtl="0">
              <a:lnSpc>
                <a:spcPct val="170000"/>
              </a:lnSpc>
            </a:pPr>
            <a:r>
              <a:rPr lang="en-US" sz="4200" dirty="0" smtClean="0"/>
              <a:t>Describe the action and indication for the use of </a:t>
            </a:r>
            <a:r>
              <a:rPr lang="en-US" sz="4200" dirty="0" err="1" smtClean="0"/>
              <a:t>sumatriptan</a:t>
            </a:r>
            <a:r>
              <a:rPr lang="en-US" sz="4200" dirty="0" smtClean="0"/>
              <a:t>.</a:t>
            </a:r>
          </a:p>
          <a:p>
            <a:pPr algn="l" rtl="0">
              <a:lnSpc>
                <a:spcPct val="170000"/>
              </a:lnSpc>
            </a:pPr>
            <a:r>
              <a:rPr lang="en-US" sz="4200" dirty="0" smtClean="0"/>
              <a:t>Describe one 5-HT</a:t>
            </a:r>
            <a:r>
              <a:rPr lang="en-US" sz="4200" baseline="-25000" dirty="0" smtClean="0"/>
              <a:t>2</a:t>
            </a:r>
            <a:r>
              <a:rPr lang="en-US" sz="4200" dirty="0" smtClean="0"/>
              <a:t> and one 5-HT</a:t>
            </a:r>
            <a:r>
              <a:rPr lang="en-US" sz="4200" baseline="-25000" dirty="0" smtClean="0"/>
              <a:t>3</a:t>
            </a:r>
            <a:r>
              <a:rPr lang="en-US" sz="4200" dirty="0" smtClean="0"/>
              <a:t> antagonist and their major applications.</a:t>
            </a:r>
          </a:p>
          <a:p>
            <a:pPr algn="l" rtl="0">
              <a:lnSpc>
                <a:spcPct val="170000"/>
              </a:lnSpc>
            </a:pPr>
            <a:r>
              <a:rPr lang="en-US" sz="4200" dirty="0" smtClean="0"/>
              <a:t>List the major organ system effects of the ergot alkaloids.</a:t>
            </a:r>
          </a:p>
          <a:p>
            <a:pPr algn="l" rtl="0">
              <a:lnSpc>
                <a:spcPct val="170000"/>
              </a:lnSpc>
            </a:pPr>
            <a:r>
              <a:rPr lang="en-US" sz="4200" dirty="0" smtClean="0"/>
              <a:t>Describe the major clinical applications and toxicities of the ergot drugs.</a:t>
            </a:r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142</Words>
  <Application>Microsoft Office PowerPoint</Application>
  <PresentationFormat>On-screen Show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15</cp:revision>
  <dcterms:created xsi:type="dcterms:W3CDTF">2013-02-03T07:55:47Z</dcterms:created>
  <dcterms:modified xsi:type="dcterms:W3CDTF">2019-04-08T22:17:57Z</dcterms:modified>
</cp:coreProperties>
</file>