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2" r:id="rId3"/>
    <p:sldId id="273" r:id="rId4"/>
    <p:sldId id="275" r:id="rId5"/>
    <p:sldId id="277" r:id="rId6"/>
    <p:sldId id="278" r:id="rId7"/>
    <p:sldId id="279" r:id="rId8"/>
    <p:sldId id="280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1" d="100"/>
          <a:sy n="81" d="100"/>
        </p:scale>
        <p:origin x="10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F2A85-BBF4-476F-9C98-23403AAB5348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50D85-DC63-4432-B516-3EC301BB2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51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desiccation</a:t>
            </a:r>
            <a:r>
              <a:rPr lang="ar-IQ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تجفيف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0D85-DC63-4432-B516-3EC301BB282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28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Sporadic</a:t>
            </a:r>
            <a:r>
              <a:rPr lang="ar-IQ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متقطع  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Exacerbates</a:t>
            </a:r>
            <a:r>
              <a:rPr lang="ar-IQ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متفاقم </a:t>
            </a:r>
          </a:p>
          <a:p>
            <a:r>
              <a:rPr lang="en-US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Strenuous</a:t>
            </a:r>
            <a:r>
              <a:rPr lang="ar-IQ" sz="1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شاق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0D85-DC63-4432-B516-3EC301BB28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15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Malaise</a:t>
            </a:r>
            <a:r>
              <a:rPr lang="ar-IQ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توعك</a:t>
            </a:r>
            <a:r>
              <a:rPr lang="ar-IQ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Anorexia</a:t>
            </a:r>
            <a:r>
              <a:rPr lang="ar-IQ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فقدان</a:t>
            </a:r>
            <a:r>
              <a:rPr lang="ar-IQ" sz="12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شهية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E50D85-DC63-4432-B516-3EC301BB282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69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3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23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82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0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9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82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9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20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2E4A-0414-4833-8664-424EC01A9A13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47C04-71DD-4EC6-B358-C28053B9C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7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57200"/>
            <a:ext cx="8839200" cy="3810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COMMUNICABLE DISEASES</a:t>
            </a:r>
            <a:r>
              <a:rPr lang="en-US" b="1" dirty="0" smtClean="0">
                <a:solidFill>
                  <a:srgbClr val="002060"/>
                </a:solidFill>
              </a:rPr>
              <a:t>: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INFECTIONS THROUGH THE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GASTRO-INTESTINAL </a:t>
            </a:r>
            <a:r>
              <a:rPr lang="en-US" b="1" dirty="0" smtClean="0">
                <a:solidFill>
                  <a:srgbClr val="002060"/>
                </a:solidFill>
              </a:rPr>
              <a:t>TRACT</a:t>
            </a:r>
            <a:r>
              <a:rPr lang="en-US" b="1" dirty="0">
                <a:solidFill>
                  <a:srgbClr val="002060"/>
                </a:solidFill>
              </a:rPr>
              <a:t/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infections</a:t>
            </a:r>
            <a:b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676400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002060"/>
                </a:solidFill>
              </a:rPr>
              <a:t>Dr. </a:t>
            </a:r>
            <a:r>
              <a:rPr lang="en-US" b="1" dirty="0" err="1">
                <a:solidFill>
                  <a:srgbClr val="002060"/>
                </a:solidFill>
              </a:rPr>
              <a:t>Mayssaa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Essam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68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"/>
            <a:ext cx="8991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delta (HDV)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HDV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small, incomplete virus incapable of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independent replication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which can exist only in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presence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HBV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gives rise to a more severe 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 of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forms of infection have been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recognized. Like HBV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HDV is a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blood-borne pathogen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Delta hepatitis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endemic in the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EasternMediterranean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Middle East, North Africa,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Amazon but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worldwide.</a:t>
            </a:r>
          </a:p>
          <a:p>
            <a:pPr marL="0" indent="0">
              <a:buNone/>
            </a:pPr>
            <a:r>
              <a:rPr lang="en-US" sz="2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HBV vaccination also protects against HDV.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Screening of blood has reduced the risk of infection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G (HGV)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HGV has a similar role to HCV and should be sought in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haemophilia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thalassaemia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dialysis patients, intravenous drug addicts and those handling blood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Co-infection with HCV is frequent. 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839200" cy="66294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  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 enterovirus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tropics but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widespread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programmes have greatly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the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incidence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disease. the disease will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eradicated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next 5 years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.The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 varies from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to 21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with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average of about 10 days.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characterized by fever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flaccid asymmetrical paralysis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The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 is now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limited to a few countries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All of the known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 of poliomyelitis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(1, 2 and 3)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prevalent although the virus strains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paralytic illness in any area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vary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at different periods in the same area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type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other may predominate. Large-scale epidemics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result if virulent wild-type virus (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commonly type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is reintroduced into a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 with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breakdown in vaccine delivery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economic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environmental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 In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tropics,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seasonal peak occurs in the hot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rainy 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season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</a:p>
          <a:p>
            <a:pPr marL="0" indent="0">
              <a:buNone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reservoir of infection. The poliovirus is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excreted in the stools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infected cases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IQ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  <a:p>
            <a:pPr marL="0" indent="0">
              <a:buNone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Poliomyelitis is a highly infectious disease. The virus is transmitted from person to person by the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–oral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route or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pharyngeal secretions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rarely by </a:t>
            </a: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foodstuffs contaminated by </a:t>
            </a:r>
            <a:r>
              <a:rPr lang="en-US" sz="2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27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8954"/>
            <a:ext cx="899160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Virology</a:t>
            </a:r>
            <a:endParaRPr lang="en-US" sz="20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distinct types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poliovirus, that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invade the central nervous system: type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,type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3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viruses grow well in tissue culture,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desiccation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are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 in half an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hour by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(60°C).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outbreaks are due to type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poliovirus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IQ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Laboratory diagnosis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The virus is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isolated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samples of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throat swabs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from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throat and nasopharyngeal washings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Clinically, the paralysis is usually symmetrical and progresses for longer periods – 10 days instead of 3–4 days as in poliomyelitis.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High standards 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hygiene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immunization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two most important measures of control.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 provides the most reliable method for the prevention of poliomyelitis and for controlling rapid spread during an epidemic. Two types of poliomyelitis vaccines are currently available: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killed ‘Salk’ vaccine (IPV),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given by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injection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attenuated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Sabin’ vaccine, which is given by mouth (OPV).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58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7065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Eradication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1988 WHO declared the goal 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eliminating</a:t>
            </a:r>
            <a:r>
              <a:rPr lang="ar-IQ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poliomyelitis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world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due to wild-type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year 2000. The strategy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four-pronged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comprising:</a:t>
            </a:r>
            <a:endParaRPr lang="ar-IQ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high routine immunization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OPV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ar-IQ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supplementary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immunization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form of national immunization days (NIDs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effective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surveillance. </a:t>
            </a:r>
            <a:endParaRPr lang="ar-IQ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stages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door-to-door immunization campaigns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ar-IQ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the virus persists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six types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viral hepatitis –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and 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transmitted by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faeco-oral route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C, D and 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are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blood-borne infections.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A (HAV)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disease is characterized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appetite, jaundice, enlargement of the liver and raised levels of liver enzymes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varies from 15 to 40 days with an average of around 20 days.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The disease is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widespread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is more common in the tropics and subtropics; in these areas,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infections are acquired in childhood and many are subclinical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reservoir of infection,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excreting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organism in the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possibly urine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virus shed in 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faeces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continues until the onset of clinical symptoms.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8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Faeco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-oral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spread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most important mode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transmission by direct or indirect contact.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Sporadic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cases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probably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caused by person to person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contact, but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explosive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epidemics from water and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occur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ingestion of shellfish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grown in polluted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waters 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attended by a risk of acquiring hepatitis A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</a:rPr>
              <a:t>Host </a:t>
            </a:r>
            <a:r>
              <a:rPr lang="en-US" sz="2000" b="1" dirty="0" smtClean="0">
                <a:solidFill>
                  <a:schemeClr val="tx2"/>
                </a:solidFill>
              </a:rPr>
              <a:t>factors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■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tolerate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infection and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recover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rapidly than adults.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Sex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 take longer than women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 from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equivalent degree of liver damage.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Pregnancy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exacerbates hepatitis.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Strenuous exercise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in the early stages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disease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Glucose-6-phospate deficiency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high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G6PD deficiency has been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 among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hepatitis and those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genetic enzyme defect have a longer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more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severe course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Virology and Laboratory Diagnosis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HAV is in the range of 25–28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is identified by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microscopy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Elevation of serum levels of liver enzymes, is invariably found.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confirmed by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demonstration of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antibodies to the virus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measured by solid phase,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capture immunoassays.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 depends on high standards of personal and environmental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hygiene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63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"/>
            <a:ext cx="8991600" cy="6781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Immunizatio</a:t>
            </a:r>
            <a:endParaRPr lang="en-US" sz="2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Inactivated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 vaccine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now available.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double-dose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licensed which,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followed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 booster dose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6–12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later,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expected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provide at least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years’ protection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induces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antibodies in over 90%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within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weeks and protects against infection.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given intramuscularly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deltoid region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Unfortunately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HAV vaccines are at present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expensive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use on a population-wide basis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most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tropical countries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immunity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conferred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human immunoglobulin (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Even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it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prevent infection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does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severity of the disease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 is useful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protecting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 contacts during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epidemics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(0.2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ml/kg intramuscularly). For those going to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0.2–0.5 ml/kg gives passive protection for about 6 months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Recovery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a clinical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attack creates a lasting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 immunity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8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Viral hepatitis E (HEV)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5" y="460131"/>
            <a:ext cx="9126415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HAV, HEV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malaise, anorexia,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jaundice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liver enzyme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serum</a:t>
            </a:r>
            <a:r>
              <a:rPr lang="ar-IQ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around 40 days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case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fatality rate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20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occurred in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pregnant women in India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60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sporadic cases of fulminant hepatitis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seen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country are all due to HEV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from a number of countries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tropics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ranging from China to Mexico. The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source 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has been contaminated drinking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peak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specific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-prevalence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endemic countries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in the over-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years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–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unlike hepatitis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usually occurs before the age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5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years. Clinical manifestations occur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persons 25–40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of age.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HAV, provision 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 drinking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sanitary disposal of faeces is required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prevent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infection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No vaccine is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 available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7885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B (HBV</a:t>
            </a:r>
            <a:r>
              <a:rPr 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6862"/>
            <a:ext cx="8991600" cy="66997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Hepatitis B is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transmitted by the faeco-oral route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is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blood-borne agent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transmitted by inoculation. Hepatitis B virus causes long-incubation hepatitis. It also gives rise to one of the 10 most common cancers,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heptocellular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carcinoma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There is evidence that HBV is 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aetiological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agent in up to 80% of cases.</a:t>
            </a:r>
            <a:endParaRPr lang="ar-IQ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Virology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HBV possesses at least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separate antigens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surface antigen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core antigen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HbcAg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enzyme antigen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HbeAg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HbcAg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valuable marker of potential infectivity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positive serum.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carrier state (defined as the presence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more than 6 months, a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number of infections are acquired in the perinatal period, usually from a carrier mother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Transmission may occur by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Transfusion of blood or blood products.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Accidental inoculation, e.g. repeated use of hypodermic needles without sterilization.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Insect bites.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Perinatally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from a carrier mother.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Sexual intercourse – hetero- and homosexual.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 Injury-associated sports or jobs.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Control is carried out by a combination of: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counselling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ii) hygiene practices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high-risk areas;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(iii)vaccination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at- risk individuals;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(iv)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of hepatitis B 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immunoglobin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HbIG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recombinant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HbsAg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vaccine is now widely used. Three doses (at 0, 1 and 6 months).</a:t>
            </a: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16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Hepatitis C (HCV)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04092"/>
            <a:ext cx="89916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Hepatitis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virus was discovered in 1989, and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contains six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genotypes (1–6)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vary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their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geographical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destination.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incubation period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exposure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liver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abnormalities is usually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weeks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Chronic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generally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asymptomatic at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later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 proportion of cases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to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cirrhosis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liver and some to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hepatocellular carcinoma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Epidemiology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HCV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worldwide distribution. The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infection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parenteral (e.g.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intravenous drug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users, blood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transfusion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Donor HCV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-prevalence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high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Egypt.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Transplanted organs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transmit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infection.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Unsterile needles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medical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dental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tattooing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other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perisubcutaneous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also responsible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individual,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interferon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now generally prescribed for the treatment of chronic hepatitis.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Screening of blood donors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proved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reducing transmission of HCV.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greater availability of disposable needles.</a:t>
            </a:r>
          </a:p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■ No vaccine is currently available.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0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2095</TotalTime>
  <Words>1742</Words>
  <Application>Microsoft Office PowerPoint</Application>
  <PresentationFormat>On-screen Show (4:3)</PresentationFormat>
  <Paragraphs>100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COMMUNICABLE DISEASES: INFECTIONS THROUGH THE GASTRO-INTESTINAL TRACT Viral infections </vt:lpstr>
      <vt:lpstr>POLIOMYELITIS</vt:lpstr>
      <vt:lpstr>PowerPoint Presentation</vt:lpstr>
      <vt:lpstr>PowerPoint Presentation</vt:lpstr>
      <vt:lpstr>PowerPoint Presentation</vt:lpstr>
      <vt:lpstr>PowerPoint Presentation</vt:lpstr>
      <vt:lpstr>Viral hepatitis E (HEV)</vt:lpstr>
      <vt:lpstr>Hepatitis B (HBV)</vt:lpstr>
      <vt:lpstr>Hepatitis C (HCV)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Dr.mayssaa</dc:creator>
  <cp:lastModifiedBy>Dr suzan</cp:lastModifiedBy>
  <cp:revision>100</cp:revision>
  <dcterms:created xsi:type="dcterms:W3CDTF">2018-11-26T12:59:31Z</dcterms:created>
  <dcterms:modified xsi:type="dcterms:W3CDTF">2018-12-10T18:15:39Z</dcterms:modified>
</cp:coreProperties>
</file>