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ADBF-FFA7-4BA3-ACF8-AEA5D8E94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C28248-E35D-4B93-9B1E-ACCBE4CD5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FC26F9-77C0-451F-B7B5-9D788320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C7790B-CB7C-4F6A-9CB1-71A79B96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3B3DA-604C-467C-8237-A3F7F29B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9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6A7D7-6CB6-40A7-915C-9B37A7F8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C9EBB3-C0F0-48EE-B131-824BCEAA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1D1F36-5660-4CBA-A3AD-7D2C289F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4B6BE6-37B8-4A2B-A9D6-54526A65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E43795-DAA3-4B06-A2FF-8540EE90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4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727F8-2550-4992-8034-A712AB75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0983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B658CA-EF1B-4DC4-9E32-81AC9B50C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55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94B374-A5D6-4B51-AAC1-2A70318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8DD84D-9ACE-4D36-8E79-07553849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00497-C645-4CEA-8CAB-F877BC7F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8D2BA-0ACF-4AF7-8431-D32BDE88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9DE58-DAF3-44C1-92C2-769F4D2B7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1B3BF9-DCF7-42AD-A5FF-9BF9BFBBE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CD8E93-5C55-4CCD-A89D-FD71D0B4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D7B6E3-665E-4F56-834F-D9741F6B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4F103A-65BB-4DAC-8437-61053F6C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11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B6221-6413-4FBC-93EC-E8F58D54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3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89AF79-AC55-4646-B528-E4CC99DBC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3626F3-7DD0-4CCF-B547-E5CDC67E8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EE8E2F-8FEA-4D2D-9C3F-4DAA0A30E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7A0F5E-0E91-4A3B-AFC3-7BE03ED2D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CD76C3-DDD2-4224-BDEC-643DED91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016B38-4F44-4106-89E6-1D848BAB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409D96-9D26-4B5A-B5F0-B7C1E6CA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49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136D1-9675-4376-AB25-5A8F9928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C88F4E-2EDC-4FE6-8EBF-CEEDA48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380D01-E1A6-4262-998F-66555B8A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1C267C-4C06-406A-B907-E2AC6591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5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1D59E7-A2BB-4DF8-8249-31F38972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048E31-33AC-4208-B598-C13C3E0F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E8CBBB-F528-479B-AD27-39697B5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3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4091FA-6D08-4562-B6EF-D48C65C2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35E01E-E88B-40F1-9233-2645E413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1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978F56-B903-4916-87C3-F05770A2E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58D2DF-65D3-442B-A7F8-4A541D98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B7E1A6-56CF-4941-B611-AC250CF8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E3686C-89FC-4914-AA2A-A964B46B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3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29EEE-DDB2-4617-A955-03727769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82002E-B3DB-4599-93B0-50B028AD9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17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A602AC-EA1F-4D8C-801E-754647A0A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886FDC-B09D-4FF9-B7AD-DF22D546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94A193-95D6-47BB-85A8-D0548FBF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E50E5A-274F-4904-915C-CF00CF84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0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9237E-0AE0-4443-A3D5-549E866D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47B572-6964-4179-A744-196D0BC14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EA219A-D0BF-4AE6-A1F8-26F8257F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89A08-2785-4D63-A8CA-1C434A3B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ABCD59-4EBD-421A-B860-BF0E71FA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1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51A490-9D6A-4F16-AD2F-9E4A92E4F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7C53EA-E5DE-4967-8021-442CE79A1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F07E6-73EC-46B9-8023-F81C1898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0F4419-67D2-491D-AAF1-5E6E22FF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68036-68F6-45D4-93CB-C3C46031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87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ADBF-FFA7-4BA3-ACF8-AEA5D8E94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C28248-E35D-4B93-9B1E-ACCBE4CD5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FC26F9-77C0-451F-B7B5-9D788320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C7790B-CB7C-4F6A-9CB1-71A79B96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3B3DA-604C-467C-8237-A3F7F29B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48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6A7D7-6CB6-40A7-915C-9B37A7F8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C9EBB3-C0F0-48EE-B131-824BCEAA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1D1F36-5660-4CBA-A3AD-7D2C289F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4B6BE6-37B8-4A2B-A9D6-54526A65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E43795-DAA3-4B06-A2FF-8540EE90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33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727F8-2550-4992-8034-A712AB75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0980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B658CA-EF1B-4DC4-9E32-81AC9B50C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53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94B374-A5D6-4B51-AAC1-2A70318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8DD84D-9ACE-4D36-8E79-07553849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00497-C645-4CEA-8CAB-F877BC7F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1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8D2BA-0ACF-4AF7-8431-D32BDE88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9DE58-DAF3-44C1-92C2-769F4D2B7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1B3BF9-DCF7-42AD-A5FF-9BF9BFBBE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CD8E93-5C55-4CCD-A89D-FD71D0B4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D7B6E3-665E-4F56-834F-D9741F6B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4F103A-65BB-4DAC-8437-61053F6C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35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B6221-6413-4FBC-93EC-E8F58D54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3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89AF79-AC55-4646-B528-E4CC99DBC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3626F3-7DD0-4CCF-B547-E5CDC67E8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EE8E2F-8FEA-4D2D-9C3F-4DAA0A30E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7A0F5E-0E91-4A3B-AFC3-7BE03ED2D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CD76C3-DDD2-4224-BDEC-643DED91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016B38-4F44-4106-89E6-1D848BAB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409D96-9D26-4B5A-B5F0-B7C1E6CA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54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136D1-9675-4376-AB25-5A8F9928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C88F4E-2EDC-4FE6-8EBF-CEEDA48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380D01-E1A6-4262-998F-66555B8A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1C267C-4C06-406A-B907-E2AC6591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02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1D59E7-A2BB-4DF8-8249-31F38972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048E31-33AC-4208-B598-C13C3E0F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E8CBBB-F528-479B-AD27-39697B5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4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4091FA-6D08-4562-B6EF-D48C65C2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35E01E-E88B-40F1-9233-2645E413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95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978F56-B903-4916-87C3-F05770A2E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58D2DF-65D3-442B-A7F8-4A541D98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B7E1A6-56CF-4941-B611-AC250CF8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E3686C-89FC-4914-AA2A-A964B46B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32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29EEE-DDB2-4617-A955-03727769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82002E-B3DB-4599-93B0-50B028AD9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95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A602AC-EA1F-4D8C-801E-754647A0A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886FDC-B09D-4FF9-B7AD-DF22D546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94A193-95D6-47BB-85A8-D0548FBF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E50E5A-274F-4904-915C-CF00CF84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19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9237E-0AE0-4443-A3D5-549E866D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47B572-6964-4179-A744-196D0BC14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EA219A-D0BF-4AE6-A1F8-26F8257F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89A08-2785-4D63-A8CA-1C434A3B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ABCD59-4EBD-421A-B860-BF0E71FA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5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51A490-9D6A-4F16-AD2F-9E4A92E4F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7C53EA-E5DE-4967-8021-442CE79A1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F07E6-73EC-46B9-8023-F81C1898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0F4419-67D2-491D-AAF1-5E6E22FF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68036-68F6-45D4-93CB-C3C46031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71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83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64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29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49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1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48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93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91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94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19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ADBF-FFA7-4BA3-ACF8-AEA5D8E94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C28248-E35D-4B93-9B1E-ACCBE4CD5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FC26F9-77C0-451F-B7B5-9D788320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C7790B-CB7C-4F6A-9CB1-71A79B96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3B3DA-604C-467C-8237-A3F7F29B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58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6A7D7-6CB6-40A7-915C-9B37A7F8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C9EBB3-C0F0-48EE-B131-824BCEAA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1D1F36-5660-4CBA-A3AD-7D2C289F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4B6BE6-37B8-4A2B-A9D6-54526A65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E43795-DAA3-4B06-A2FF-8540EE90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25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727F8-2550-4992-8034-A712AB75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0978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B658CA-EF1B-4DC4-9E32-81AC9B50C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50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94B374-A5D6-4B51-AAC1-2A70318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8DD84D-9ACE-4D36-8E79-07553849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00497-C645-4CEA-8CAB-F877BC7F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57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8D2BA-0ACF-4AF7-8431-D32BDE88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9DE58-DAF3-44C1-92C2-769F4D2B7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1B3BF9-DCF7-42AD-A5FF-9BF9BFBBE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CD8E93-5C55-4CCD-A89D-FD71D0B4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D7B6E3-665E-4F56-834F-D9741F6B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4F103A-65BB-4DAC-8437-61053F6C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67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B6221-6413-4FBC-93EC-E8F58D54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3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89AF79-AC55-4646-B528-E4CC99DBC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3626F3-7DD0-4CCF-B547-E5CDC67E8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EE8E2F-8FEA-4D2D-9C3F-4DAA0A30E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7A0F5E-0E91-4A3B-AFC3-7BE03ED2D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CD76C3-DDD2-4224-BDEC-643DED91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016B38-4F44-4106-89E6-1D848BAB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409D96-9D26-4B5A-B5F0-B7C1E6CA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6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136D1-9675-4376-AB25-5A8F9928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C88F4E-2EDC-4FE6-8EBF-CEEDA48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380D01-E1A6-4262-998F-66555B8A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1C267C-4C06-406A-B907-E2AC6591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08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1D59E7-A2BB-4DF8-8249-31F38972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048E31-33AC-4208-B598-C13C3E0F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E8CBBB-F528-479B-AD27-39697B5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505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4091FA-6D08-4562-B6EF-D48C65C2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35E01E-E88B-40F1-9233-2645E413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71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978F56-B903-4916-87C3-F05770A2E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58D2DF-65D3-442B-A7F8-4A541D98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B7E1A6-56CF-4941-B611-AC250CF8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E3686C-89FC-4914-AA2A-A964B46B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200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29EEE-DDB2-4617-A955-03727769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82002E-B3DB-4599-93B0-50B028AD9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1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A602AC-EA1F-4D8C-801E-754647A0A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886FDC-B09D-4FF9-B7AD-DF22D546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94A193-95D6-47BB-85A8-D0548FBF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E50E5A-274F-4904-915C-CF00CF84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501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9237E-0AE0-4443-A3D5-549E866D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47B572-6964-4179-A744-196D0BC14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EA219A-D0BF-4AE6-A1F8-26F8257F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89A08-2785-4D63-A8CA-1C434A3B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ABCD59-4EBD-421A-B860-BF0E71FA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3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51A490-9D6A-4F16-AD2F-9E4A92E4F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7C53EA-E5DE-4967-8021-442CE79A1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F07E6-73EC-46B9-8023-F81C1898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0F4419-67D2-491D-AAF1-5E6E22FF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68036-68F6-45D4-93CB-C3C46031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82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ADBF-FFA7-4BA3-ACF8-AEA5D8E94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C28248-E35D-4B93-9B1E-ACCBE4CD5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FC26F9-77C0-451F-B7B5-9D788320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C7790B-CB7C-4F6A-9CB1-71A79B96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3B3DA-604C-467C-8237-A3F7F29B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79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6A7D7-6CB6-40A7-915C-9B37A7F8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C9EBB3-C0F0-48EE-B131-824BCEAA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1D1F36-5660-4CBA-A3AD-7D2C289F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4B6BE6-37B8-4A2B-A9D6-54526A65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E43795-DAA3-4B06-A2FF-8540EE90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38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727F8-2550-4992-8034-A712AB75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0977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B658CA-EF1B-4DC4-9E32-81AC9B50C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49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94B374-A5D6-4B51-AAC1-2A70318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8DD84D-9ACE-4D36-8E79-07553849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00497-C645-4CEA-8CAB-F877BC7F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7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8D2BA-0ACF-4AF7-8431-D32BDE88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9DE58-DAF3-44C1-92C2-769F4D2B7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1B3BF9-DCF7-42AD-A5FF-9BF9BFBBE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CD8E93-5C55-4CCD-A89D-FD71D0B4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D7B6E3-665E-4F56-834F-D9741F6B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4F103A-65BB-4DAC-8437-61053F6C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3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B6221-6413-4FBC-93EC-E8F58D54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3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89AF79-AC55-4646-B528-E4CC99DBC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3626F3-7DD0-4CCF-B547-E5CDC67E8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EE8E2F-8FEA-4D2D-9C3F-4DAA0A30E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7A0F5E-0E91-4A3B-AFC3-7BE03ED2D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CD76C3-DDD2-4224-BDEC-643DED91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016B38-4F44-4106-89E6-1D848BAB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409D96-9D26-4B5A-B5F0-B7C1E6CA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57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136D1-9675-4376-AB25-5A8F9928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C88F4E-2EDC-4FE6-8EBF-CEEDA48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380D01-E1A6-4262-998F-66555B8A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1C267C-4C06-406A-B907-E2AC6591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47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1D59E7-A2BB-4DF8-8249-31F38972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048E31-33AC-4208-B598-C13C3E0F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E8CBBB-F528-479B-AD27-39697B5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974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4091FA-6D08-4562-B6EF-D48C65C2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35E01E-E88B-40F1-9233-2645E413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978F56-B903-4916-87C3-F05770A2E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58D2DF-65D3-442B-A7F8-4A541D98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B7E1A6-56CF-4941-B611-AC250CF8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E3686C-89FC-4914-AA2A-A964B46B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27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29EEE-DDB2-4617-A955-03727769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82002E-B3DB-4599-93B0-50B028AD9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7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A602AC-EA1F-4D8C-801E-754647A0A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886FDC-B09D-4FF9-B7AD-DF22D546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94A193-95D6-47BB-85A8-D0548FBF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E50E5A-274F-4904-915C-CF00CF84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660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9237E-0AE0-4443-A3D5-549E866D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47B572-6964-4179-A744-196D0BC14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EA219A-D0BF-4AE6-A1F8-26F8257F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89A08-2785-4D63-A8CA-1C434A3B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ABCD59-4EBD-421A-B860-BF0E71FA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669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51A490-9D6A-4F16-AD2F-9E4A92E4F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7C53EA-E5DE-4967-8021-442CE79A1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F07E6-73EC-46B9-8023-F81C1898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0F4419-67D2-491D-AAF1-5E6E22FF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68036-68F6-45D4-93CB-C3C46031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5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F340B6B-BC9B-42FC-8142-55C53B26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2C3852-4A49-4B0D-9342-92FA95CD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CBBE4E-969A-42B4-8D70-5DDB8B90C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4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E031FB-CAFE-49DD-BD98-35BE2B7F2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44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F07D0-1443-4A3D-B324-FBC1E723B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4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8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F340B6B-BC9B-42FC-8142-55C53B26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2C3852-4A49-4B0D-9342-92FA95CD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CBBE4E-969A-42B4-8D70-5DDB8B90C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4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E031FB-CAFE-49DD-BD98-35BE2B7F2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42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F07D0-1443-4A3D-B324-FBC1E723B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4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7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0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F340B6B-BC9B-42FC-8142-55C53B26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2C3852-4A49-4B0D-9342-92FA95CD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CBBE4E-969A-42B4-8D70-5DDB8B90C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E031FB-CAFE-49DD-BD98-35BE2B7F2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9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F07D0-1443-4A3D-B324-FBC1E723B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4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F340B6B-BC9B-42FC-8142-55C53B26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2C3852-4A49-4B0D-9342-92FA95CD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CBBE4E-969A-42B4-8D70-5DDB8B90C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6C579-6C30-4886-BEF4-74B38A41E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E031FB-CAFE-49DD-BD98-35BE2B7F2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8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F07D0-1443-4A3D-B324-FBC1E723B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F9E1-14CC-4065-8FAB-BE1EFC62C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1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meatus openings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/>
              </a:rPr>
              <a:t>Superior Nasal Meatus </a:t>
            </a:r>
            <a:r>
              <a:rPr lang="en-US" b="1" dirty="0" smtClean="0">
                <a:solidFill>
                  <a:srgbClr val="000000"/>
                </a:solidFill>
                <a:latin typeface="Helvetica Neue"/>
              </a:rPr>
              <a:t>Opening</a:t>
            </a:r>
          </a:p>
          <a:p>
            <a:r>
              <a:rPr lang="en-US" dirty="0" smtClean="0">
                <a:solidFill>
                  <a:srgbClr val="252525"/>
                </a:solidFill>
                <a:latin typeface="Helvetica Neue"/>
              </a:rPr>
              <a:t>Posterior </a:t>
            </a:r>
            <a:r>
              <a:rPr lang="en-US" dirty="0">
                <a:solidFill>
                  <a:srgbClr val="252525"/>
                </a:solidFill>
                <a:latin typeface="Helvetica Neue"/>
              </a:rPr>
              <a:t>ethmoidal air cells</a:t>
            </a:r>
          </a:p>
          <a:p>
            <a:pPr marL="0" indent="0">
              <a:buNone/>
            </a:pPr>
            <a:endParaRPr lang="en-US" dirty="0">
              <a:solidFill>
                <a:srgbClr val="252525"/>
              </a:solidFill>
              <a:latin typeface="Helvetica Neue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/>
              </a:rPr>
              <a:t>Middle Nasal Meatus </a:t>
            </a:r>
            <a:r>
              <a:rPr lang="en-US" b="1" dirty="0" smtClean="0">
                <a:solidFill>
                  <a:srgbClr val="000000"/>
                </a:solidFill>
                <a:latin typeface="Helvetica Neue"/>
              </a:rPr>
              <a:t>Opening</a:t>
            </a:r>
          </a:p>
          <a:p>
            <a:r>
              <a:rPr lang="en-US" dirty="0" smtClean="0">
                <a:solidFill>
                  <a:srgbClr val="252525"/>
                </a:solidFill>
                <a:latin typeface="Helvetica Neue"/>
              </a:rPr>
              <a:t>Frontal </a:t>
            </a:r>
            <a:r>
              <a:rPr lang="en-US" dirty="0">
                <a:solidFill>
                  <a:srgbClr val="252525"/>
                </a:solidFill>
                <a:latin typeface="Helvetica Neue"/>
              </a:rPr>
              <a:t>sinus </a:t>
            </a:r>
            <a:endParaRPr lang="en-US" dirty="0" smtClean="0">
              <a:solidFill>
                <a:srgbClr val="252525"/>
              </a:solidFill>
              <a:latin typeface="Helvetica Neue"/>
            </a:endParaRPr>
          </a:p>
          <a:p>
            <a:r>
              <a:rPr lang="en-US" dirty="0" smtClean="0">
                <a:solidFill>
                  <a:srgbClr val="252525"/>
                </a:solidFill>
                <a:latin typeface="Helvetica Neue"/>
              </a:rPr>
              <a:t>Anterior </a:t>
            </a:r>
            <a:r>
              <a:rPr lang="en-US" dirty="0">
                <a:solidFill>
                  <a:srgbClr val="252525"/>
                </a:solidFill>
                <a:latin typeface="Helvetica Neue"/>
              </a:rPr>
              <a:t>ethmoidal air </a:t>
            </a:r>
            <a:r>
              <a:rPr lang="en-US" dirty="0" smtClean="0">
                <a:solidFill>
                  <a:srgbClr val="252525"/>
                </a:solidFill>
                <a:latin typeface="Helvetica Neue"/>
              </a:rPr>
              <a:t>cell of ethmoid sinus </a:t>
            </a:r>
          </a:p>
          <a:p>
            <a:r>
              <a:rPr lang="en-US" dirty="0" smtClean="0">
                <a:solidFill>
                  <a:srgbClr val="252525"/>
                </a:solidFill>
                <a:latin typeface="Helvetica Neue"/>
              </a:rPr>
              <a:t>Maxillary </a:t>
            </a:r>
            <a:r>
              <a:rPr lang="en-US" dirty="0">
                <a:solidFill>
                  <a:srgbClr val="252525"/>
                </a:solidFill>
                <a:latin typeface="Helvetica Neue"/>
              </a:rPr>
              <a:t>sinus </a:t>
            </a:r>
            <a:endParaRPr lang="en-US" dirty="0" smtClean="0">
              <a:solidFill>
                <a:srgbClr val="252525"/>
              </a:solidFill>
              <a:latin typeface="Helvetica Neue"/>
            </a:endParaRPr>
          </a:p>
          <a:p>
            <a:pPr lvl="0"/>
            <a:r>
              <a:rPr lang="en-US" dirty="0" smtClean="0">
                <a:solidFill>
                  <a:srgbClr val="252525"/>
                </a:solidFill>
                <a:latin typeface="Helvetica Neue"/>
              </a:rPr>
              <a:t>Middle </a:t>
            </a:r>
            <a:r>
              <a:rPr lang="en-US" dirty="0">
                <a:solidFill>
                  <a:srgbClr val="252525"/>
                </a:solidFill>
                <a:latin typeface="Helvetica Neue"/>
              </a:rPr>
              <a:t>ethmoidal air </a:t>
            </a:r>
            <a:r>
              <a:rPr lang="en-US" dirty="0" smtClean="0">
                <a:solidFill>
                  <a:srgbClr val="252525"/>
                </a:solidFill>
                <a:latin typeface="Helvetica Neue"/>
              </a:rPr>
              <a:t>cell of </a:t>
            </a:r>
            <a:r>
              <a:rPr lang="en-US" dirty="0">
                <a:solidFill>
                  <a:srgbClr val="252525"/>
                </a:solidFill>
                <a:latin typeface="Helvetica Neue"/>
              </a:rPr>
              <a:t>ethmoid sinus </a:t>
            </a:r>
          </a:p>
          <a:p>
            <a:pPr marL="0" indent="0">
              <a:buNone/>
            </a:pPr>
            <a:endParaRPr lang="en-US" dirty="0">
              <a:solidFill>
                <a:srgbClr val="252525"/>
              </a:solidFill>
              <a:latin typeface="Helvetica Neue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/>
              </a:rPr>
              <a:t>Inferior Nasal Meatus </a:t>
            </a:r>
            <a:r>
              <a:rPr lang="en-US" b="1" dirty="0" smtClean="0">
                <a:solidFill>
                  <a:srgbClr val="000000"/>
                </a:solidFill>
                <a:latin typeface="Helvetica Neue"/>
              </a:rPr>
              <a:t>Openings</a:t>
            </a:r>
          </a:p>
          <a:p>
            <a:r>
              <a:rPr lang="en-US" dirty="0" smtClean="0">
                <a:solidFill>
                  <a:srgbClr val="252525"/>
                </a:solidFill>
                <a:latin typeface="Helvetica Neue"/>
              </a:rPr>
              <a:t>Nasolacrimal </a:t>
            </a:r>
            <a:r>
              <a:rPr lang="en-US" dirty="0">
                <a:solidFill>
                  <a:srgbClr val="252525"/>
                </a:solidFill>
                <a:latin typeface="Helvetica Neue"/>
              </a:rPr>
              <a:t>duct</a:t>
            </a:r>
          </a:p>
          <a:p>
            <a:pPr marL="0" indent="0">
              <a:buNone/>
            </a:pPr>
            <a:r>
              <a:rPr lang="en-US" sz="3400" b="1" dirty="0" err="1" smtClean="0"/>
              <a:t>Sphenoethmoidal</a:t>
            </a:r>
            <a:r>
              <a:rPr lang="en-US" sz="3400" b="1" dirty="0" smtClean="0"/>
              <a:t> recess drains the sphenoid sinus</a:t>
            </a:r>
            <a:endParaRPr lang="ar-IQ" sz="3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28600"/>
            <a:ext cx="10287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9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122346-BA30-4CEA-B632-A45140C6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DACEDD-AFBF-4147-B1A2-8DE5B154D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102" y="606490"/>
            <a:ext cx="3688391" cy="6251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524569-F21B-4583-8A9C-F2E648836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59" y="606490"/>
            <a:ext cx="4262980" cy="62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071A9-1949-4703-9525-7CA5C763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81" y="183664"/>
            <a:ext cx="6551256" cy="4746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Parts of the Pharynx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153849-725A-4952-9DEF-9165ABBE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47" y="942976"/>
            <a:ext cx="4357688" cy="5915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D0C2C2-CE50-4DFE-808C-B90262CD5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99" y="658294"/>
            <a:ext cx="3764756" cy="590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8267BF-1EBD-4C33-9863-BC03BD9EE743}"/>
              </a:ext>
            </a:extLst>
          </p:cNvPr>
          <p:cNvSpPr txBox="1"/>
          <p:nvPr/>
        </p:nvSpPr>
        <p:spPr>
          <a:xfrm>
            <a:off x="7081937" y="5840964"/>
            <a:ext cx="177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Posterior 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4357DD-FD7D-422A-93CB-D9D1D75AEB0D}"/>
              </a:ext>
            </a:extLst>
          </p:cNvPr>
          <p:cNvSpPr txBox="1"/>
          <p:nvPr/>
        </p:nvSpPr>
        <p:spPr>
          <a:xfrm>
            <a:off x="436353" y="5840964"/>
            <a:ext cx="177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Sagittal section</a:t>
            </a:r>
          </a:p>
        </p:txBody>
      </p:sp>
    </p:spTree>
    <p:extLst>
      <p:ext uri="{BB962C8B-B14F-4D97-AF65-F5344CB8AC3E}">
        <p14:creationId xmlns:p14="http://schemas.microsoft.com/office/powerpoint/2010/main" val="11119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172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28651" y="1"/>
            <a:ext cx="7886700" cy="365130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9598C5-13E4-4BCC-B043-91F383BE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365130"/>
            <a:ext cx="8362951" cy="1325563"/>
          </a:xfrm>
        </p:spPr>
        <p:txBody>
          <a:bodyPr/>
          <a:lstStyle/>
          <a:p>
            <a:r>
              <a:rPr lang="en-US" dirty="0" smtClean="0"/>
              <a:t>TRACHEA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1E54A6-FD5B-4B54-82E9-67917E4DC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250" y="0"/>
            <a:ext cx="6512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54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Office Theme</vt:lpstr>
      <vt:lpstr>2_Office Theme</vt:lpstr>
      <vt:lpstr>3_Office Theme</vt:lpstr>
      <vt:lpstr>1_Office Theme</vt:lpstr>
      <vt:lpstr>4_Office Theme</vt:lpstr>
      <vt:lpstr>5_Office Theme</vt:lpstr>
      <vt:lpstr>Nasal meatus openings</vt:lpstr>
      <vt:lpstr>PowerPoint Presentation</vt:lpstr>
      <vt:lpstr>Parts of the Pharynx</vt:lpstr>
      <vt:lpstr>PowerPoint Presentation</vt:lpstr>
      <vt:lpstr>PowerPoint Presentation</vt:lpstr>
      <vt:lpstr>TRACHEA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Boundaries of nasal cavity</dc:title>
  <dc:creator>ALaa-Ali</dc:creator>
  <cp:lastModifiedBy>Maher</cp:lastModifiedBy>
  <cp:revision>8</cp:revision>
  <dcterms:created xsi:type="dcterms:W3CDTF">2006-08-16T00:00:00Z</dcterms:created>
  <dcterms:modified xsi:type="dcterms:W3CDTF">2019-04-04T07:12:44Z</dcterms:modified>
</cp:coreProperties>
</file>