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Heat capacity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Heat capacity or thermal capacity is equal to ratio of heat added to (or removed from) a material to resulting temperature change. Its unit is </a:t>
            </a:r>
            <a:r>
              <a:rPr lang="en-US" dirty="0" err="1" smtClean="0"/>
              <a:t>Joul</a:t>
            </a:r>
            <a:r>
              <a:rPr lang="en-US" dirty="0" smtClean="0"/>
              <a:t> per Kelvin (J/K).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heat capacity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Specific heat capacity or specific heat is the heat required to raise one kilogram of mass one </a:t>
            </a:r>
            <a:r>
              <a:rPr lang="en-US" dirty="0" err="1" smtClean="0"/>
              <a:t>kelvin</a:t>
            </a:r>
            <a:r>
              <a:rPr lang="en-US" dirty="0" smtClean="0"/>
              <a:t> (J/</a:t>
            </a:r>
            <a:r>
              <a:rPr lang="en-US" dirty="0" err="1" smtClean="0"/>
              <a:t>Kg.K</a:t>
            </a:r>
            <a:r>
              <a:rPr lang="en-US" smtClean="0"/>
              <a:t>). 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60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Heat capacity</vt:lpstr>
      <vt:lpstr>Slide 2</vt:lpstr>
      <vt:lpstr>Specific heat capacity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Heat capacity</dc:title>
  <dc:creator>Alteeb</dc:creator>
  <cp:lastModifiedBy>Alteeb</cp:lastModifiedBy>
  <cp:revision>4</cp:revision>
  <dcterms:created xsi:type="dcterms:W3CDTF">2006-08-16T00:00:00Z</dcterms:created>
  <dcterms:modified xsi:type="dcterms:W3CDTF">2019-03-25T07:52:15Z</dcterms:modified>
</cp:coreProperties>
</file>