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73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74AEA1-A5C6-430C-B7D0-782D3976B7F5}" type="doc">
      <dgm:prSet loTypeId="urn:microsoft.com/office/officeart/2005/8/layout/funnel1" loCatId="process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pPr rtl="1"/>
          <a:endParaRPr lang="ar-IQ"/>
        </a:p>
      </dgm:t>
    </dgm:pt>
    <dgm:pt modelId="{30FA1302-ADF3-492D-8AD5-871438159C34}">
      <dgm:prSet phldrT="[Text]"/>
      <dgm:spPr/>
      <dgm:t>
        <a:bodyPr/>
        <a:lstStyle/>
        <a:p>
          <a:pPr rtl="1"/>
          <a:r>
            <a:rPr lang="en-US" dirty="0" smtClean="0"/>
            <a:t>solute</a:t>
          </a:r>
          <a:endParaRPr lang="ar-IQ" dirty="0"/>
        </a:p>
      </dgm:t>
    </dgm:pt>
    <dgm:pt modelId="{3E0E54AC-0B3B-4A61-8A97-56E1CA8520AD}" type="parTrans" cxnId="{FA582776-BBBB-4BE2-BF15-5434BB38EAF8}">
      <dgm:prSet/>
      <dgm:spPr/>
      <dgm:t>
        <a:bodyPr/>
        <a:lstStyle/>
        <a:p>
          <a:pPr rtl="1"/>
          <a:endParaRPr lang="ar-IQ"/>
        </a:p>
      </dgm:t>
    </dgm:pt>
    <dgm:pt modelId="{9C664773-84AA-471D-9E19-13BA15D96ED4}" type="sibTrans" cxnId="{FA582776-BBBB-4BE2-BF15-5434BB38EAF8}">
      <dgm:prSet/>
      <dgm:spPr/>
      <dgm:t>
        <a:bodyPr/>
        <a:lstStyle/>
        <a:p>
          <a:pPr rtl="1"/>
          <a:endParaRPr lang="ar-IQ"/>
        </a:p>
      </dgm:t>
    </dgm:pt>
    <dgm:pt modelId="{FBE6C2A7-B014-4C8D-9BD3-12616A9B73EE}">
      <dgm:prSet phldrT="[Text]" phldr="1"/>
      <dgm:spPr/>
      <dgm:t>
        <a:bodyPr/>
        <a:lstStyle/>
        <a:p>
          <a:pPr rtl="1"/>
          <a:endParaRPr lang="ar-IQ"/>
        </a:p>
      </dgm:t>
    </dgm:pt>
    <dgm:pt modelId="{DB316337-24AE-4218-9D78-9A28A8BBA8A4}" type="parTrans" cxnId="{D830A37B-D029-4DD8-9898-AA50B2585AA4}">
      <dgm:prSet/>
      <dgm:spPr/>
      <dgm:t>
        <a:bodyPr/>
        <a:lstStyle/>
        <a:p>
          <a:pPr rtl="1"/>
          <a:endParaRPr lang="ar-IQ"/>
        </a:p>
      </dgm:t>
    </dgm:pt>
    <dgm:pt modelId="{95C14514-FBC2-4EF9-8C6A-2D0671E56AF0}" type="sibTrans" cxnId="{D830A37B-D029-4DD8-9898-AA50B2585AA4}">
      <dgm:prSet/>
      <dgm:spPr/>
      <dgm:t>
        <a:bodyPr/>
        <a:lstStyle/>
        <a:p>
          <a:pPr rtl="1"/>
          <a:endParaRPr lang="ar-IQ"/>
        </a:p>
      </dgm:t>
    </dgm:pt>
    <dgm:pt modelId="{9B962FB1-D235-4F83-A1E4-201C1933F2C3}">
      <dgm:prSet phldrT="[Text]" custT="1"/>
      <dgm:spPr/>
      <dgm:t>
        <a:bodyPr/>
        <a:lstStyle/>
        <a:p>
          <a:pPr rtl="1"/>
          <a:r>
            <a:rPr lang="en-US" sz="3600" dirty="0" smtClean="0"/>
            <a:t>Simple solution </a:t>
          </a:r>
          <a:endParaRPr lang="ar-IQ" sz="3600" dirty="0"/>
        </a:p>
      </dgm:t>
    </dgm:pt>
    <dgm:pt modelId="{20B0841E-A046-4640-95C9-AA8CBC70B4AA}" type="parTrans" cxnId="{08B3D00B-1D44-4B1F-9475-89BBEC4B53A4}">
      <dgm:prSet/>
      <dgm:spPr/>
      <dgm:t>
        <a:bodyPr/>
        <a:lstStyle/>
        <a:p>
          <a:pPr rtl="1"/>
          <a:endParaRPr lang="ar-IQ"/>
        </a:p>
      </dgm:t>
    </dgm:pt>
    <dgm:pt modelId="{3654C93E-236F-417A-ACB8-BEC04A6C7987}" type="sibTrans" cxnId="{08B3D00B-1D44-4B1F-9475-89BBEC4B53A4}">
      <dgm:prSet/>
      <dgm:spPr/>
      <dgm:t>
        <a:bodyPr/>
        <a:lstStyle/>
        <a:p>
          <a:pPr rtl="1"/>
          <a:endParaRPr lang="ar-IQ"/>
        </a:p>
      </dgm:t>
    </dgm:pt>
    <dgm:pt modelId="{4481C96B-8AA4-4635-ADCC-B7C9A1D748B6}">
      <dgm:prSet phldrT="[Text]"/>
      <dgm:spPr/>
      <dgm:t>
        <a:bodyPr/>
        <a:lstStyle/>
        <a:p>
          <a:pPr rtl="1"/>
          <a:r>
            <a:rPr lang="en-US" dirty="0" smtClean="0"/>
            <a:t>solvent</a:t>
          </a:r>
          <a:endParaRPr lang="ar-IQ" dirty="0"/>
        </a:p>
      </dgm:t>
    </dgm:pt>
    <dgm:pt modelId="{2C791CDD-9D34-4E38-B196-8F096D88AA1B}" type="sibTrans" cxnId="{D605567E-70F2-404B-B9A5-1A22CD986BD3}">
      <dgm:prSet/>
      <dgm:spPr/>
      <dgm:t>
        <a:bodyPr/>
        <a:lstStyle/>
        <a:p>
          <a:pPr rtl="1"/>
          <a:endParaRPr lang="ar-IQ"/>
        </a:p>
      </dgm:t>
    </dgm:pt>
    <dgm:pt modelId="{BDA72ABB-9532-4DF9-8785-12BC7634E249}" type="parTrans" cxnId="{D605567E-70F2-404B-B9A5-1A22CD986BD3}">
      <dgm:prSet/>
      <dgm:spPr/>
      <dgm:t>
        <a:bodyPr/>
        <a:lstStyle/>
        <a:p>
          <a:pPr rtl="1"/>
          <a:endParaRPr lang="ar-IQ"/>
        </a:p>
      </dgm:t>
    </dgm:pt>
    <dgm:pt modelId="{7EC11223-73B1-4434-A23E-76F25C557030}" type="pres">
      <dgm:prSet presAssocID="{F274AEA1-A5C6-430C-B7D0-782D3976B7F5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0CE055A-CEA9-49A4-844F-2DDDC2F4F6F2}" type="pres">
      <dgm:prSet presAssocID="{F274AEA1-A5C6-430C-B7D0-782D3976B7F5}" presName="ellipse" presStyleLbl="trBgShp" presStyleIdx="0" presStyleCnt="1"/>
      <dgm:spPr/>
    </dgm:pt>
    <dgm:pt modelId="{FBFB2EDF-C993-4CBC-B787-E9CB78C642AA}" type="pres">
      <dgm:prSet presAssocID="{F274AEA1-A5C6-430C-B7D0-782D3976B7F5}" presName="arrow1" presStyleLbl="fgShp" presStyleIdx="0" presStyleCnt="1"/>
      <dgm:spPr/>
    </dgm:pt>
    <dgm:pt modelId="{4042E016-BC10-40A9-A16D-36C49183F0CB}" type="pres">
      <dgm:prSet presAssocID="{F274AEA1-A5C6-430C-B7D0-782D3976B7F5}" presName="rectangle" presStyleLbl="revTx" presStyleIdx="0" presStyleCnt="1" custScaleX="151493" custScaleY="912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90FD21-9475-4160-B68A-D5B82196907E}" type="pres">
      <dgm:prSet presAssocID="{30FA1302-ADF3-492D-8AD5-871438159C34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A3ADDE-FE14-476D-A567-8DE1D7763254}" type="pres">
      <dgm:prSet presAssocID="{FBE6C2A7-B014-4C8D-9BD3-12616A9B73EE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0A7D7A-BD9B-4AFF-8DF4-C573F14CB61F}" type="pres">
      <dgm:prSet presAssocID="{9B962FB1-D235-4F83-A1E4-201C1933F2C3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13FF03B8-8974-4FF4-A967-22BFB287D947}" type="pres">
      <dgm:prSet presAssocID="{F274AEA1-A5C6-430C-B7D0-782D3976B7F5}" presName="funnel" presStyleLbl="trAlignAcc1" presStyleIdx="0" presStyleCnt="1"/>
      <dgm:spPr/>
    </dgm:pt>
  </dgm:ptLst>
  <dgm:cxnLst>
    <dgm:cxn modelId="{7CC7C4E4-E8A6-4970-9B93-071995242642}" type="presOf" srcId="{4481C96B-8AA4-4635-ADCC-B7C9A1D748B6}" destId="{770A7D7A-BD9B-4AFF-8DF4-C573F14CB61F}" srcOrd="0" destOrd="0" presId="urn:microsoft.com/office/officeart/2005/8/layout/funnel1"/>
    <dgm:cxn modelId="{08B3D00B-1D44-4B1F-9475-89BBEC4B53A4}" srcId="{F274AEA1-A5C6-430C-B7D0-782D3976B7F5}" destId="{9B962FB1-D235-4F83-A1E4-201C1933F2C3}" srcOrd="3" destOrd="0" parTransId="{20B0841E-A046-4640-95C9-AA8CBC70B4AA}" sibTransId="{3654C93E-236F-417A-ACB8-BEC04A6C7987}"/>
    <dgm:cxn modelId="{D605567E-70F2-404B-B9A5-1A22CD986BD3}" srcId="{F274AEA1-A5C6-430C-B7D0-782D3976B7F5}" destId="{4481C96B-8AA4-4635-ADCC-B7C9A1D748B6}" srcOrd="0" destOrd="0" parTransId="{BDA72ABB-9532-4DF9-8785-12BC7634E249}" sibTransId="{2C791CDD-9D34-4E38-B196-8F096D88AA1B}"/>
    <dgm:cxn modelId="{D830A37B-D029-4DD8-9898-AA50B2585AA4}" srcId="{F274AEA1-A5C6-430C-B7D0-782D3976B7F5}" destId="{FBE6C2A7-B014-4C8D-9BD3-12616A9B73EE}" srcOrd="2" destOrd="0" parTransId="{DB316337-24AE-4218-9D78-9A28A8BBA8A4}" sibTransId="{95C14514-FBC2-4EF9-8C6A-2D0671E56AF0}"/>
    <dgm:cxn modelId="{C9D35ABE-F50D-430D-82F0-7966C3D6F7AE}" type="presOf" srcId="{FBE6C2A7-B014-4C8D-9BD3-12616A9B73EE}" destId="{2A90FD21-9475-4160-B68A-D5B82196907E}" srcOrd="0" destOrd="0" presId="urn:microsoft.com/office/officeart/2005/8/layout/funnel1"/>
    <dgm:cxn modelId="{FA582776-BBBB-4BE2-BF15-5434BB38EAF8}" srcId="{F274AEA1-A5C6-430C-B7D0-782D3976B7F5}" destId="{30FA1302-ADF3-492D-8AD5-871438159C34}" srcOrd="1" destOrd="0" parTransId="{3E0E54AC-0B3B-4A61-8A97-56E1CA8520AD}" sibTransId="{9C664773-84AA-471D-9E19-13BA15D96ED4}"/>
    <dgm:cxn modelId="{E1E466D9-068B-4F49-8783-7402D9799686}" type="presOf" srcId="{9B962FB1-D235-4F83-A1E4-201C1933F2C3}" destId="{4042E016-BC10-40A9-A16D-36C49183F0CB}" srcOrd="0" destOrd="0" presId="urn:microsoft.com/office/officeart/2005/8/layout/funnel1"/>
    <dgm:cxn modelId="{19F369F0-BC11-4988-A16D-4125592EFFEF}" type="presOf" srcId="{30FA1302-ADF3-492D-8AD5-871438159C34}" destId="{D1A3ADDE-FE14-476D-A567-8DE1D7763254}" srcOrd="0" destOrd="0" presId="urn:microsoft.com/office/officeart/2005/8/layout/funnel1"/>
    <dgm:cxn modelId="{20DDC2C5-23A4-41B4-B93F-9C457660FC4D}" type="presOf" srcId="{F274AEA1-A5C6-430C-B7D0-782D3976B7F5}" destId="{7EC11223-73B1-4434-A23E-76F25C557030}" srcOrd="0" destOrd="0" presId="urn:microsoft.com/office/officeart/2005/8/layout/funnel1"/>
    <dgm:cxn modelId="{B07F456B-03E1-4A4D-853A-9A8DCF3D7DCA}" type="presParOf" srcId="{7EC11223-73B1-4434-A23E-76F25C557030}" destId="{60CE055A-CEA9-49A4-844F-2DDDC2F4F6F2}" srcOrd="0" destOrd="0" presId="urn:microsoft.com/office/officeart/2005/8/layout/funnel1"/>
    <dgm:cxn modelId="{E5CB15CB-4578-451D-A43B-455B074798D4}" type="presParOf" srcId="{7EC11223-73B1-4434-A23E-76F25C557030}" destId="{FBFB2EDF-C993-4CBC-B787-E9CB78C642AA}" srcOrd="1" destOrd="0" presId="urn:microsoft.com/office/officeart/2005/8/layout/funnel1"/>
    <dgm:cxn modelId="{E7339305-05A6-4781-BC7E-41C1E53F68AC}" type="presParOf" srcId="{7EC11223-73B1-4434-A23E-76F25C557030}" destId="{4042E016-BC10-40A9-A16D-36C49183F0CB}" srcOrd="2" destOrd="0" presId="urn:microsoft.com/office/officeart/2005/8/layout/funnel1"/>
    <dgm:cxn modelId="{3A86F3EA-9CEE-4A36-BE04-F7885731D1CE}" type="presParOf" srcId="{7EC11223-73B1-4434-A23E-76F25C557030}" destId="{2A90FD21-9475-4160-B68A-D5B82196907E}" srcOrd="3" destOrd="0" presId="urn:microsoft.com/office/officeart/2005/8/layout/funnel1"/>
    <dgm:cxn modelId="{865AF732-CE77-48B2-A219-981945B5A400}" type="presParOf" srcId="{7EC11223-73B1-4434-A23E-76F25C557030}" destId="{D1A3ADDE-FE14-476D-A567-8DE1D7763254}" srcOrd="4" destOrd="0" presId="urn:microsoft.com/office/officeart/2005/8/layout/funnel1"/>
    <dgm:cxn modelId="{501079C9-DC8C-49B8-9BF9-C320FDA9D58F}" type="presParOf" srcId="{7EC11223-73B1-4434-A23E-76F25C557030}" destId="{770A7D7A-BD9B-4AFF-8DF4-C573F14CB61F}" srcOrd="5" destOrd="0" presId="urn:microsoft.com/office/officeart/2005/8/layout/funnel1"/>
    <dgm:cxn modelId="{028EA626-E3BF-44DE-9369-22BDE7188343}" type="presParOf" srcId="{7EC11223-73B1-4434-A23E-76F25C557030}" destId="{13FF03B8-8974-4FF4-A967-22BFB287D947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B5BA54-5C68-4284-B05C-30712032BDE6}" type="doc">
      <dgm:prSet loTypeId="urn:microsoft.com/office/officeart/2005/8/layout/vList2" loCatId="list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pPr rtl="1"/>
          <a:endParaRPr lang="ar-IQ"/>
        </a:p>
      </dgm:t>
    </dgm:pt>
    <dgm:pt modelId="{2187B76B-0246-4CAB-BA32-34D85921F001}">
      <dgm:prSet phldrT="[Text]"/>
      <dgm:spPr/>
      <dgm:t>
        <a:bodyPr/>
        <a:lstStyle/>
        <a:p>
          <a:pPr rtl="0"/>
          <a:r>
            <a:rPr lang="en-US" b="1" dirty="0" smtClean="0"/>
            <a:t>Aqueous solution</a:t>
          </a:r>
          <a:endParaRPr lang="ar-IQ" dirty="0"/>
        </a:p>
      </dgm:t>
    </dgm:pt>
    <dgm:pt modelId="{A8F9C55E-6F6C-40D3-A0E5-D42FC7634E39}" type="parTrans" cxnId="{A5B3653A-D3D6-4BB7-8856-D80AC823F82E}">
      <dgm:prSet/>
      <dgm:spPr/>
      <dgm:t>
        <a:bodyPr/>
        <a:lstStyle/>
        <a:p>
          <a:pPr rtl="1"/>
          <a:endParaRPr lang="ar-IQ"/>
        </a:p>
      </dgm:t>
    </dgm:pt>
    <dgm:pt modelId="{DF7FC4C6-25E9-440B-968A-F04D0EC4F3C8}" type="sibTrans" cxnId="{A5B3653A-D3D6-4BB7-8856-D80AC823F82E}">
      <dgm:prSet/>
      <dgm:spPr/>
      <dgm:t>
        <a:bodyPr/>
        <a:lstStyle/>
        <a:p>
          <a:pPr rtl="1"/>
          <a:endParaRPr lang="ar-IQ"/>
        </a:p>
      </dgm:t>
    </dgm:pt>
    <dgm:pt modelId="{9D14734A-09ED-4D50-93B2-FB65722F5028}">
      <dgm:prSet phldrT="[Text]"/>
      <dgm:spPr/>
      <dgm:t>
        <a:bodyPr/>
        <a:lstStyle/>
        <a:p>
          <a:pPr rtl="0"/>
          <a:r>
            <a:rPr lang="en-US" b="1" dirty="0" smtClean="0"/>
            <a:t>(solvent is water)</a:t>
          </a:r>
          <a:endParaRPr lang="ar-IQ" dirty="0"/>
        </a:p>
      </dgm:t>
    </dgm:pt>
    <dgm:pt modelId="{881E749E-A7C4-47FB-B6DF-DC538965407D}" type="parTrans" cxnId="{3ED3B34C-FD69-4339-B07E-8F28D5849A3E}">
      <dgm:prSet/>
      <dgm:spPr/>
      <dgm:t>
        <a:bodyPr/>
        <a:lstStyle/>
        <a:p>
          <a:pPr rtl="1"/>
          <a:endParaRPr lang="ar-IQ"/>
        </a:p>
      </dgm:t>
    </dgm:pt>
    <dgm:pt modelId="{464FEBFB-3B80-4593-88EC-E1016C1C032A}" type="sibTrans" cxnId="{3ED3B34C-FD69-4339-B07E-8F28D5849A3E}">
      <dgm:prSet/>
      <dgm:spPr/>
      <dgm:t>
        <a:bodyPr/>
        <a:lstStyle/>
        <a:p>
          <a:pPr rtl="1"/>
          <a:endParaRPr lang="ar-IQ"/>
        </a:p>
      </dgm:t>
    </dgm:pt>
    <dgm:pt modelId="{C408C63A-BB29-42CC-8F53-EDC210D23C7C}">
      <dgm:prSet phldrT="[Text]"/>
      <dgm:spPr/>
      <dgm:t>
        <a:bodyPr/>
        <a:lstStyle/>
        <a:p>
          <a:pPr rtl="1"/>
          <a:r>
            <a:rPr lang="en-US" b="1" dirty="0" smtClean="0"/>
            <a:t>Non-aqueous solution  </a:t>
          </a:r>
          <a:endParaRPr lang="ar-IQ" dirty="0"/>
        </a:p>
      </dgm:t>
    </dgm:pt>
    <dgm:pt modelId="{F2AA923C-8DF5-4F06-B797-5CA7640D2763}" type="parTrans" cxnId="{EADBC668-5FA7-4AFE-B080-1BB590A846DA}">
      <dgm:prSet/>
      <dgm:spPr/>
      <dgm:t>
        <a:bodyPr/>
        <a:lstStyle/>
        <a:p>
          <a:pPr rtl="1"/>
          <a:endParaRPr lang="ar-IQ"/>
        </a:p>
      </dgm:t>
    </dgm:pt>
    <dgm:pt modelId="{53313491-0BC1-45F8-A694-B8164D71BD76}" type="sibTrans" cxnId="{EADBC668-5FA7-4AFE-B080-1BB590A846DA}">
      <dgm:prSet/>
      <dgm:spPr/>
      <dgm:t>
        <a:bodyPr/>
        <a:lstStyle/>
        <a:p>
          <a:pPr rtl="1"/>
          <a:endParaRPr lang="ar-IQ"/>
        </a:p>
      </dgm:t>
    </dgm:pt>
    <dgm:pt modelId="{2A5054D6-1E2B-4BCA-8234-4ABE8F1ABD2A}">
      <dgm:prSet phldrT="[Text]"/>
      <dgm:spPr/>
      <dgm:t>
        <a:bodyPr/>
        <a:lstStyle/>
        <a:p>
          <a:pPr rtl="0"/>
          <a:r>
            <a:rPr lang="en-US" b="1" dirty="0" smtClean="0"/>
            <a:t>solvent other than water</a:t>
          </a:r>
          <a:endParaRPr lang="ar-IQ" dirty="0"/>
        </a:p>
      </dgm:t>
    </dgm:pt>
    <dgm:pt modelId="{BDDAD433-B461-49FD-9D8C-F296BD505D96}" type="parTrans" cxnId="{C737A33A-1936-446D-95DA-B71E73C411A2}">
      <dgm:prSet/>
      <dgm:spPr/>
      <dgm:t>
        <a:bodyPr/>
        <a:lstStyle/>
        <a:p>
          <a:pPr rtl="1"/>
          <a:endParaRPr lang="ar-IQ"/>
        </a:p>
      </dgm:t>
    </dgm:pt>
    <dgm:pt modelId="{04B50666-5D8B-4833-9462-2A09352AE9B5}" type="sibTrans" cxnId="{C737A33A-1936-446D-95DA-B71E73C411A2}">
      <dgm:prSet/>
      <dgm:spPr/>
      <dgm:t>
        <a:bodyPr/>
        <a:lstStyle/>
        <a:p>
          <a:pPr rtl="1"/>
          <a:endParaRPr lang="ar-IQ"/>
        </a:p>
      </dgm:t>
    </dgm:pt>
    <dgm:pt modelId="{80CDC49D-43D4-42B5-89AF-495B69EEA4F5}" type="pres">
      <dgm:prSet presAssocID="{E4B5BA54-5C68-4284-B05C-30712032BDE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9315838-5A87-4FD2-A7A4-310289B4C1BC}" type="pres">
      <dgm:prSet presAssocID="{2187B76B-0246-4CAB-BA32-34D85921F00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7EF98B66-B5B3-407F-BB8F-EF27B9A48DED}" type="pres">
      <dgm:prSet presAssocID="{2187B76B-0246-4CAB-BA32-34D85921F001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42F06BCB-072F-4E06-BD68-9129D4C57B9A}" type="pres">
      <dgm:prSet presAssocID="{C408C63A-BB29-42CC-8F53-EDC210D23C7C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59EB3FFB-9B01-4947-AF5E-544C6E782A99}" type="pres">
      <dgm:prSet presAssocID="{C408C63A-BB29-42CC-8F53-EDC210D23C7C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</dgm:ptLst>
  <dgm:cxnLst>
    <dgm:cxn modelId="{FBB9926B-A457-4362-8DF0-E9C89A1A68BC}" type="presOf" srcId="{9D14734A-09ED-4D50-93B2-FB65722F5028}" destId="{7EF98B66-B5B3-407F-BB8F-EF27B9A48DED}" srcOrd="0" destOrd="0" presId="urn:microsoft.com/office/officeart/2005/8/layout/vList2"/>
    <dgm:cxn modelId="{7D9CF384-5618-48C8-B339-72326DB5A97D}" type="presOf" srcId="{C408C63A-BB29-42CC-8F53-EDC210D23C7C}" destId="{42F06BCB-072F-4E06-BD68-9129D4C57B9A}" srcOrd="0" destOrd="0" presId="urn:microsoft.com/office/officeart/2005/8/layout/vList2"/>
    <dgm:cxn modelId="{53FA0736-2BD4-4E58-88EC-C99742880CF4}" type="presOf" srcId="{E4B5BA54-5C68-4284-B05C-30712032BDE6}" destId="{80CDC49D-43D4-42B5-89AF-495B69EEA4F5}" srcOrd="0" destOrd="0" presId="urn:microsoft.com/office/officeart/2005/8/layout/vList2"/>
    <dgm:cxn modelId="{3ED3B34C-FD69-4339-B07E-8F28D5849A3E}" srcId="{2187B76B-0246-4CAB-BA32-34D85921F001}" destId="{9D14734A-09ED-4D50-93B2-FB65722F5028}" srcOrd="0" destOrd="0" parTransId="{881E749E-A7C4-47FB-B6DF-DC538965407D}" sibTransId="{464FEBFB-3B80-4593-88EC-E1016C1C032A}"/>
    <dgm:cxn modelId="{C737A33A-1936-446D-95DA-B71E73C411A2}" srcId="{C408C63A-BB29-42CC-8F53-EDC210D23C7C}" destId="{2A5054D6-1E2B-4BCA-8234-4ABE8F1ABD2A}" srcOrd="0" destOrd="0" parTransId="{BDDAD433-B461-49FD-9D8C-F296BD505D96}" sibTransId="{04B50666-5D8B-4833-9462-2A09352AE9B5}"/>
    <dgm:cxn modelId="{038253C3-2F8C-4EBA-9D88-3D56E49ABC7C}" type="presOf" srcId="{2187B76B-0246-4CAB-BA32-34D85921F001}" destId="{C9315838-5A87-4FD2-A7A4-310289B4C1BC}" srcOrd="0" destOrd="0" presId="urn:microsoft.com/office/officeart/2005/8/layout/vList2"/>
    <dgm:cxn modelId="{EADBC668-5FA7-4AFE-B080-1BB590A846DA}" srcId="{E4B5BA54-5C68-4284-B05C-30712032BDE6}" destId="{C408C63A-BB29-42CC-8F53-EDC210D23C7C}" srcOrd="1" destOrd="0" parTransId="{F2AA923C-8DF5-4F06-B797-5CA7640D2763}" sibTransId="{53313491-0BC1-45F8-A694-B8164D71BD76}"/>
    <dgm:cxn modelId="{8D5834BE-16E6-41DA-9339-7EDD644271FF}" type="presOf" srcId="{2A5054D6-1E2B-4BCA-8234-4ABE8F1ABD2A}" destId="{59EB3FFB-9B01-4947-AF5E-544C6E782A99}" srcOrd="0" destOrd="0" presId="urn:microsoft.com/office/officeart/2005/8/layout/vList2"/>
    <dgm:cxn modelId="{A5B3653A-D3D6-4BB7-8856-D80AC823F82E}" srcId="{E4B5BA54-5C68-4284-B05C-30712032BDE6}" destId="{2187B76B-0246-4CAB-BA32-34D85921F001}" srcOrd="0" destOrd="0" parTransId="{A8F9C55E-6F6C-40D3-A0E5-D42FC7634E39}" sibTransId="{DF7FC4C6-25E9-440B-968A-F04D0EC4F3C8}"/>
    <dgm:cxn modelId="{5DAEBE85-599A-4E03-96E2-F1BDB1C2D765}" type="presParOf" srcId="{80CDC49D-43D4-42B5-89AF-495B69EEA4F5}" destId="{C9315838-5A87-4FD2-A7A4-310289B4C1BC}" srcOrd="0" destOrd="0" presId="urn:microsoft.com/office/officeart/2005/8/layout/vList2"/>
    <dgm:cxn modelId="{5B61D355-26F9-4119-B385-53C0DEC9B4E6}" type="presParOf" srcId="{80CDC49D-43D4-42B5-89AF-495B69EEA4F5}" destId="{7EF98B66-B5B3-407F-BB8F-EF27B9A48DED}" srcOrd="1" destOrd="0" presId="urn:microsoft.com/office/officeart/2005/8/layout/vList2"/>
    <dgm:cxn modelId="{0FF32B4D-CC7A-4568-99C1-91B8C0B1871D}" type="presParOf" srcId="{80CDC49D-43D4-42B5-89AF-495B69EEA4F5}" destId="{42F06BCB-072F-4E06-BD68-9129D4C57B9A}" srcOrd="2" destOrd="0" presId="urn:microsoft.com/office/officeart/2005/8/layout/vList2"/>
    <dgm:cxn modelId="{C690D637-ADAA-46BE-8C3A-260CEE5F6039}" type="presParOf" srcId="{80CDC49D-43D4-42B5-89AF-495B69EEA4F5}" destId="{59EB3FFB-9B01-4947-AF5E-544C6E782A9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3DC6729-1FC6-4414-8C17-CFB7186F2F9E}" type="doc">
      <dgm:prSet loTypeId="urn:microsoft.com/office/officeart/2005/8/layout/chevron2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pPr rtl="1"/>
          <a:endParaRPr lang="ar-IQ"/>
        </a:p>
      </dgm:t>
    </dgm:pt>
    <dgm:pt modelId="{47C03348-0A5C-495C-A0E2-44BFF0FCFC94}">
      <dgm:prSet phldrT="[Text]"/>
      <dgm:spPr/>
      <dgm:t>
        <a:bodyPr/>
        <a:lstStyle/>
        <a:p>
          <a:pPr rtl="1"/>
          <a:r>
            <a:rPr lang="en-US" dirty="0" smtClean="0"/>
            <a:t>1</a:t>
          </a:r>
          <a:endParaRPr lang="ar-IQ" dirty="0"/>
        </a:p>
      </dgm:t>
    </dgm:pt>
    <dgm:pt modelId="{34C81E2C-8851-46B4-AD85-FE651A0AEC40}" type="parTrans" cxnId="{236C2EAD-0F3E-4C5E-A29E-C5B8370DC0B3}">
      <dgm:prSet/>
      <dgm:spPr/>
      <dgm:t>
        <a:bodyPr/>
        <a:lstStyle/>
        <a:p>
          <a:pPr rtl="1"/>
          <a:endParaRPr lang="ar-IQ"/>
        </a:p>
      </dgm:t>
    </dgm:pt>
    <dgm:pt modelId="{1A9C43D7-1E8D-41FA-818B-575E1CF69169}" type="sibTrans" cxnId="{236C2EAD-0F3E-4C5E-A29E-C5B8370DC0B3}">
      <dgm:prSet/>
      <dgm:spPr/>
      <dgm:t>
        <a:bodyPr/>
        <a:lstStyle/>
        <a:p>
          <a:pPr rtl="1"/>
          <a:endParaRPr lang="ar-IQ"/>
        </a:p>
      </dgm:t>
    </dgm:pt>
    <dgm:pt modelId="{35BA6387-9B9A-4DA2-8E8A-56D33690ECDC}">
      <dgm:prSet phldrT="[Text]" custT="1"/>
      <dgm:spPr/>
      <dgm:t>
        <a:bodyPr/>
        <a:lstStyle/>
        <a:p>
          <a:pPr rtl="0"/>
          <a:r>
            <a:rPr lang="en-US" sz="1600" b="1" dirty="0" smtClean="0"/>
            <a:t>Weigh the solid ingredient and put it in a beaker</a:t>
          </a:r>
          <a:r>
            <a:rPr lang="en-US" sz="1100" b="1" dirty="0" smtClean="0"/>
            <a:t>.</a:t>
          </a:r>
          <a:endParaRPr lang="ar-IQ" sz="1100" dirty="0"/>
        </a:p>
      </dgm:t>
    </dgm:pt>
    <dgm:pt modelId="{8B79C838-7CB3-416E-8A09-DAF2091E2B85}" type="parTrans" cxnId="{F6CAE1A0-02CD-426E-94B8-22E334B2FFBD}">
      <dgm:prSet/>
      <dgm:spPr/>
      <dgm:t>
        <a:bodyPr/>
        <a:lstStyle/>
        <a:p>
          <a:pPr rtl="1"/>
          <a:endParaRPr lang="ar-IQ"/>
        </a:p>
      </dgm:t>
    </dgm:pt>
    <dgm:pt modelId="{FDE4FF45-46E4-4DB3-B298-58252267CA72}" type="sibTrans" cxnId="{F6CAE1A0-02CD-426E-94B8-22E334B2FFBD}">
      <dgm:prSet/>
      <dgm:spPr/>
      <dgm:t>
        <a:bodyPr/>
        <a:lstStyle/>
        <a:p>
          <a:pPr rtl="1"/>
          <a:endParaRPr lang="ar-IQ"/>
        </a:p>
      </dgm:t>
    </dgm:pt>
    <dgm:pt modelId="{2DCF35CC-897A-470E-B945-09AE820D1A8E}">
      <dgm:prSet phldrT="[Text]"/>
      <dgm:spPr/>
      <dgm:t>
        <a:bodyPr/>
        <a:lstStyle/>
        <a:p>
          <a:pPr rtl="1"/>
          <a:r>
            <a:rPr lang="en-US" dirty="0" smtClean="0"/>
            <a:t>2</a:t>
          </a:r>
          <a:endParaRPr lang="ar-IQ" dirty="0"/>
        </a:p>
      </dgm:t>
    </dgm:pt>
    <dgm:pt modelId="{4F28D76E-9CEC-496C-83F8-D8434083D481}" type="parTrans" cxnId="{27C3D725-D180-4C6C-9FA2-C8372713984C}">
      <dgm:prSet/>
      <dgm:spPr/>
      <dgm:t>
        <a:bodyPr/>
        <a:lstStyle/>
        <a:p>
          <a:pPr rtl="1"/>
          <a:endParaRPr lang="ar-IQ"/>
        </a:p>
      </dgm:t>
    </dgm:pt>
    <dgm:pt modelId="{6A4028D4-0E17-4B1A-9FE6-ECA6C585BDF7}" type="sibTrans" cxnId="{27C3D725-D180-4C6C-9FA2-C8372713984C}">
      <dgm:prSet/>
      <dgm:spPr/>
      <dgm:t>
        <a:bodyPr/>
        <a:lstStyle/>
        <a:p>
          <a:pPr rtl="1"/>
          <a:endParaRPr lang="ar-IQ"/>
        </a:p>
      </dgm:t>
    </dgm:pt>
    <dgm:pt modelId="{118EAE58-37C3-4274-827B-E3F7A95F1E62}">
      <dgm:prSet phldrT="[Text]"/>
      <dgm:spPr/>
      <dgm:t>
        <a:bodyPr/>
        <a:lstStyle/>
        <a:p>
          <a:pPr rtl="0"/>
          <a:endParaRPr lang="ar-IQ" sz="1100" dirty="0"/>
        </a:p>
      </dgm:t>
    </dgm:pt>
    <dgm:pt modelId="{0D7C6E0B-2270-4BF4-B7F7-4E2A1302D89A}" type="parTrans" cxnId="{AA9682F0-40A3-4745-82A5-48C1D2A73FAD}">
      <dgm:prSet/>
      <dgm:spPr/>
      <dgm:t>
        <a:bodyPr/>
        <a:lstStyle/>
        <a:p>
          <a:pPr rtl="1"/>
          <a:endParaRPr lang="ar-IQ"/>
        </a:p>
      </dgm:t>
    </dgm:pt>
    <dgm:pt modelId="{57472FE1-9950-451D-966F-55313DBCFAD5}" type="sibTrans" cxnId="{AA9682F0-40A3-4745-82A5-48C1D2A73FAD}">
      <dgm:prSet/>
      <dgm:spPr/>
      <dgm:t>
        <a:bodyPr/>
        <a:lstStyle/>
        <a:p>
          <a:pPr rtl="1"/>
          <a:endParaRPr lang="ar-IQ"/>
        </a:p>
      </dgm:t>
    </dgm:pt>
    <dgm:pt modelId="{D0F3B076-B717-4671-A675-88FE2CA256B5}">
      <dgm:prSet phldrT="[Text]"/>
      <dgm:spPr/>
      <dgm:t>
        <a:bodyPr/>
        <a:lstStyle/>
        <a:p>
          <a:pPr rtl="1"/>
          <a:r>
            <a:rPr lang="en-US" dirty="0" smtClean="0"/>
            <a:t>3</a:t>
          </a:r>
          <a:endParaRPr lang="ar-IQ" dirty="0"/>
        </a:p>
      </dgm:t>
    </dgm:pt>
    <dgm:pt modelId="{5F714602-FC99-44E0-BE2C-3F930D1424FB}" type="parTrans" cxnId="{0D3C9F59-E16E-4D03-AD61-657BEE9053DD}">
      <dgm:prSet/>
      <dgm:spPr/>
      <dgm:t>
        <a:bodyPr/>
        <a:lstStyle/>
        <a:p>
          <a:pPr rtl="1"/>
          <a:endParaRPr lang="ar-IQ"/>
        </a:p>
      </dgm:t>
    </dgm:pt>
    <dgm:pt modelId="{FE9332F6-A631-4E1E-9C01-9B5AF1887C6D}" type="sibTrans" cxnId="{0D3C9F59-E16E-4D03-AD61-657BEE9053DD}">
      <dgm:prSet/>
      <dgm:spPr/>
      <dgm:t>
        <a:bodyPr/>
        <a:lstStyle/>
        <a:p>
          <a:pPr rtl="1"/>
          <a:endParaRPr lang="ar-IQ"/>
        </a:p>
      </dgm:t>
    </dgm:pt>
    <dgm:pt modelId="{00367301-B685-49F3-8463-991DC76DD327}">
      <dgm:prSet phldrT="[Text]"/>
      <dgm:spPr/>
      <dgm:t>
        <a:bodyPr/>
        <a:lstStyle/>
        <a:p>
          <a:pPr rtl="0"/>
          <a:r>
            <a:rPr lang="en-US" b="1" dirty="0" smtClean="0"/>
            <a:t>Dissolve the solid ingredients in the remaining amount of the vehicle.</a:t>
          </a:r>
          <a:endParaRPr lang="ar-IQ" dirty="0"/>
        </a:p>
      </dgm:t>
    </dgm:pt>
    <dgm:pt modelId="{6A871B4C-0568-46AC-B2D8-BD0BEBD7C634}" type="parTrans" cxnId="{2F6FBAF2-F712-49EE-8F68-2CF52F56D728}">
      <dgm:prSet/>
      <dgm:spPr/>
      <dgm:t>
        <a:bodyPr/>
        <a:lstStyle/>
        <a:p>
          <a:pPr rtl="1"/>
          <a:endParaRPr lang="ar-IQ"/>
        </a:p>
      </dgm:t>
    </dgm:pt>
    <dgm:pt modelId="{D6521A84-4780-4553-AA17-8D507E512990}" type="sibTrans" cxnId="{2F6FBAF2-F712-49EE-8F68-2CF52F56D728}">
      <dgm:prSet/>
      <dgm:spPr/>
      <dgm:t>
        <a:bodyPr/>
        <a:lstStyle/>
        <a:p>
          <a:pPr rtl="1"/>
          <a:endParaRPr lang="ar-IQ"/>
        </a:p>
      </dgm:t>
    </dgm:pt>
    <dgm:pt modelId="{D59B0F77-66F5-4E99-8010-6FE398206595}">
      <dgm:prSet custT="1"/>
      <dgm:spPr/>
      <dgm:t>
        <a:bodyPr/>
        <a:lstStyle/>
        <a:p>
          <a:pPr rtl="0"/>
          <a:r>
            <a:rPr lang="en-US" sz="1600" b="1" dirty="0" smtClean="0"/>
            <a:t>Subtract the volume of liquid ingredient (in the formula ) from ¾ of the final volume of the prescription.</a:t>
          </a:r>
          <a:endParaRPr lang="en-US" sz="1600" dirty="0"/>
        </a:p>
      </dgm:t>
    </dgm:pt>
    <dgm:pt modelId="{BC039647-2764-4592-8767-F768773A5700}" type="parTrans" cxnId="{DD82CA4F-D9BE-4130-A51E-528D3C2585B6}">
      <dgm:prSet/>
      <dgm:spPr/>
      <dgm:t>
        <a:bodyPr/>
        <a:lstStyle/>
        <a:p>
          <a:pPr rtl="1"/>
          <a:endParaRPr lang="ar-IQ"/>
        </a:p>
      </dgm:t>
    </dgm:pt>
    <dgm:pt modelId="{3E58B2E8-280C-46A9-A4DB-C5F60E2A9855}" type="sibTrans" cxnId="{DD82CA4F-D9BE-4130-A51E-528D3C2585B6}">
      <dgm:prSet/>
      <dgm:spPr/>
      <dgm:t>
        <a:bodyPr/>
        <a:lstStyle/>
        <a:p>
          <a:pPr rtl="1"/>
          <a:endParaRPr lang="ar-IQ"/>
        </a:p>
      </dgm:t>
    </dgm:pt>
    <dgm:pt modelId="{A292FD3F-7C90-4373-A278-50693F807913}">
      <dgm:prSet/>
      <dgm:spPr/>
      <dgm:t>
        <a:bodyPr/>
        <a:lstStyle/>
        <a:p>
          <a:pPr rtl="0"/>
          <a:r>
            <a:rPr lang="en-US" dirty="0" smtClean="0"/>
            <a:t>4</a:t>
          </a:r>
          <a:endParaRPr lang="en-US" dirty="0"/>
        </a:p>
      </dgm:t>
    </dgm:pt>
    <dgm:pt modelId="{B83D9896-BE94-4068-92A3-9C5F450D4ECC}" type="parTrans" cxnId="{26EA0ECE-ADEB-4790-83FF-796B228D6BC8}">
      <dgm:prSet/>
      <dgm:spPr/>
      <dgm:t>
        <a:bodyPr/>
        <a:lstStyle/>
        <a:p>
          <a:pPr rtl="1"/>
          <a:endParaRPr lang="ar-IQ"/>
        </a:p>
      </dgm:t>
    </dgm:pt>
    <dgm:pt modelId="{9B769BA0-9FFE-4E6F-BE3E-C31FD21A1D31}" type="sibTrans" cxnId="{26EA0ECE-ADEB-4790-83FF-796B228D6BC8}">
      <dgm:prSet/>
      <dgm:spPr/>
      <dgm:t>
        <a:bodyPr/>
        <a:lstStyle/>
        <a:p>
          <a:pPr rtl="1"/>
          <a:endParaRPr lang="ar-IQ"/>
        </a:p>
      </dgm:t>
    </dgm:pt>
    <dgm:pt modelId="{9593527B-2C98-4102-8822-0DA75CCE2848}">
      <dgm:prSet/>
      <dgm:spPr/>
      <dgm:t>
        <a:bodyPr/>
        <a:lstStyle/>
        <a:p>
          <a:pPr rtl="0"/>
          <a:r>
            <a:rPr lang="en-US" dirty="0" smtClean="0"/>
            <a:t>5</a:t>
          </a:r>
          <a:endParaRPr lang="en-US" dirty="0"/>
        </a:p>
      </dgm:t>
    </dgm:pt>
    <dgm:pt modelId="{F77FA477-E4C9-4635-8F78-D9ED8BDD055C}" type="parTrans" cxnId="{72C14B95-A345-444B-B6B1-39E3BDA42FAD}">
      <dgm:prSet/>
      <dgm:spPr/>
      <dgm:t>
        <a:bodyPr/>
        <a:lstStyle/>
        <a:p>
          <a:pPr rtl="1"/>
          <a:endParaRPr lang="ar-IQ"/>
        </a:p>
      </dgm:t>
    </dgm:pt>
    <dgm:pt modelId="{B4D8CDC5-F264-41CF-A5A1-9F88ABF7542A}" type="sibTrans" cxnId="{72C14B95-A345-444B-B6B1-39E3BDA42FAD}">
      <dgm:prSet/>
      <dgm:spPr/>
      <dgm:t>
        <a:bodyPr/>
        <a:lstStyle/>
        <a:p>
          <a:pPr rtl="1"/>
          <a:endParaRPr lang="ar-IQ"/>
        </a:p>
      </dgm:t>
    </dgm:pt>
    <dgm:pt modelId="{E1A23402-D20D-4E61-949D-73C4A7A76CD9}">
      <dgm:prSet/>
      <dgm:spPr/>
      <dgm:t>
        <a:bodyPr/>
        <a:lstStyle/>
        <a:p>
          <a:pPr rtl="0"/>
          <a:r>
            <a:rPr lang="en-US" dirty="0" smtClean="0"/>
            <a:t>6</a:t>
          </a:r>
          <a:endParaRPr lang="ar-IQ" dirty="0"/>
        </a:p>
      </dgm:t>
    </dgm:pt>
    <dgm:pt modelId="{4F2644B1-D1A1-44DF-8052-42DDA26F4446}" type="parTrans" cxnId="{ABC6AB8C-85D8-4D0C-BB41-4CC4E6403857}">
      <dgm:prSet/>
      <dgm:spPr/>
      <dgm:t>
        <a:bodyPr/>
        <a:lstStyle/>
        <a:p>
          <a:pPr rtl="1"/>
          <a:endParaRPr lang="ar-IQ"/>
        </a:p>
      </dgm:t>
    </dgm:pt>
    <dgm:pt modelId="{371B74DD-D359-490A-AA4D-C9D0F2CC448B}" type="sibTrans" cxnId="{ABC6AB8C-85D8-4D0C-BB41-4CC4E6403857}">
      <dgm:prSet/>
      <dgm:spPr/>
      <dgm:t>
        <a:bodyPr/>
        <a:lstStyle/>
        <a:p>
          <a:pPr rtl="1"/>
          <a:endParaRPr lang="ar-IQ"/>
        </a:p>
      </dgm:t>
    </dgm:pt>
    <dgm:pt modelId="{64C3C2F4-1928-4C43-B47F-0858B6D78968}">
      <dgm:prSet custT="1"/>
      <dgm:spPr/>
      <dgm:t>
        <a:bodyPr/>
        <a:lstStyle/>
        <a:p>
          <a:pPr rtl="0"/>
          <a:r>
            <a:rPr lang="en-US" sz="1600" b="1" dirty="0" smtClean="0"/>
            <a:t>Add the liquid ingredient.</a:t>
          </a:r>
          <a:endParaRPr lang="ar-IQ" sz="1600" dirty="0"/>
        </a:p>
      </dgm:t>
    </dgm:pt>
    <dgm:pt modelId="{04C9A89F-E06B-4B35-89C7-6DB1F48B3BF8}" type="parTrans" cxnId="{53889A48-82EA-4F25-ABF4-D31DAC1376AC}">
      <dgm:prSet/>
      <dgm:spPr/>
      <dgm:t>
        <a:bodyPr/>
        <a:lstStyle/>
        <a:p>
          <a:pPr rtl="1"/>
          <a:endParaRPr lang="ar-IQ"/>
        </a:p>
      </dgm:t>
    </dgm:pt>
    <dgm:pt modelId="{C1C85743-14BE-4BD1-9C68-57D6D3163732}" type="sibTrans" cxnId="{53889A48-82EA-4F25-ABF4-D31DAC1376AC}">
      <dgm:prSet/>
      <dgm:spPr/>
      <dgm:t>
        <a:bodyPr/>
        <a:lstStyle/>
        <a:p>
          <a:pPr rtl="1"/>
          <a:endParaRPr lang="ar-IQ"/>
        </a:p>
      </dgm:t>
    </dgm:pt>
    <dgm:pt modelId="{1A388E33-9F36-4BE1-A8E2-3B55B6CAE125}">
      <dgm:prSet/>
      <dgm:spPr/>
      <dgm:t>
        <a:bodyPr/>
        <a:lstStyle/>
        <a:p>
          <a:pPr rtl="1"/>
          <a:endParaRPr lang="ar-IQ" sz="1500" dirty="0"/>
        </a:p>
      </dgm:t>
    </dgm:pt>
    <dgm:pt modelId="{4D084670-0BA2-4C2A-9E5D-66B5AC6F1E3B}" type="parTrans" cxnId="{CF797CA9-FB05-4640-952C-92A200AB20DF}">
      <dgm:prSet/>
      <dgm:spPr/>
      <dgm:t>
        <a:bodyPr/>
        <a:lstStyle/>
        <a:p>
          <a:pPr rtl="1"/>
          <a:endParaRPr lang="ar-IQ"/>
        </a:p>
      </dgm:t>
    </dgm:pt>
    <dgm:pt modelId="{7D79F1BD-0013-46A2-8291-A3F88D701992}" type="sibTrans" cxnId="{CF797CA9-FB05-4640-952C-92A200AB20DF}">
      <dgm:prSet/>
      <dgm:spPr/>
      <dgm:t>
        <a:bodyPr/>
        <a:lstStyle/>
        <a:p>
          <a:pPr rtl="1"/>
          <a:endParaRPr lang="ar-IQ"/>
        </a:p>
      </dgm:t>
    </dgm:pt>
    <dgm:pt modelId="{1F6EED57-EFA8-4B42-96E5-4935CDC83458}">
      <dgm:prSet/>
      <dgm:spPr/>
      <dgm:t>
        <a:bodyPr/>
        <a:lstStyle/>
        <a:p>
          <a:pPr rtl="0"/>
          <a:r>
            <a:rPr lang="en-US" b="1" dirty="0" smtClean="0"/>
            <a:t>Convert the content of the beaker into the measuring cylinder and complete the volume up to the required amount by the addition of the vehicle.</a:t>
          </a:r>
          <a:endParaRPr lang="ar-IQ" dirty="0"/>
        </a:p>
      </dgm:t>
    </dgm:pt>
    <dgm:pt modelId="{39CAB8B4-8AFF-49CD-B439-057ABD16AFFA}" type="parTrans" cxnId="{AACA094C-EF55-4426-B216-4FC91EA81ACE}">
      <dgm:prSet/>
      <dgm:spPr/>
      <dgm:t>
        <a:bodyPr/>
        <a:lstStyle/>
        <a:p>
          <a:pPr rtl="1"/>
          <a:endParaRPr lang="ar-IQ"/>
        </a:p>
      </dgm:t>
    </dgm:pt>
    <dgm:pt modelId="{D58A2FC5-46A4-4995-85A5-03839ACED859}" type="sibTrans" cxnId="{AACA094C-EF55-4426-B216-4FC91EA81ACE}">
      <dgm:prSet/>
      <dgm:spPr/>
      <dgm:t>
        <a:bodyPr/>
        <a:lstStyle/>
        <a:p>
          <a:pPr rtl="1"/>
          <a:endParaRPr lang="ar-IQ"/>
        </a:p>
      </dgm:t>
    </dgm:pt>
    <dgm:pt modelId="{2C20A24E-1C99-4C8C-9693-E9CD2CA95430}">
      <dgm:prSet/>
      <dgm:spPr/>
      <dgm:t>
        <a:bodyPr/>
        <a:lstStyle/>
        <a:p>
          <a:pPr rtl="0"/>
          <a:r>
            <a:rPr lang="en-US" b="1" dirty="0" smtClean="0"/>
            <a:t>Transfer the content of the measuring cylinder to a wide mouth bottle and put the suitable label.</a:t>
          </a:r>
          <a:endParaRPr lang="ar-IQ" dirty="0"/>
        </a:p>
      </dgm:t>
    </dgm:pt>
    <dgm:pt modelId="{4F5D2532-347B-4437-8C25-C09A94859BDD}" type="parTrans" cxnId="{12E8DE1F-29A6-452A-A04F-0DBC31D76CE5}">
      <dgm:prSet/>
      <dgm:spPr/>
      <dgm:t>
        <a:bodyPr/>
        <a:lstStyle/>
        <a:p>
          <a:pPr rtl="1"/>
          <a:endParaRPr lang="ar-IQ"/>
        </a:p>
      </dgm:t>
    </dgm:pt>
    <dgm:pt modelId="{BB95964C-29C5-4E6D-BE8D-9ECF8FA9816D}" type="sibTrans" cxnId="{12E8DE1F-29A6-452A-A04F-0DBC31D76CE5}">
      <dgm:prSet/>
      <dgm:spPr/>
      <dgm:t>
        <a:bodyPr/>
        <a:lstStyle/>
        <a:p>
          <a:pPr rtl="1"/>
          <a:endParaRPr lang="ar-IQ"/>
        </a:p>
      </dgm:t>
    </dgm:pt>
    <dgm:pt modelId="{3CDFD695-4FB4-49AB-894F-74E0B4A30FE8}" type="pres">
      <dgm:prSet presAssocID="{C3DC6729-1FC6-4414-8C17-CFB7186F2F9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FE6FF4-9612-4530-BDE8-2A9986B6140A}" type="pres">
      <dgm:prSet presAssocID="{47C03348-0A5C-495C-A0E2-44BFF0FCFC94}" presName="composite" presStyleCnt="0"/>
      <dgm:spPr/>
    </dgm:pt>
    <dgm:pt modelId="{7A1D2A20-8574-4F40-9296-E2716D26128D}" type="pres">
      <dgm:prSet presAssocID="{47C03348-0A5C-495C-A0E2-44BFF0FCFC94}" presName="parentText" presStyleLbl="align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CF05C9-D886-4DA8-87FF-DF537C347702}" type="pres">
      <dgm:prSet presAssocID="{47C03348-0A5C-495C-A0E2-44BFF0FCFC94}" presName="descendantText" presStyleLbl="alignAcc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429DDF77-CABB-44BD-88D5-728D46F5D4FE}" type="pres">
      <dgm:prSet presAssocID="{1A9C43D7-1E8D-41FA-818B-575E1CF69169}" presName="sp" presStyleCnt="0"/>
      <dgm:spPr/>
    </dgm:pt>
    <dgm:pt modelId="{CD1FEB1E-F164-47A7-AA17-9B6C4217C46C}" type="pres">
      <dgm:prSet presAssocID="{2DCF35CC-897A-470E-B945-09AE820D1A8E}" presName="composite" presStyleCnt="0"/>
      <dgm:spPr/>
    </dgm:pt>
    <dgm:pt modelId="{F6BD97E6-4B95-4019-9AB4-09AF85F11F74}" type="pres">
      <dgm:prSet presAssocID="{2DCF35CC-897A-470E-B945-09AE820D1A8E}" presName="parentText" presStyleLbl="align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4D7CCB-472E-48DB-9437-226017C3DD37}" type="pres">
      <dgm:prSet presAssocID="{2DCF35CC-897A-470E-B945-09AE820D1A8E}" presName="descendantText" presStyleLbl="alignAcc1" presStyleIdx="1" presStyleCnt="6" custScaleY="125143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E686462B-5A61-4A57-821A-4B6D55615318}" type="pres">
      <dgm:prSet presAssocID="{6A4028D4-0E17-4B1A-9FE6-ECA6C585BDF7}" presName="sp" presStyleCnt="0"/>
      <dgm:spPr/>
    </dgm:pt>
    <dgm:pt modelId="{BD43E4EA-647E-414B-ACF9-CC74A66A99D5}" type="pres">
      <dgm:prSet presAssocID="{D0F3B076-B717-4671-A675-88FE2CA256B5}" presName="composite" presStyleCnt="0"/>
      <dgm:spPr/>
    </dgm:pt>
    <dgm:pt modelId="{A1E479FB-BA45-48A1-B3A9-FE355D1C0A7F}" type="pres">
      <dgm:prSet presAssocID="{D0F3B076-B717-4671-A675-88FE2CA256B5}" presName="parentText" presStyleLbl="align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AE0D92-E862-4719-BBB8-5CB997D82407}" type="pres">
      <dgm:prSet presAssocID="{D0F3B076-B717-4671-A675-88FE2CA256B5}" presName="descendantText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156EC784-92D6-4059-B37D-C8763250C9D9}" type="pres">
      <dgm:prSet presAssocID="{FE9332F6-A631-4E1E-9C01-9B5AF1887C6D}" presName="sp" presStyleCnt="0"/>
      <dgm:spPr/>
    </dgm:pt>
    <dgm:pt modelId="{10696B6B-F8EA-4DA6-98FA-947129519E2F}" type="pres">
      <dgm:prSet presAssocID="{A292FD3F-7C90-4373-A278-50693F807913}" presName="composite" presStyleCnt="0"/>
      <dgm:spPr/>
    </dgm:pt>
    <dgm:pt modelId="{1AF9EF2E-5C6E-49F7-AC0A-14EA02CC1165}" type="pres">
      <dgm:prSet presAssocID="{A292FD3F-7C90-4373-A278-50693F807913}" presName="parentText" presStyleLbl="align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0D04DCC3-709D-4A77-93B7-3269A7DCA624}" type="pres">
      <dgm:prSet presAssocID="{A292FD3F-7C90-4373-A278-50693F807913}" presName="descendantText" presStyleLbl="alignAcc1" presStyleIdx="3" presStyleCnt="6" custLinFactNeighborX="-600" custLinFactNeighborY="7214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F67D7ACD-9BC4-42F4-BABB-432E015DF384}" type="pres">
      <dgm:prSet presAssocID="{9B769BA0-9FFE-4E6F-BE3E-C31FD21A1D31}" presName="sp" presStyleCnt="0"/>
      <dgm:spPr/>
    </dgm:pt>
    <dgm:pt modelId="{BC017774-F69E-4351-B7E9-7EBEFBC6F6C7}" type="pres">
      <dgm:prSet presAssocID="{9593527B-2C98-4102-8822-0DA75CCE2848}" presName="composite" presStyleCnt="0"/>
      <dgm:spPr/>
    </dgm:pt>
    <dgm:pt modelId="{0649D46D-A221-4F7A-8B5D-47704C036527}" type="pres">
      <dgm:prSet presAssocID="{9593527B-2C98-4102-8822-0DA75CCE2848}" presName="parentText" presStyleLbl="align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929C5E-E5C8-4B84-ABA9-C943686AE8B3}" type="pres">
      <dgm:prSet presAssocID="{9593527B-2C98-4102-8822-0DA75CCE2848}" presName="descendantText" presStyleLbl="alignAcc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7002DB55-0A70-463D-8681-95D986BF4BD4}" type="pres">
      <dgm:prSet presAssocID="{B4D8CDC5-F264-41CF-A5A1-9F88ABF7542A}" presName="sp" presStyleCnt="0"/>
      <dgm:spPr/>
    </dgm:pt>
    <dgm:pt modelId="{9744FF03-191D-417E-AE1B-ED0ABECDDA84}" type="pres">
      <dgm:prSet presAssocID="{E1A23402-D20D-4E61-949D-73C4A7A76CD9}" presName="composite" presStyleCnt="0"/>
      <dgm:spPr/>
    </dgm:pt>
    <dgm:pt modelId="{FF7CCC8A-E457-41BA-9D01-D285A65C2C6B}" type="pres">
      <dgm:prSet presAssocID="{E1A23402-D20D-4E61-949D-73C4A7A76CD9}" presName="parentText" presStyleLbl="align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B6DDCC-9430-43C4-8FFA-02B6C318B342}" type="pres">
      <dgm:prSet presAssocID="{E1A23402-D20D-4E61-949D-73C4A7A76CD9}" presName="descendantText" presStyleLbl="alignAcc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</dgm:ptLst>
  <dgm:cxnLst>
    <dgm:cxn modelId="{F6CAE1A0-02CD-426E-94B8-22E334B2FFBD}" srcId="{47C03348-0A5C-495C-A0E2-44BFF0FCFC94}" destId="{35BA6387-9B9A-4DA2-8E8A-56D33690ECDC}" srcOrd="0" destOrd="0" parTransId="{8B79C838-7CB3-416E-8A09-DAF2091E2B85}" sibTransId="{FDE4FF45-46E4-4DB3-B298-58252267CA72}"/>
    <dgm:cxn modelId="{F7D35EF3-F423-4EB6-853A-4107E5A9C258}" type="presOf" srcId="{C3DC6729-1FC6-4414-8C17-CFB7186F2F9E}" destId="{3CDFD695-4FB4-49AB-894F-74E0B4A30FE8}" srcOrd="0" destOrd="0" presId="urn:microsoft.com/office/officeart/2005/8/layout/chevron2"/>
    <dgm:cxn modelId="{BF3C30F5-A033-4B1F-BA53-AE55C2FC0381}" type="presOf" srcId="{118EAE58-37C3-4274-827B-E3F7A95F1E62}" destId="{054D7CCB-472E-48DB-9437-226017C3DD37}" srcOrd="0" destOrd="0" presId="urn:microsoft.com/office/officeart/2005/8/layout/chevron2"/>
    <dgm:cxn modelId="{AC295F18-8995-40E4-A043-EDC6B11BFAA3}" type="presOf" srcId="{47C03348-0A5C-495C-A0E2-44BFF0FCFC94}" destId="{7A1D2A20-8574-4F40-9296-E2716D26128D}" srcOrd="0" destOrd="0" presId="urn:microsoft.com/office/officeart/2005/8/layout/chevron2"/>
    <dgm:cxn modelId="{2F6FBAF2-F712-49EE-8F68-2CF52F56D728}" srcId="{D0F3B076-B717-4671-A675-88FE2CA256B5}" destId="{00367301-B685-49F3-8463-991DC76DD327}" srcOrd="0" destOrd="0" parTransId="{6A871B4C-0568-46AC-B2D8-BD0BEBD7C634}" sibTransId="{D6521A84-4780-4553-AA17-8D507E512990}"/>
    <dgm:cxn modelId="{4D6D22D9-6A49-42AB-AF65-75F94D8DC0A5}" type="presOf" srcId="{35BA6387-9B9A-4DA2-8E8A-56D33690ECDC}" destId="{8ACF05C9-D886-4DA8-87FF-DF537C347702}" srcOrd="0" destOrd="0" presId="urn:microsoft.com/office/officeart/2005/8/layout/chevron2"/>
    <dgm:cxn modelId="{DA32E822-6D39-429F-890E-031395292FEE}" type="presOf" srcId="{00367301-B685-49F3-8463-991DC76DD327}" destId="{5BAE0D92-E862-4719-BBB8-5CB997D82407}" srcOrd="0" destOrd="0" presId="urn:microsoft.com/office/officeart/2005/8/layout/chevron2"/>
    <dgm:cxn modelId="{6C4E99DE-EF6D-49D2-97AF-1C04DFF29E03}" type="presOf" srcId="{1F6EED57-EFA8-4B42-96E5-4935CDC83458}" destId="{FC929C5E-E5C8-4B84-ABA9-C943686AE8B3}" srcOrd="0" destOrd="0" presId="urn:microsoft.com/office/officeart/2005/8/layout/chevron2"/>
    <dgm:cxn modelId="{26EA0ECE-ADEB-4790-83FF-796B228D6BC8}" srcId="{C3DC6729-1FC6-4414-8C17-CFB7186F2F9E}" destId="{A292FD3F-7C90-4373-A278-50693F807913}" srcOrd="3" destOrd="0" parTransId="{B83D9896-BE94-4068-92A3-9C5F450D4ECC}" sibTransId="{9B769BA0-9FFE-4E6F-BE3E-C31FD21A1D31}"/>
    <dgm:cxn modelId="{AA9682F0-40A3-4745-82A5-48C1D2A73FAD}" srcId="{2DCF35CC-897A-470E-B945-09AE820D1A8E}" destId="{118EAE58-37C3-4274-827B-E3F7A95F1E62}" srcOrd="0" destOrd="0" parTransId="{0D7C6E0B-2270-4BF4-B7F7-4E2A1302D89A}" sibTransId="{57472FE1-9950-451D-966F-55313DBCFAD5}"/>
    <dgm:cxn modelId="{8220F374-7276-4006-87EC-8F805174A588}" type="presOf" srcId="{2C20A24E-1C99-4C8C-9693-E9CD2CA95430}" destId="{52B6DDCC-9430-43C4-8FFA-02B6C318B342}" srcOrd="0" destOrd="0" presId="urn:microsoft.com/office/officeart/2005/8/layout/chevron2"/>
    <dgm:cxn modelId="{12E8DE1F-29A6-452A-A04F-0DBC31D76CE5}" srcId="{E1A23402-D20D-4E61-949D-73C4A7A76CD9}" destId="{2C20A24E-1C99-4C8C-9693-E9CD2CA95430}" srcOrd="0" destOrd="0" parTransId="{4F5D2532-347B-4437-8C25-C09A94859BDD}" sibTransId="{BB95964C-29C5-4E6D-BE8D-9ECF8FA9816D}"/>
    <dgm:cxn modelId="{236C2EAD-0F3E-4C5E-A29E-C5B8370DC0B3}" srcId="{C3DC6729-1FC6-4414-8C17-CFB7186F2F9E}" destId="{47C03348-0A5C-495C-A0E2-44BFF0FCFC94}" srcOrd="0" destOrd="0" parTransId="{34C81E2C-8851-46B4-AD85-FE651A0AEC40}" sibTransId="{1A9C43D7-1E8D-41FA-818B-575E1CF69169}"/>
    <dgm:cxn modelId="{34AE3218-A248-4336-AA76-5550150DCC18}" type="presOf" srcId="{2DCF35CC-897A-470E-B945-09AE820D1A8E}" destId="{F6BD97E6-4B95-4019-9AB4-09AF85F11F74}" srcOrd="0" destOrd="0" presId="urn:microsoft.com/office/officeart/2005/8/layout/chevron2"/>
    <dgm:cxn modelId="{341C20F4-1261-4A51-98A9-24FA71B4892B}" type="presOf" srcId="{A292FD3F-7C90-4373-A278-50693F807913}" destId="{1AF9EF2E-5C6E-49F7-AC0A-14EA02CC1165}" srcOrd="0" destOrd="0" presId="urn:microsoft.com/office/officeart/2005/8/layout/chevron2"/>
    <dgm:cxn modelId="{DD82CA4F-D9BE-4130-A51E-528D3C2585B6}" srcId="{2DCF35CC-897A-470E-B945-09AE820D1A8E}" destId="{D59B0F77-66F5-4E99-8010-6FE398206595}" srcOrd="1" destOrd="0" parTransId="{BC039647-2764-4592-8767-F768773A5700}" sibTransId="{3E58B2E8-280C-46A9-A4DB-C5F60E2A9855}"/>
    <dgm:cxn modelId="{6307EC1C-BE18-4DAA-9AE1-136730DEB16D}" type="presOf" srcId="{9593527B-2C98-4102-8822-0DA75CCE2848}" destId="{0649D46D-A221-4F7A-8B5D-47704C036527}" srcOrd="0" destOrd="0" presId="urn:microsoft.com/office/officeart/2005/8/layout/chevron2"/>
    <dgm:cxn modelId="{3249D576-40FE-47F7-B405-B3674B505F2F}" type="presOf" srcId="{64C3C2F4-1928-4C43-B47F-0858B6D78968}" destId="{0D04DCC3-709D-4A77-93B7-3269A7DCA624}" srcOrd="0" destOrd="0" presId="urn:microsoft.com/office/officeart/2005/8/layout/chevron2"/>
    <dgm:cxn modelId="{ABC6AB8C-85D8-4D0C-BB41-4CC4E6403857}" srcId="{C3DC6729-1FC6-4414-8C17-CFB7186F2F9E}" destId="{E1A23402-D20D-4E61-949D-73C4A7A76CD9}" srcOrd="5" destOrd="0" parTransId="{4F2644B1-D1A1-44DF-8052-42DDA26F4446}" sibTransId="{371B74DD-D359-490A-AA4D-C9D0F2CC448B}"/>
    <dgm:cxn modelId="{6359AD59-A59F-4C9D-B816-2B8FFE3AEFFE}" type="presOf" srcId="{D59B0F77-66F5-4E99-8010-6FE398206595}" destId="{054D7CCB-472E-48DB-9437-226017C3DD37}" srcOrd="0" destOrd="1" presId="urn:microsoft.com/office/officeart/2005/8/layout/chevron2"/>
    <dgm:cxn modelId="{AA410A47-BA49-421F-82AA-67CF5AA7ECEB}" type="presOf" srcId="{1A388E33-9F36-4BE1-A8E2-3B55B6CAE125}" destId="{0D04DCC3-709D-4A77-93B7-3269A7DCA624}" srcOrd="0" destOrd="1" presId="urn:microsoft.com/office/officeart/2005/8/layout/chevron2"/>
    <dgm:cxn modelId="{CF797CA9-FB05-4640-952C-92A200AB20DF}" srcId="{A292FD3F-7C90-4373-A278-50693F807913}" destId="{1A388E33-9F36-4BE1-A8E2-3B55B6CAE125}" srcOrd="1" destOrd="0" parTransId="{4D084670-0BA2-4C2A-9E5D-66B5AC6F1E3B}" sibTransId="{7D79F1BD-0013-46A2-8291-A3F88D701992}"/>
    <dgm:cxn modelId="{0D3C9F59-E16E-4D03-AD61-657BEE9053DD}" srcId="{C3DC6729-1FC6-4414-8C17-CFB7186F2F9E}" destId="{D0F3B076-B717-4671-A675-88FE2CA256B5}" srcOrd="2" destOrd="0" parTransId="{5F714602-FC99-44E0-BE2C-3F930D1424FB}" sibTransId="{FE9332F6-A631-4E1E-9C01-9B5AF1887C6D}"/>
    <dgm:cxn modelId="{72C14B95-A345-444B-B6B1-39E3BDA42FAD}" srcId="{C3DC6729-1FC6-4414-8C17-CFB7186F2F9E}" destId="{9593527B-2C98-4102-8822-0DA75CCE2848}" srcOrd="4" destOrd="0" parTransId="{F77FA477-E4C9-4635-8F78-D9ED8BDD055C}" sibTransId="{B4D8CDC5-F264-41CF-A5A1-9F88ABF7542A}"/>
    <dgm:cxn modelId="{53889A48-82EA-4F25-ABF4-D31DAC1376AC}" srcId="{A292FD3F-7C90-4373-A278-50693F807913}" destId="{64C3C2F4-1928-4C43-B47F-0858B6D78968}" srcOrd="0" destOrd="0" parTransId="{04C9A89F-E06B-4B35-89C7-6DB1F48B3BF8}" sibTransId="{C1C85743-14BE-4BD1-9C68-57D6D3163732}"/>
    <dgm:cxn modelId="{27C3D725-D180-4C6C-9FA2-C8372713984C}" srcId="{C3DC6729-1FC6-4414-8C17-CFB7186F2F9E}" destId="{2DCF35CC-897A-470E-B945-09AE820D1A8E}" srcOrd="1" destOrd="0" parTransId="{4F28D76E-9CEC-496C-83F8-D8434083D481}" sibTransId="{6A4028D4-0E17-4B1A-9FE6-ECA6C585BDF7}"/>
    <dgm:cxn modelId="{1C9CBC25-0E51-44E5-A49F-C03F72BCDE4C}" type="presOf" srcId="{D0F3B076-B717-4671-A675-88FE2CA256B5}" destId="{A1E479FB-BA45-48A1-B3A9-FE355D1C0A7F}" srcOrd="0" destOrd="0" presId="urn:microsoft.com/office/officeart/2005/8/layout/chevron2"/>
    <dgm:cxn modelId="{5E52951B-3E87-4B8C-88D8-84BDFED5406C}" type="presOf" srcId="{E1A23402-D20D-4E61-949D-73C4A7A76CD9}" destId="{FF7CCC8A-E457-41BA-9D01-D285A65C2C6B}" srcOrd="0" destOrd="0" presId="urn:microsoft.com/office/officeart/2005/8/layout/chevron2"/>
    <dgm:cxn modelId="{AACA094C-EF55-4426-B216-4FC91EA81ACE}" srcId="{9593527B-2C98-4102-8822-0DA75CCE2848}" destId="{1F6EED57-EFA8-4B42-96E5-4935CDC83458}" srcOrd="0" destOrd="0" parTransId="{39CAB8B4-8AFF-49CD-B439-057ABD16AFFA}" sibTransId="{D58A2FC5-46A4-4995-85A5-03839ACED859}"/>
    <dgm:cxn modelId="{812960EB-15FA-49F5-B942-6807F48A2A19}" type="presParOf" srcId="{3CDFD695-4FB4-49AB-894F-74E0B4A30FE8}" destId="{45FE6FF4-9612-4530-BDE8-2A9986B6140A}" srcOrd="0" destOrd="0" presId="urn:microsoft.com/office/officeart/2005/8/layout/chevron2"/>
    <dgm:cxn modelId="{39FFB5B5-8E9D-4CFD-91BB-DBB34193196F}" type="presParOf" srcId="{45FE6FF4-9612-4530-BDE8-2A9986B6140A}" destId="{7A1D2A20-8574-4F40-9296-E2716D26128D}" srcOrd="0" destOrd="0" presId="urn:microsoft.com/office/officeart/2005/8/layout/chevron2"/>
    <dgm:cxn modelId="{3E708105-2668-4844-AA1C-A906A1E789F3}" type="presParOf" srcId="{45FE6FF4-9612-4530-BDE8-2A9986B6140A}" destId="{8ACF05C9-D886-4DA8-87FF-DF537C347702}" srcOrd="1" destOrd="0" presId="urn:microsoft.com/office/officeart/2005/8/layout/chevron2"/>
    <dgm:cxn modelId="{EBC926EB-9727-428B-8CAE-DCF53358F249}" type="presParOf" srcId="{3CDFD695-4FB4-49AB-894F-74E0B4A30FE8}" destId="{429DDF77-CABB-44BD-88D5-728D46F5D4FE}" srcOrd="1" destOrd="0" presId="urn:microsoft.com/office/officeart/2005/8/layout/chevron2"/>
    <dgm:cxn modelId="{CE68787B-2E10-4189-8EB4-11938924D3F7}" type="presParOf" srcId="{3CDFD695-4FB4-49AB-894F-74E0B4A30FE8}" destId="{CD1FEB1E-F164-47A7-AA17-9B6C4217C46C}" srcOrd="2" destOrd="0" presId="urn:microsoft.com/office/officeart/2005/8/layout/chevron2"/>
    <dgm:cxn modelId="{CAFCE8AA-1779-4086-A7EE-5C279F2AF927}" type="presParOf" srcId="{CD1FEB1E-F164-47A7-AA17-9B6C4217C46C}" destId="{F6BD97E6-4B95-4019-9AB4-09AF85F11F74}" srcOrd="0" destOrd="0" presId="urn:microsoft.com/office/officeart/2005/8/layout/chevron2"/>
    <dgm:cxn modelId="{9C3D0196-ED9D-4578-856F-04AAA2935CB3}" type="presParOf" srcId="{CD1FEB1E-F164-47A7-AA17-9B6C4217C46C}" destId="{054D7CCB-472E-48DB-9437-226017C3DD37}" srcOrd="1" destOrd="0" presId="urn:microsoft.com/office/officeart/2005/8/layout/chevron2"/>
    <dgm:cxn modelId="{A7D151F7-A0D9-47D0-A27C-240676F2F15C}" type="presParOf" srcId="{3CDFD695-4FB4-49AB-894F-74E0B4A30FE8}" destId="{E686462B-5A61-4A57-821A-4B6D55615318}" srcOrd="3" destOrd="0" presId="urn:microsoft.com/office/officeart/2005/8/layout/chevron2"/>
    <dgm:cxn modelId="{C627F543-0D23-44DF-B30D-D7AC982E7341}" type="presParOf" srcId="{3CDFD695-4FB4-49AB-894F-74E0B4A30FE8}" destId="{BD43E4EA-647E-414B-ACF9-CC74A66A99D5}" srcOrd="4" destOrd="0" presId="urn:microsoft.com/office/officeart/2005/8/layout/chevron2"/>
    <dgm:cxn modelId="{B6A2E92B-DBD5-46E1-B97B-2FDDD311106B}" type="presParOf" srcId="{BD43E4EA-647E-414B-ACF9-CC74A66A99D5}" destId="{A1E479FB-BA45-48A1-B3A9-FE355D1C0A7F}" srcOrd="0" destOrd="0" presId="urn:microsoft.com/office/officeart/2005/8/layout/chevron2"/>
    <dgm:cxn modelId="{7E568F5B-756D-4695-A957-759D46FBD59D}" type="presParOf" srcId="{BD43E4EA-647E-414B-ACF9-CC74A66A99D5}" destId="{5BAE0D92-E862-4719-BBB8-5CB997D82407}" srcOrd="1" destOrd="0" presId="urn:microsoft.com/office/officeart/2005/8/layout/chevron2"/>
    <dgm:cxn modelId="{64542B51-B808-497D-B09E-589A2A700FAB}" type="presParOf" srcId="{3CDFD695-4FB4-49AB-894F-74E0B4A30FE8}" destId="{156EC784-92D6-4059-B37D-C8763250C9D9}" srcOrd="5" destOrd="0" presId="urn:microsoft.com/office/officeart/2005/8/layout/chevron2"/>
    <dgm:cxn modelId="{D9708C36-53E0-465E-8E7F-4BE66E7EE28A}" type="presParOf" srcId="{3CDFD695-4FB4-49AB-894F-74E0B4A30FE8}" destId="{10696B6B-F8EA-4DA6-98FA-947129519E2F}" srcOrd="6" destOrd="0" presId="urn:microsoft.com/office/officeart/2005/8/layout/chevron2"/>
    <dgm:cxn modelId="{D01A24AE-0431-4433-A7EB-DB1486515F35}" type="presParOf" srcId="{10696B6B-F8EA-4DA6-98FA-947129519E2F}" destId="{1AF9EF2E-5C6E-49F7-AC0A-14EA02CC1165}" srcOrd="0" destOrd="0" presId="urn:microsoft.com/office/officeart/2005/8/layout/chevron2"/>
    <dgm:cxn modelId="{70BD3079-6CAA-45FF-83F7-6AC44686F7AA}" type="presParOf" srcId="{10696B6B-F8EA-4DA6-98FA-947129519E2F}" destId="{0D04DCC3-709D-4A77-93B7-3269A7DCA624}" srcOrd="1" destOrd="0" presId="urn:microsoft.com/office/officeart/2005/8/layout/chevron2"/>
    <dgm:cxn modelId="{99FCEDD2-BB5D-4E76-A749-73C75EC0E0E0}" type="presParOf" srcId="{3CDFD695-4FB4-49AB-894F-74E0B4A30FE8}" destId="{F67D7ACD-9BC4-42F4-BABB-432E015DF384}" srcOrd="7" destOrd="0" presId="urn:microsoft.com/office/officeart/2005/8/layout/chevron2"/>
    <dgm:cxn modelId="{B1ED421F-021A-4EE5-BEF7-1D12E06DC38E}" type="presParOf" srcId="{3CDFD695-4FB4-49AB-894F-74E0B4A30FE8}" destId="{BC017774-F69E-4351-B7E9-7EBEFBC6F6C7}" srcOrd="8" destOrd="0" presId="urn:microsoft.com/office/officeart/2005/8/layout/chevron2"/>
    <dgm:cxn modelId="{6694FABE-9023-4AF3-90DD-6BC35B79D597}" type="presParOf" srcId="{BC017774-F69E-4351-B7E9-7EBEFBC6F6C7}" destId="{0649D46D-A221-4F7A-8B5D-47704C036527}" srcOrd="0" destOrd="0" presId="urn:microsoft.com/office/officeart/2005/8/layout/chevron2"/>
    <dgm:cxn modelId="{1C2C270F-659B-4155-8227-28165CF5D274}" type="presParOf" srcId="{BC017774-F69E-4351-B7E9-7EBEFBC6F6C7}" destId="{FC929C5E-E5C8-4B84-ABA9-C943686AE8B3}" srcOrd="1" destOrd="0" presId="urn:microsoft.com/office/officeart/2005/8/layout/chevron2"/>
    <dgm:cxn modelId="{6780EADE-0ACB-4BDF-AA58-66FA96C95F59}" type="presParOf" srcId="{3CDFD695-4FB4-49AB-894F-74E0B4A30FE8}" destId="{7002DB55-0A70-463D-8681-95D986BF4BD4}" srcOrd="9" destOrd="0" presId="urn:microsoft.com/office/officeart/2005/8/layout/chevron2"/>
    <dgm:cxn modelId="{3258872C-F7DD-4F33-A5AA-414B672949C0}" type="presParOf" srcId="{3CDFD695-4FB4-49AB-894F-74E0B4A30FE8}" destId="{9744FF03-191D-417E-AE1B-ED0ABECDDA84}" srcOrd="10" destOrd="0" presId="urn:microsoft.com/office/officeart/2005/8/layout/chevron2"/>
    <dgm:cxn modelId="{6A1397B3-CE38-45C7-92FC-8428C481F33B}" type="presParOf" srcId="{9744FF03-191D-417E-AE1B-ED0ABECDDA84}" destId="{FF7CCC8A-E457-41BA-9D01-D285A65C2C6B}" srcOrd="0" destOrd="0" presId="urn:microsoft.com/office/officeart/2005/8/layout/chevron2"/>
    <dgm:cxn modelId="{A36E4266-FFF1-4F7C-90C6-EA377DE431D1}" type="presParOf" srcId="{9744FF03-191D-417E-AE1B-ED0ABECDDA84}" destId="{52B6DDCC-9430-43C4-8FFA-02B6C318B34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D8BD707-D9CF-40AE-B4C6-C98DA3205C09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Simple Solution</a:t>
            </a:r>
            <a:br>
              <a:rPr lang="en-US" dirty="0"/>
            </a:b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By </a:t>
            </a:r>
          </a:p>
          <a:p>
            <a:r>
              <a:rPr lang="en-US" dirty="0" err="1" smtClean="0"/>
              <a:t>Zahraa</a:t>
            </a:r>
            <a:r>
              <a:rPr lang="en-US" dirty="0" smtClean="0"/>
              <a:t> </a:t>
            </a:r>
            <a:r>
              <a:rPr lang="en-US" dirty="0" err="1" smtClean="0"/>
              <a:t>Amer</a:t>
            </a:r>
            <a:endParaRPr lang="en-US" dirty="0" smtClean="0"/>
          </a:p>
          <a:p>
            <a:r>
              <a:rPr lang="en-US" dirty="0" smtClean="0"/>
              <a:t>Nora </a:t>
            </a:r>
            <a:r>
              <a:rPr lang="en-US" dirty="0" err="1" smtClean="0"/>
              <a:t>Zawar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Zeina</a:t>
            </a:r>
            <a:r>
              <a:rPr lang="en-US" dirty="0" smtClean="0"/>
              <a:t> Dawood </a:t>
            </a:r>
            <a:endParaRPr lang="ar-IQ" dirty="0"/>
          </a:p>
        </p:txBody>
      </p:sp>
      <p:pic>
        <p:nvPicPr>
          <p:cNvPr id="6146" name="Picture 2" descr="Image result for simple solution pharmaceuti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58608"/>
            <a:ext cx="2995490" cy="5684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2111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Procedure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 rtl="0"/>
            <a:r>
              <a:rPr lang="en-US" b="1" dirty="0"/>
              <a:t>Weigh </a:t>
            </a:r>
            <a:r>
              <a:rPr lang="en-US" b="1" dirty="0">
                <a:solidFill>
                  <a:schemeClr val="accent2"/>
                </a:solidFill>
              </a:rPr>
              <a:t>0.45gm of </a:t>
            </a:r>
            <a:r>
              <a:rPr lang="en-US" b="1" dirty="0" err="1">
                <a:solidFill>
                  <a:schemeClr val="accent2"/>
                </a:solidFill>
              </a:rPr>
              <a:t>NaCl</a:t>
            </a:r>
            <a:r>
              <a:rPr lang="en-US" b="1" dirty="0">
                <a:solidFill>
                  <a:schemeClr val="accent2"/>
                </a:solidFill>
              </a:rPr>
              <a:t> </a:t>
            </a:r>
            <a:r>
              <a:rPr lang="en-US" b="1" dirty="0"/>
              <a:t>and put it in a beaker.</a:t>
            </a:r>
            <a:endParaRPr lang="en-US" dirty="0"/>
          </a:p>
          <a:p>
            <a:pPr lvl="0" algn="l" rtl="0"/>
            <a:r>
              <a:rPr lang="en-US" b="1" dirty="0"/>
              <a:t>Dissolve the </a:t>
            </a:r>
            <a:r>
              <a:rPr lang="en-US" b="1" dirty="0" err="1"/>
              <a:t>NaCl</a:t>
            </a:r>
            <a:r>
              <a:rPr lang="en-US" b="1" dirty="0"/>
              <a:t> in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36,5ml of D.W</a:t>
            </a:r>
            <a:r>
              <a:rPr lang="en-US" b="1" dirty="0"/>
              <a:t>.</a:t>
            </a:r>
            <a:endParaRPr lang="en-US" dirty="0"/>
          </a:p>
          <a:p>
            <a:pPr lvl="0" algn="l" rtl="0"/>
            <a:r>
              <a:rPr lang="en-US" b="1" dirty="0"/>
              <a:t>Add </a:t>
            </a:r>
            <a:r>
              <a:rPr lang="en-US" b="1" dirty="0">
                <a:solidFill>
                  <a:srgbClr val="00B050"/>
                </a:solidFill>
              </a:rPr>
              <a:t>1ml of amaranth </a:t>
            </a:r>
            <a:r>
              <a:rPr lang="en-US" b="1" dirty="0"/>
              <a:t>solution to the </a:t>
            </a:r>
            <a:r>
              <a:rPr lang="en-US" b="1" dirty="0" err="1"/>
              <a:t>mixure</a:t>
            </a:r>
            <a:r>
              <a:rPr lang="en-US" b="1" dirty="0"/>
              <a:t>.</a:t>
            </a:r>
            <a:endParaRPr lang="en-US" dirty="0"/>
          </a:p>
          <a:p>
            <a:pPr lvl="0" algn="l" rtl="0"/>
            <a:r>
              <a:rPr lang="en-US" b="1" dirty="0"/>
              <a:t>Convert the content of the beaker into </a:t>
            </a:r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measuring cylinder </a:t>
            </a:r>
            <a:r>
              <a:rPr lang="en-US" b="1" dirty="0"/>
              <a:t>and complete the volume to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50ml by D.W</a:t>
            </a:r>
            <a:r>
              <a:rPr lang="en-US" b="1" dirty="0"/>
              <a:t>.</a:t>
            </a:r>
            <a:endParaRPr lang="en-US" dirty="0"/>
          </a:p>
          <a:p>
            <a:pPr lvl="0" algn="l" rtl="0"/>
            <a:r>
              <a:rPr lang="en-US" b="1" dirty="0"/>
              <a:t>Transfer the content of the measuring cylinder into </a:t>
            </a:r>
            <a:r>
              <a:rPr lang="en-US" b="1" dirty="0">
                <a:solidFill>
                  <a:srgbClr val="7030A0"/>
                </a:solidFill>
              </a:rPr>
              <a:t>a wide mouth bottle </a:t>
            </a:r>
            <a:r>
              <a:rPr lang="en-US" b="1" dirty="0"/>
              <a:t>and put the suitable label.</a:t>
            </a:r>
            <a:endParaRPr lang="en-US" dirty="0"/>
          </a:p>
          <a:p>
            <a:pPr marL="68580" lvl="0" indent="0" rtl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671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Percent: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Means </a:t>
            </a:r>
            <a:r>
              <a:rPr lang="en-US" b="1" dirty="0"/>
              <a:t>by hundred or in a hundred. It may be expressed as a ratio, represented as a common or decimal fraction</a:t>
            </a:r>
            <a:r>
              <a:rPr lang="en-US" b="1" dirty="0" smtClean="0"/>
              <a:t>.</a:t>
            </a:r>
          </a:p>
          <a:p>
            <a:pPr lvl="0" algn="l" rtl="0"/>
            <a:r>
              <a:rPr lang="en-US" b="1" dirty="0"/>
              <a:t>The ratio usually changes to decimal by dividing the number by 100. Example :  30% = 30/100 =0.3</a:t>
            </a:r>
            <a:endParaRPr lang="en-US" dirty="0"/>
          </a:p>
          <a:p>
            <a:pPr algn="l" rtl="0"/>
            <a:endParaRPr lang="en-US" dirty="0"/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6365986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Percentage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l" rtl="0"/>
            <a:r>
              <a:rPr lang="en-US" b="1" dirty="0" smtClean="0"/>
              <a:t>means </a:t>
            </a:r>
            <a:r>
              <a:rPr lang="en-US" b="1" dirty="0"/>
              <a:t>rate per hundred so 50% and percentage of 50 are equivalent expressions</a:t>
            </a:r>
            <a:r>
              <a:rPr lang="en-US" b="1" dirty="0" smtClean="0"/>
              <a:t>.</a:t>
            </a:r>
          </a:p>
          <a:p>
            <a:pPr algn="l" rtl="0"/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There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are three types of percentage:</a:t>
            </a:r>
          </a:p>
          <a:p>
            <a:pPr lvl="0" algn="l" rtl="0"/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Weight/Weight</a:t>
            </a:r>
            <a:r>
              <a:rPr lang="en-US" b="1" dirty="0"/>
              <a:t>: it expresses the number of grams of the active ingredient in 100 gram of solution.</a:t>
            </a:r>
            <a:endParaRPr lang="en-US" dirty="0"/>
          </a:p>
          <a:p>
            <a:pPr lvl="0" algn="l" rtl="0"/>
            <a:r>
              <a:rPr lang="en-US" b="1" dirty="0">
                <a:solidFill>
                  <a:srgbClr val="00B050"/>
                </a:solidFill>
              </a:rPr>
              <a:t>Weight/Volume</a:t>
            </a:r>
            <a:r>
              <a:rPr lang="en-US" b="1" dirty="0"/>
              <a:t>: </a:t>
            </a:r>
            <a:r>
              <a:rPr lang="en-US" b="1" dirty="0" smtClean="0"/>
              <a:t>it expresses </a:t>
            </a:r>
            <a:r>
              <a:rPr lang="en-US" b="1" dirty="0"/>
              <a:t>the number of grams of active ingredient in 100 milliliter of solution.</a:t>
            </a:r>
            <a:endParaRPr lang="en-US" dirty="0"/>
          </a:p>
          <a:p>
            <a:pPr lvl="0" algn="l" rtl="0"/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Volume/Volume</a:t>
            </a:r>
            <a:r>
              <a:rPr lang="en-US" b="1" dirty="0"/>
              <a:t>: </a:t>
            </a:r>
            <a:r>
              <a:rPr lang="en-US" b="1" dirty="0" smtClean="0"/>
              <a:t>it expresses </a:t>
            </a:r>
            <a:r>
              <a:rPr lang="en-US" b="1" dirty="0"/>
              <a:t>the number of milliliter of active ingredient in 100ml of solution.</a:t>
            </a:r>
            <a:endParaRPr lang="en-US" dirty="0"/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47570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Examples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Rx      </a:t>
            </a:r>
          </a:p>
          <a:p>
            <a:pPr marL="68580" indent="0" algn="l" rtl="0">
              <a:buNone/>
            </a:pPr>
            <a:r>
              <a:rPr lang="en-US" b="1" dirty="0"/>
              <a:t> </a:t>
            </a:r>
            <a:r>
              <a:rPr lang="en-US" b="1" dirty="0" smtClean="0"/>
              <a:t>     </a:t>
            </a:r>
            <a:r>
              <a:rPr lang="en-US" b="1" dirty="0"/>
              <a:t>Glucose               10%</a:t>
            </a:r>
            <a:endParaRPr lang="en-US" dirty="0"/>
          </a:p>
          <a:p>
            <a:pPr marL="68580" indent="0" algn="l" rtl="0">
              <a:buNone/>
            </a:pPr>
            <a:r>
              <a:rPr lang="en-US" b="1" dirty="0" smtClean="0"/>
              <a:t>      </a:t>
            </a:r>
            <a:r>
              <a:rPr lang="en-US" b="1" dirty="0" err="1" smtClean="0"/>
              <a:t>NaCl</a:t>
            </a:r>
            <a:r>
              <a:rPr lang="en-US" b="1" dirty="0" smtClean="0"/>
              <a:t>                    </a:t>
            </a:r>
            <a:r>
              <a:rPr lang="en-US" b="1" dirty="0"/>
              <a:t>3%</a:t>
            </a:r>
            <a:endParaRPr lang="en-US" dirty="0"/>
          </a:p>
          <a:p>
            <a:pPr marL="68580" indent="0" algn="l" rtl="0">
              <a:buNone/>
            </a:pPr>
            <a:r>
              <a:rPr lang="en-US" b="1" dirty="0" smtClean="0"/>
              <a:t>      </a:t>
            </a:r>
            <a:r>
              <a:rPr lang="en-US" b="1" dirty="0" err="1" smtClean="0"/>
              <a:t>Kcl</a:t>
            </a:r>
            <a:r>
              <a:rPr lang="en-US" b="1" dirty="0" smtClean="0"/>
              <a:t>                        </a:t>
            </a:r>
            <a:r>
              <a:rPr lang="en-US" b="1" dirty="0"/>
              <a:t>2%</a:t>
            </a:r>
            <a:endParaRPr lang="en-US" dirty="0"/>
          </a:p>
          <a:p>
            <a:pPr marL="68580" indent="0" algn="l" rtl="0">
              <a:buNone/>
            </a:pPr>
            <a:r>
              <a:rPr lang="en-US" b="1" dirty="0" smtClean="0"/>
              <a:t>      D.W.             </a:t>
            </a:r>
            <a:r>
              <a:rPr lang="en-US" b="1" dirty="0" err="1" smtClean="0"/>
              <a:t>q.s</a:t>
            </a:r>
            <a:r>
              <a:rPr lang="en-US" b="1" dirty="0" smtClean="0"/>
              <a:t>.  30ml</a:t>
            </a:r>
            <a:endParaRPr lang="en-US" dirty="0"/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686452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Calculation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692"/>
          <a:stretch/>
        </p:blipFill>
        <p:spPr bwMode="auto">
          <a:xfrm>
            <a:off x="1905000" y="2133600"/>
            <a:ext cx="5781989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09192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Procedure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l" rtl="0"/>
            <a:r>
              <a:rPr lang="en-US" b="1" dirty="0"/>
              <a:t>Weigh 3gm of glucose and 0.9gm of </a:t>
            </a:r>
            <a:r>
              <a:rPr lang="en-US" b="1" dirty="0" err="1"/>
              <a:t>NaCl</a:t>
            </a:r>
            <a:r>
              <a:rPr lang="en-US" b="1" dirty="0"/>
              <a:t> and 0.6 of </a:t>
            </a:r>
            <a:r>
              <a:rPr lang="en-US" b="1" dirty="0" err="1"/>
              <a:t>KCl</a:t>
            </a:r>
            <a:r>
              <a:rPr lang="en-US" b="1" dirty="0"/>
              <a:t> by using balance then put it in a beaker.</a:t>
            </a:r>
            <a:endParaRPr lang="en-US" dirty="0"/>
          </a:p>
          <a:p>
            <a:pPr lvl="0" algn="l" rtl="0"/>
            <a:r>
              <a:rPr lang="en-US" b="1" dirty="0"/>
              <a:t>Dissolve the active ingredient in </a:t>
            </a:r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22.5m</a:t>
            </a:r>
            <a:r>
              <a:rPr lang="en-US" b="1" dirty="0"/>
              <a:t>l of D.W.</a:t>
            </a:r>
            <a:endParaRPr lang="en-US" dirty="0"/>
          </a:p>
          <a:p>
            <a:pPr lvl="0" algn="l" rtl="0"/>
            <a:r>
              <a:rPr lang="en-US" b="1" dirty="0"/>
              <a:t>Convert the content of the beaker into a measuring cylinder and complete the volume to </a:t>
            </a:r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30ml</a:t>
            </a:r>
            <a:r>
              <a:rPr lang="en-US" b="1" dirty="0"/>
              <a:t> by D.W.</a:t>
            </a:r>
            <a:endParaRPr lang="en-US" dirty="0"/>
          </a:p>
          <a:p>
            <a:pPr lvl="0" algn="l" rtl="0"/>
            <a:r>
              <a:rPr lang="en-US" b="1" dirty="0"/>
              <a:t>Transfer the content of the measuring cylinder into wide mouth bottle and put a suitable label.</a:t>
            </a:r>
            <a:endParaRPr lang="en-US" dirty="0"/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4642061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828800"/>
            <a:ext cx="7024744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/>
              <a:t>How many grams of glucose required to prepare 200ml of 10% solution?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544"/>
          <a:stretch/>
        </p:blipFill>
        <p:spPr bwMode="auto">
          <a:xfrm>
            <a:off x="1670360" y="3200400"/>
            <a:ext cx="6839795" cy="1142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31208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67640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In certain preparation 40ml of glycerin was used to prepare 250ml solution. What is the % v/v of glycerin in this solution?</a:t>
            </a:r>
            <a:endParaRPr lang="ar-IQ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0695" r="55232"/>
          <a:stretch/>
        </p:blipFill>
        <p:spPr bwMode="auto">
          <a:xfrm>
            <a:off x="1371600" y="3429000"/>
            <a:ext cx="7110495" cy="1688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30924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44780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How many grams of glycerin should be used to prepare 250mg of 5% w/w solution</a:t>
            </a:r>
            <a:endParaRPr lang="ar-IQ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422" r="43146"/>
          <a:stretch/>
        </p:blipFill>
        <p:spPr bwMode="auto">
          <a:xfrm>
            <a:off x="587053" y="3200400"/>
            <a:ext cx="7267346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325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Solutions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 </a:t>
            </a:r>
            <a:r>
              <a:rPr lang="en-US" b="1" dirty="0"/>
              <a:t>are liquid pharmaceutical preparations. Which contain </a:t>
            </a:r>
            <a:r>
              <a:rPr lang="en-US" b="1" dirty="0">
                <a:solidFill>
                  <a:srgbClr val="FF0000"/>
                </a:solidFill>
              </a:rPr>
              <a:t>one</a:t>
            </a:r>
            <a:r>
              <a:rPr lang="en-US" b="1" dirty="0"/>
              <a:t> or </a:t>
            </a:r>
            <a:r>
              <a:rPr lang="en-US" b="1" dirty="0">
                <a:solidFill>
                  <a:srgbClr val="FF0000"/>
                </a:solidFill>
              </a:rPr>
              <a:t>more</a:t>
            </a:r>
            <a:r>
              <a:rPr lang="en-US" b="1" dirty="0"/>
              <a:t> </a:t>
            </a:r>
            <a:r>
              <a:rPr lang="en-US" sz="2800" b="1" i="1" u="sng" dirty="0">
                <a:solidFill>
                  <a:srgbClr val="002060"/>
                </a:solidFill>
              </a:rPr>
              <a:t>soluble</a:t>
            </a:r>
            <a:r>
              <a:rPr lang="en-US" b="1" dirty="0"/>
              <a:t> chemical substance dissolved in </a:t>
            </a:r>
            <a:r>
              <a:rPr lang="en-US" b="1" dirty="0">
                <a:solidFill>
                  <a:srgbClr val="C00000"/>
                </a:solidFill>
              </a:rPr>
              <a:t>one</a:t>
            </a:r>
            <a:r>
              <a:rPr lang="en-US" b="1" dirty="0"/>
              <a:t> or </a:t>
            </a:r>
            <a:r>
              <a:rPr lang="en-US" b="1" dirty="0">
                <a:solidFill>
                  <a:srgbClr val="C00000"/>
                </a:solidFill>
              </a:rPr>
              <a:t>more</a:t>
            </a:r>
            <a:r>
              <a:rPr lang="en-US" b="1" dirty="0"/>
              <a:t> suitable solvent and produce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single-phase system</a:t>
            </a:r>
            <a:r>
              <a:rPr lang="en-US" b="1" dirty="0" smtClean="0"/>
              <a:t>.</a:t>
            </a:r>
            <a:endParaRPr lang="en-US" dirty="0"/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273472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1282523"/>
              </p:ext>
            </p:extLst>
          </p:nvPr>
        </p:nvGraphicFramePr>
        <p:xfrm>
          <a:off x="1042988" y="2324100"/>
          <a:ext cx="6777037" cy="350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278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We  have two types of solution:</a:t>
            </a:r>
            <a:endParaRPr lang="ar-IQ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109262972"/>
              </p:ext>
            </p:extLst>
          </p:nvPr>
        </p:nvGraphicFramePr>
        <p:xfrm>
          <a:off x="1676400" y="25146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52413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7170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760" y="685800"/>
            <a:ext cx="7422050" cy="556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936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7024744" cy="1143000"/>
          </a:xfrm>
        </p:spPr>
        <p:txBody>
          <a:bodyPr>
            <a:noAutofit/>
          </a:bodyPr>
          <a:lstStyle/>
          <a:p>
            <a:r>
              <a:rPr lang="en-US" sz="2400" b="1" u="sng" dirty="0"/>
              <a:t>General procedure of preparation of simple solution</a:t>
            </a:r>
            <a:r>
              <a:rPr lang="en-US" sz="2400" dirty="0"/>
              <a:t/>
            </a:r>
            <a:br>
              <a:rPr lang="en-US" sz="2400" dirty="0"/>
            </a:br>
            <a:endParaRPr lang="ar-IQ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4083912"/>
              </p:ext>
            </p:extLst>
          </p:nvPr>
        </p:nvGraphicFramePr>
        <p:xfrm>
          <a:off x="457200" y="1371600"/>
          <a:ext cx="81534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39748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Examples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endParaRPr lang="en-US" dirty="0"/>
          </a:p>
          <a:p>
            <a:pPr marL="68580" indent="0" algn="l" rtl="0">
              <a:buNone/>
            </a:pPr>
            <a:r>
              <a:rPr lang="en-US" b="1" dirty="0"/>
              <a:t>Rx </a:t>
            </a:r>
            <a:endParaRPr lang="en-US" b="1" dirty="0" smtClean="0"/>
          </a:p>
          <a:p>
            <a:pPr marL="68580" indent="0" algn="l" rtl="0">
              <a:buNone/>
            </a:pPr>
            <a:r>
              <a:rPr lang="en-US" b="1" dirty="0" smtClean="0"/>
              <a:t>         </a:t>
            </a:r>
            <a:r>
              <a:rPr lang="en-US" b="1" dirty="0"/>
              <a:t>Glucose                         5mg</a:t>
            </a:r>
            <a:endParaRPr lang="en-US" dirty="0"/>
          </a:p>
          <a:p>
            <a:pPr marL="68580" indent="0" algn="l" rtl="0">
              <a:buNone/>
            </a:pPr>
            <a:r>
              <a:rPr lang="en-US" b="1" dirty="0" smtClean="0"/>
              <a:t>         D.W.             </a:t>
            </a:r>
            <a:r>
              <a:rPr lang="en-US" b="1" dirty="0" err="1" smtClean="0"/>
              <a:t>q.s</a:t>
            </a:r>
            <a:r>
              <a:rPr lang="en-US" b="1" dirty="0" smtClean="0"/>
              <a:t>              20ml</a:t>
            </a:r>
            <a:endParaRPr lang="en-US" dirty="0"/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9681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 algn="l" rtl="0">
              <a:buNone/>
            </a:pPr>
            <a:r>
              <a:rPr lang="en-US" b="1" dirty="0"/>
              <a:t>Rx    </a:t>
            </a:r>
          </a:p>
          <a:p>
            <a:pPr marL="68580" indent="0" algn="l" rtl="0">
              <a:buNone/>
            </a:pPr>
            <a:r>
              <a:rPr lang="en-US" b="1" dirty="0" smtClean="0"/>
              <a:t>     </a:t>
            </a:r>
            <a:r>
              <a:rPr lang="en-US" b="1" dirty="0" err="1"/>
              <a:t>NaCl</a:t>
            </a:r>
            <a:r>
              <a:rPr lang="en-US" b="1" dirty="0"/>
              <a:t>                              </a:t>
            </a:r>
            <a:r>
              <a:rPr lang="en-US" b="1" dirty="0" smtClean="0"/>
              <a:t>0.9 gm</a:t>
            </a:r>
            <a:endParaRPr lang="en-US" dirty="0"/>
          </a:p>
          <a:p>
            <a:pPr marL="68580" indent="0" algn="l" rtl="0">
              <a:buNone/>
            </a:pPr>
            <a:r>
              <a:rPr lang="en-US" b="1" dirty="0" smtClean="0"/>
              <a:t>    </a:t>
            </a:r>
            <a:r>
              <a:rPr lang="en-US" b="1" dirty="0"/>
              <a:t>Amaranth solution   </a:t>
            </a:r>
            <a:r>
              <a:rPr lang="en-US" b="1" dirty="0" smtClean="0"/>
              <a:t>      2 ml</a:t>
            </a:r>
            <a:endParaRPr lang="en-US" dirty="0"/>
          </a:p>
          <a:p>
            <a:pPr marL="68580" indent="0" algn="l" rtl="0">
              <a:buNone/>
            </a:pPr>
            <a:r>
              <a:rPr lang="en-US" b="1" dirty="0" smtClean="0"/>
              <a:t>    D.W.                   </a:t>
            </a:r>
            <a:r>
              <a:rPr lang="en-US" b="1" dirty="0" err="1" smtClean="0"/>
              <a:t>q.s</a:t>
            </a:r>
            <a:r>
              <a:rPr lang="en-US" b="1" dirty="0" smtClean="0"/>
              <a:t>        100ml</a:t>
            </a:r>
            <a:endParaRPr lang="en-US" dirty="0"/>
          </a:p>
          <a:p>
            <a:pPr marL="68580" indent="0" algn="l" rtl="0">
              <a:buNone/>
            </a:pPr>
            <a:r>
              <a:rPr lang="en-US" b="1" dirty="0" smtClean="0"/>
              <a:t>   Mitt</a:t>
            </a:r>
            <a:r>
              <a:rPr lang="en-US" b="1" dirty="0"/>
              <a:t>. </a:t>
            </a:r>
            <a:r>
              <a:rPr lang="en-US" b="1" dirty="0" smtClean="0"/>
              <a:t>                                 50 ml</a:t>
            </a:r>
            <a:endParaRPr lang="en-US" dirty="0"/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4353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Calculations </a:t>
            </a:r>
            <a:endParaRPr lang="ar-IQ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87" b="517"/>
          <a:stretch/>
        </p:blipFill>
        <p:spPr bwMode="auto">
          <a:xfrm>
            <a:off x="1447800" y="2743200"/>
            <a:ext cx="7428964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08975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21</TotalTime>
  <Words>526</Words>
  <Application>Microsoft Office PowerPoint</Application>
  <PresentationFormat>On-screen Show (4:3)</PresentationFormat>
  <Paragraphs>69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Austin</vt:lpstr>
      <vt:lpstr>Simple Solution </vt:lpstr>
      <vt:lpstr>Solutions</vt:lpstr>
      <vt:lpstr>PowerPoint Presentation</vt:lpstr>
      <vt:lpstr>We  have two types of solution:</vt:lpstr>
      <vt:lpstr>PowerPoint Presentation</vt:lpstr>
      <vt:lpstr>General procedure of preparation of simple solution </vt:lpstr>
      <vt:lpstr>Examples </vt:lpstr>
      <vt:lpstr>PowerPoint Presentation</vt:lpstr>
      <vt:lpstr>Calculations </vt:lpstr>
      <vt:lpstr>Procedure</vt:lpstr>
      <vt:lpstr>Percent:</vt:lpstr>
      <vt:lpstr>Percentage</vt:lpstr>
      <vt:lpstr>Examples </vt:lpstr>
      <vt:lpstr>Calculation </vt:lpstr>
      <vt:lpstr>Procedure </vt:lpstr>
      <vt:lpstr>How many grams of glucose required to prepare 200ml of 10% solution? </vt:lpstr>
      <vt:lpstr>In certain preparation 40ml of glycerin was used to prepare 250ml solution. What is the % v/v of glycerin in this solution?</vt:lpstr>
      <vt:lpstr>How many grams of glycerin should be used to prepare 250mg of 5% w/w solution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Solution</dc:title>
  <dc:creator>Angel</dc:creator>
  <cp:lastModifiedBy>nora</cp:lastModifiedBy>
  <cp:revision>9</cp:revision>
  <dcterms:created xsi:type="dcterms:W3CDTF">2006-08-16T00:00:00Z</dcterms:created>
  <dcterms:modified xsi:type="dcterms:W3CDTF">2019-03-11T03:35:38Z</dcterms:modified>
</cp:coreProperties>
</file>