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1" r:id="rId3"/>
    <p:sldId id="272" r:id="rId4"/>
    <p:sldId id="257" r:id="rId5"/>
    <p:sldId id="258" r:id="rId6"/>
    <p:sldId id="259" r:id="rId7"/>
    <p:sldId id="260" r:id="rId8"/>
    <p:sldId id="269" r:id="rId9"/>
    <p:sldId id="261" r:id="rId10"/>
    <p:sldId id="270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9AA265-536A-459B-AA5D-6172249DC940}" type="doc">
      <dgm:prSet loTypeId="urn:microsoft.com/office/officeart/2008/layout/VerticalCurvedList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pPr rtl="1"/>
          <a:endParaRPr lang="ar-IQ"/>
        </a:p>
      </dgm:t>
    </dgm:pt>
    <dgm:pt modelId="{C836281E-E58A-41C4-9CC9-756F5C604713}">
      <dgm:prSet phldrT="[Text]"/>
      <dgm:spPr/>
      <dgm:t>
        <a:bodyPr/>
        <a:lstStyle/>
        <a:p>
          <a:pPr rtl="1"/>
          <a:r>
            <a:rPr lang="en-US" b="1" dirty="0" smtClean="0"/>
            <a:t>1. Distillation method </a:t>
          </a:r>
          <a:endParaRPr lang="en-US" dirty="0" smtClean="0"/>
        </a:p>
      </dgm:t>
    </dgm:pt>
    <dgm:pt modelId="{87D6A594-F29D-472F-83B1-7F651EE9120C}" type="parTrans" cxnId="{BF6DD34A-CBCF-43D3-B2F0-DB053C0D4B67}">
      <dgm:prSet/>
      <dgm:spPr/>
      <dgm:t>
        <a:bodyPr/>
        <a:lstStyle/>
        <a:p>
          <a:pPr rtl="1"/>
          <a:endParaRPr lang="ar-IQ"/>
        </a:p>
      </dgm:t>
    </dgm:pt>
    <dgm:pt modelId="{DEE2D57B-409B-4EB1-993B-945A21E7730E}" type="sibTrans" cxnId="{BF6DD34A-CBCF-43D3-B2F0-DB053C0D4B67}">
      <dgm:prSet/>
      <dgm:spPr/>
      <dgm:t>
        <a:bodyPr/>
        <a:lstStyle/>
        <a:p>
          <a:pPr rtl="1"/>
          <a:endParaRPr lang="ar-IQ"/>
        </a:p>
      </dgm:t>
    </dgm:pt>
    <dgm:pt modelId="{F57F2F0D-62F3-4397-9D5E-3E7E85C0D3F7}">
      <dgm:prSet phldrT="[Text]"/>
      <dgm:spPr/>
      <dgm:t>
        <a:bodyPr/>
        <a:lstStyle/>
        <a:p>
          <a:pPr rtl="1"/>
          <a:r>
            <a:rPr lang="en-US" b="1" dirty="0" smtClean="0"/>
            <a:t>2. Solution method</a:t>
          </a:r>
          <a:endParaRPr lang="en-US" dirty="0" smtClean="0"/>
        </a:p>
      </dgm:t>
    </dgm:pt>
    <dgm:pt modelId="{DD9457F5-80D9-4859-9A51-337CBE3FD916}" type="parTrans" cxnId="{7C29CA81-EE40-438F-A52F-2525FDA9CCD9}">
      <dgm:prSet/>
      <dgm:spPr/>
      <dgm:t>
        <a:bodyPr/>
        <a:lstStyle/>
        <a:p>
          <a:pPr rtl="1"/>
          <a:endParaRPr lang="ar-IQ"/>
        </a:p>
      </dgm:t>
    </dgm:pt>
    <dgm:pt modelId="{FDFF7D07-A0EB-49A2-B716-AF1CE50D6D33}" type="sibTrans" cxnId="{7C29CA81-EE40-438F-A52F-2525FDA9CCD9}">
      <dgm:prSet/>
      <dgm:spPr/>
      <dgm:t>
        <a:bodyPr/>
        <a:lstStyle/>
        <a:p>
          <a:pPr rtl="1"/>
          <a:endParaRPr lang="ar-IQ"/>
        </a:p>
      </dgm:t>
    </dgm:pt>
    <dgm:pt modelId="{44D79937-CB86-40FC-B223-E21B5632F41B}">
      <dgm:prSet phldrT="[Text]"/>
      <dgm:spPr/>
      <dgm:t>
        <a:bodyPr/>
        <a:lstStyle/>
        <a:p>
          <a:pPr rtl="1"/>
          <a:r>
            <a:rPr lang="en-US" b="1" dirty="0" smtClean="0"/>
            <a:t>3. Alternate solution method</a:t>
          </a:r>
          <a:endParaRPr lang="en-US" dirty="0" smtClean="0"/>
        </a:p>
      </dgm:t>
    </dgm:pt>
    <dgm:pt modelId="{F02FC8D5-E535-4304-A3B9-F58D5D701D5C}" type="parTrans" cxnId="{9503BE0B-5749-4916-8485-78C6AB00E24B}">
      <dgm:prSet/>
      <dgm:spPr/>
      <dgm:t>
        <a:bodyPr/>
        <a:lstStyle/>
        <a:p>
          <a:pPr rtl="1"/>
          <a:endParaRPr lang="ar-IQ"/>
        </a:p>
      </dgm:t>
    </dgm:pt>
    <dgm:pt modelId="{B12B7CAD-0C5D-4467-9782-1D239E44B5CB}" type="sibTrans" cxnId="{9503BE0B-5749-4916-8485-78C6AB00E24B}">
      <dgm:prSet/>
      <dgm:spPr/>
      <dgm:t>
        <a:bodyPr/>
        <a:lstStyle/>
        <a:p>
          <a:pPr rtl="1"/>
          <a:endParaRPr lang="ar-IQ"/>
        </a:p>
      </dgm:t>
    </dgm:pt>
    <dgm:pt modelId="{1F2F2170-BB5F-4C34-8158-2A3BAAA88920}">
      <dgm:prSet/>
      <dgm:spPr/>
      <dgm:t>
        <a:bodyPr/>
        <a:lstStyle/>
        <a:p>
          <a:pPr rtl="0"/>
          <a:r>
            <a:rPr lang="en-US" b="1" smtClean="0"/>
            <a:t>4.dilution method.</a:t>
          </a:r>
          <a:endParaRPr lang="ar-IQ" dirty="0"/>
        </a:p>
      </dgm:t>
    </dgm:pt>
    <dgm:pt modelId="{74B65AC6-B9FB-47CB-9B61-4A08C86F1A25}" type="parTrans" cxnId="{5E151DB5-869F-4DFB-AA2D-5A0B31DE7569}">
      <dgm:prSet/>
      <dgm:spPr/>
      <dgm:t>
        <a:bodyPr/>
        <a:lstStyle/>
        <a:p>
          <a:pPr rtl="1"/>
          <a:endParaRPr lang="ar-IQ"/>
        </a:p>
      </dgm:t>
    </dgm:pt>
    <dgm:pt modelId="{F1621D41-1DCF-4455-9A81-758AC8CA5F17}" type="sibTrans" cxnId="{5E151DB5-869F-4DFB-AA2D-5A0B31DE7569}">
      <dgm:prSet/>
      <dgm:spPr/>
      <dgm:t>
        <a:bodyPr/>
        <a:lstStyle/>
        <a:p>
          <a:pPr rtl="1"/>
          <a:endParaRPr lang="ar-IQ"/>
        </a:p>
      </dgm:t>
    </dgm:pt>
    <dgm:pt modelId="{96BDE1C3-8EF2-4422-A471-B6E243EAF366}" type="pres">
      <dgm:prSet presAssocID="{D09AA265-536A-459B-AA5D-6172249DC94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BD0E36D2-5C04-4C42-BCB6-E1620B424BBA}" type="pres">
      <dgm:prSet presAssocID="{D09AA265-536A-459B-AA5D-6172249DC940}" presName="Name1" presStyleCnt="0"/>
      <dgm:spPr/>
    </dgm:pt>
    <dgm:pt modelId="{E272A11E-C414-49B5-9441-BE68B0414109}" type="pres">
      <dgm:prSet presAssocID="{D09AA265-536A-459B-AA5D-6172249DC940}" presName="cycle" presStyleCnt="0"/>
      <dgm:spPr/>
    </dgm:pt>
    <dgm:pt modelId="{E14D0E7A-6676-4AAF-86E6-1B7642745543}" type="pres">
      <dgm:prSet presAssocID="{D09AA265-536A-459B-AA5D-6172249DC940}" presName="srcNode" presStyleLbl="node1" presStyleIdx="0" presStyleCnt="4"/>
      <dgm:spPr/>
    </dgm:pt>
    <dgm:pt modelId="{EFF72792-BDEA-4A5C-91FE-3E0BD86100DE}" type="pres">
      <dgm:prSet presAssocID="{D09AA265-536A-459B-AA5D-6172249DC940}" presName="conn" presStyleLbl="parChTrans1D2" presStyleIdx="0" presStyleCnt="1"/>
      <dgm:spPr/>
      <dgm:t>
        <a:bodyPr/>
        <a:lstStyle/>
        <a:p>
          <a:endParaRPr lang="en-US"/>
        </a:p>
      </dgm:t>
    </dgm:pt>
    <dgm:pt modelId="{0E839BB1-71B3-41AA-AF0B-E21B2762A088}" type="pres">
      <dgm:prSet presAssocID="{D09AA265-536A-459B-AA5D-6172249DC940}" presName="extraNode" presStyleLbl="node1" presStyleIdx="0" presStyleCnt="4"/>
      <dgm:spPr/>
    </dgm:pt>
    <dgm:pt modelId="{1494E7E1-A63D-4970-B0C0-ACDEC36EFA04}" type="pres">
      <dgm:prSet presAssocID="{D09AA265-536A-459B-AA5D-6172249DC940}" presName="dstNode" presStyleLbl="node1" presStyleIdx="0" presStyleCnt="4"/>
      <dgm:spPr/>
    </dgm:pt>
    <dgm:pt modelId="{A74AF122-1134-4F59-95B7-6E5D5AD6BB9A}" type="pres">
      <dgm:prSet presAssocID="{C836281E-E58A-41C4-9CC9-756F5C604713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71E2B552-7F27-4F12-B2BB-4834B99A4582}" type="pres">
      <dgm:prSet presAssocID="{C836281E-E58A-41C4-9CC9-756F5C604713}" presName="accent_1" presStyleCnt="0"/>
      <dgm:spPr/>
    </dgm:pt>
    <dgm:pt modelId="{7B5962F6-87CA-4117-B504-CB54E623DE30}" type="pres">
      <dgm:prSet presAssocID="{C836281E-E58A-41C4-9CC9-756F5C604713}" presName="accentRepeatNode" presStyleLbl="solidFgAcc1" presStyleIdx="0" presStyleCnt="4"/>
      <dgm:spPr/>
    </dgm:pt>
    <dgm:pt modelId="{0B401AF4-2AC1-4F0D-85F2-AADBC680C211}" type="pres">
      <dgm:prSet presAssocID="{F57F2F0D-62F3-4397-9D5E-3E7E85C0D3F7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E845ECD4-89F8-4543-B71D-D2BA46879D4D}" type="pres">
      <dgm:prSet presAssocID="{F57F2F0D-62F3-4397-9D5E-3E7E85C0D3F7}" presName="accent_2" presStyleCnt="0"/>
      <dgm:spPr/>
    </dgm:pt>
    <dgm:pt modelId="{6E651049-B70F-4213-8974-91E5F6927CB1}" type="pres">
      <dgm:prSet presAssocID="{F57F2F0D-62F3-4397-9D5E-3E7E85C0D3F7}" presName="accentRepeatNode" presStyleLbl="solidFgAcc1" presStyleIdx="1" presStyleCnt="4"/>
      <dgm:spPr/>
    </dgm:pt>
    <dgm:pt modelId="{30DA519A-391C-4E1B-A0C2-92B9E8ABA4F5}" type="pres">
      <dgm:prSet presAssocID="{44D79937-CB86-40FC-B223-E21B5632F41B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0D69F62F-1575-4D30-9862-A582D8970FA1}" type="pres">
      <dgm:prSet presAssocID="{44D79937-CB86-40FC-B223-E21B5632F41B}" presName="accent_3" presStyleCnt="0"/>
      <dgm:spPr/>
    </dgm:pt>
    <dgm:pt modelId="{9D28C4D4-1AD5-4D32-AB43-DED87E6397B6}" type="pres">
      <dgm:prSet presAssocID="{44D79937-CB86-40FC-B223-E21B5632F41B}" presName="accentRepeatNode" presStyleLbl="solidFgAcc1" presStyleIdx="2" presStyleCnt="4"/>
      <dgm:spPr/>
    </dgm:pt>
    <dgm:pt modelId="{3D5947B5-FE3B-483A-BAF8-B5BDB273EBB6}" type="pres">
      <dgm:prSet presAssocID="{1F2F2170-BB5F-4C34-8158-2A3BAAA88920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615B93-D39C-4FCA-81A2-005D53B4ECF8}" type="pres">
      <dgm:prSet presAssocID="{1F2F2170-BB5F-4C34-8158-2A3BAAA88920}" presName="accent_4" presStyleCnt="0"/>
      <dgm:spPr/>
    </dgm:pt>
    <dgm:pt modelId="{65672F3B-2B58-4BA6-A301-FCA504D9244A}" type="pres">
      <dgm:prSet presAssocID="{1F2F2170-BB5F-4C34-8158-2A3BAAA88920}" presName="accentRepeatNode" presStyleLbl="solidFgAcc1" presStyleIdx="3" presStyleCnt="4"/>
      <dgm:spPr/>
    </dgm:pt>
  </dgm:ptLst>
  <dgm:cxnLst>
    <dgm:cxn modelId="{80C2B697-F80B-4C9C-A52B-899E81420411}" type="presOf" srcId="{D09AA265-536A-459B-AA5D-6172249DC940}" destId="{96BDE1C3-8EF2-4422-A471-B6E243EAF366}" srcOrd="0" destOrd="0" presId="urn:microsoft.com/office/officeart/2008/layout/VerticalCurvedList"/>
    <dgm:cxn modelId="{5E151DB5-869F-4DFB-AA2D-5A0B31DE7569}" srcId="{D09AA265-536A-459B-AA5D-6172249DC940}" destId="{1F2F2170-BB5F-4C34-8158-2A3BAAA88920}" srcOrd="3" destOrd="0" parTransId="{74B65AC6-B9FB-47CB-9B61-4A08C86F1A25}" sibTransId="{F1621D41-1DCF-4455-9A81-758AC8CA5F17}"/>
    <dgm:cxn modelId="{815FA3AF-1BDC-47E1-A5B9-2F0E490E0F73}" type="presOf" srcId="{DEE2D57B-409B-4EB1-993B-945A21E7730E}" destId="{EFF72792-BDEA-4A5C-91FE-3E0BD86100DE}" srcOrd="0" destOrd="0" presId="urn:microsoft.com/office/officeart/2008/layout/VerticalCurvedList"/>
    <dgm:cxn modelId="{7C29CA81-EE40-438F-A52F-2525FDA9CCD9}" srcId="{D09AA265-536A-459B-AA5D-6172249DC940}" destId="{F57F2F0D-62F3-4397-9D5E-3E7E85C0D3F7}" srcOrd="1" destOrd="0" parTransId="{DD9457F5-80D9-4859-9A51-337CBE3FD916}" sibTransId="{FDFF7D07-A0EB-49A2-B716-AF1CE50D6D33}"/>
    <dgm:cxn modelId="{BF6DD34A-CBCF-43D3-B2F0-DB053C0D4B67}" srcId="{D09AA265-536A-459B-AA5D-6172249DC940}" destId="{C836281E-E58A-41C4-9CC9-756F5C604713}" srcOrd="0" destOrd="0" parTransId="{87D6A594-F29D-472F-83B1-7F651EE9120C}" sibTransId="{DEE2D57B-409B-4EB1-993B-945A21E7730E}"/>
    <dgm:cxn modelId="{14835B66-13C1-4041-8021-8C2F32DE5B29}" type="presOf" srcId="{1F2F2170-BB5F-4C34-8158-2A3BAAA88920}" destId="{3D5947B5-FE3B-483A-BAF8-B5BDB273EBB6}" srcOrd="0" destOrd="0" presId="urn:microsoft.com/office/officeart/2008/layout/VerticalCurvedList"/>
    <dgm:cxn modelId="{0CDF7E2F-C5C5-4B1F-9B66-F88953C0D185}" type="presOf" srcId="{C836281E-E58A-41C4-9CC9-756F5C604713}" destId="{A74AF122-1134-4F59-95B7-6E5D5AD6BB9A}" srcOrd="0" destOrd="0" presId="urn:microsoft.com/office/officeart/2008/layout/VerticalCurvedList"/>
    <dgm:cxn modelId="{E9BB5E8C-9981-428E-B38B-77530D4EA739}" type="presOf" srcId="{F57F2F0D-62F3-4397-9D5E-3E7E85C0D3F7}" destId="{0B401AF4-2AC1-4F0D-85F2-AADBC680C211}" srcOrd="0" destOrd="0" presId="urn:microsoft.com/office/officeart/2008/layout/VerticalCurvedList"/>
    <dgm:cxn modelId="{22BF9E25-7AE4-4D59-BAA4-B4109DDC2A41}" type="presOf" srcId="{44D79937-CB86-40FC-B223-E21B5632F41B}" destId="{30DA519A-391C-4E1B-A0C2-92B9E8ABA4F5}" srcOrd="0" destOrd="0" presId="urn:microsoft.com/office/officeart/2008/layout/VerticalCurvedList"/>
    <dgm:cxn modelId="{9503BE0B-5749-4916-8485-78C6AB00E24B}" srcId="{D09AA265-536A-459B-AA5D-6172249DC940}" destId="{44D79937-CB86-40FC-B223-E21B5632F41B}" srcOrd="2" destOrd="0" parTransId="{F02FC8D5-E535-4304-A3B9-F58D5D701D5C}" sibTransId="{B12B7CAD-0C5D-4467-9782-1D239E44B5CB}"/>
    <dgm:cxn modelId="{479C5B3E-10A3-4E9F-AE50-1F13362C27E5}" type="presParOf" srcId="{96BDE1C3-8EF2-4422-A471-B6E243EAF366}" destId="{BD0E36D2-5C04-4C42-BCB6-E1620B424BBA}" srcOrd="0" destOrd="0" presId="urn:microsoft.com/office/officeart/2008/layout/VerticalCurvedList"/>
    <dgm:cxn modelId="{743EBC02-EA4C-4E42-97E9-0CE564A28BD0}" type="presParOf" srcId="{BD0E36D2-5C04-4C42-BCB6-E1620B424BBA}" destId="{E272A11E-C414-49B5-9441-BE68B0414109}" srcOrd="0" destOrd="0" presId="urn:microsoft.com/office/officeart/2008/layout/VerticalCurvedList"/>
    <dgm:cxn modelId="{FDB453CD-C2EB-42A9-BAA2-179FCFE64270}" type="presParOf" srcId="{E272A11E-C414-49B5-9441-BE68B0414109}" destId="{E14D0E7A-6676-4AAF-86E6-1B7642745543}" srcOrd="0" destOrd="0" presId="urn:microsoft.com/office/officeart/2008/layout/VerticalCurvedList"/>
    <dgm:cxn modelId="{F0C91719-3DDC-4135-8596-02A89C7CDB7E}" type="presParOf" srcId="{E272A11E-C414-49B5-9441-BE68B0414109}" destId="{EFF72792-BDEA-4A5C-91FE-3E0BD86100DE}" srcOrd="1" destOrd="0" presId="urn:microsoft.com/office/officeart/2008/layout/VerticalCurvedList"/>
    <dgm:cxn modelId="{8B69D6FC-8B6D-4375-A63C-B88236345D5F}" type="presParOf" srcId="{E272A11E-C414-49B5-9441-BE68B0414109}" destId="{0E839BB1-71B3-41AA-AF0B-E21B2762A088}" srcOrd="2" destOrd="0" presId="urn:microsoft.com/office/officeart/2008/layout/VerticalCurvedList"/>
    <dgm:cxn modelId="{F712F555-57B1-49BC-9213-D00500FCC992}" type="presParOf" srcId="{E272A11E-C414-49B5-9441-BE68B0414109}" destId="{1494E7E1-A63D-4970-B0C0-ACDEC36EFA04}" srcOrd="3" destOrd="0" presId="urn:microsoft.com/office/officeart/2008/layout/VerticalCurvedList"/>
    <dgm:cxn modelId="{FA62EFAA-79B7-477C-96D7-88412E9CAF00}" type="presParOf" srcId="{BD0E36D2-5C04-4C42-BCB6-E1620B424BBA}" destId="{A74AF122-1134-4F59-95B7-6E5D5AD6BB9A}" srcOrd="1" destOrd="0" presId="urn:microsoft.com/office/officeart/2008/layout/VerticalCurvedList"/>
    <dgm:cxn modelId="{85727D30-DE3D-4881-ABCA-913BC229CE46}" type="presParOf" srcId="{BD0E36D2-5C04-4C42-BCB6-E1620B424BBA}" destId="{71E2B552-7F27-4F12-B2BB-4834B99A4582}" srcOrd="2" destOrd="0" presId="urn:microsoft.com/office/officeart/2008/layout/VerticalCurvedList"/>
    <dgm:cxn modelId="{A6BE70BD-A7BB-4A2C-B2CD-00E485950342}" type="presParOf" srcId="{71E2B552-7F27-4F12-B2BB-4834B99A4582}" destId="{7B5962F6-87CA-4117-B504-CB54E623DE30}" srcOrd="0" destOrd="0" presId="urn:microsoft.com/office/officeart/2008/layout/VerticalCurvedList"/>
    <dgm:cxn modelId="{17677310-404C-41E2-B065-488A18697E2B}" type="presParOf" srcId="{BD0E36D2-5C04-4C42-BCB6-E1620B424BBA}" destId="{0B401AF4-2AC1-4F0D-85F2-AADBC680C211}" srcOrd="3" destOrd="0" presId="urn:microsoft.com/office/officeart/2008/layout/VerticalCurvedList"/>
    <dgm:cxn modelId="{F527EF1D-B001-4EC0-BE64-87AB1FC3ED6B}" type="presParOf" srcId="{BD0E36D2-5C04-4C42-BCB6-E1620B424BBA}" destId="{E845ECD4-89F8-4543-B71D-D2BA46879D4D}" srcOrd="4" destOrd="0" presId="urn:microsoft.com/office/officeart/2008/layout/VerticalCurvedList"/>
    <dgm:cxn modelId="{A9D0EE5A-3BA2-4538-8D07-206A4629AFDE}" type="presParOf" srcId="{E845ECD4-89F8-4543-B71D-D2BA46879D4D}" destId="{6E651049-B70F-4213-8974-91E5F6927CB1}" srcOrd="0" destOrd="0" presId="urn:microsoft.com/office/officeart/2008/layout/VerticalCurvedList"/>
    <dgm:cxn modelId="{CF4FAFF2-F73C-4626-BDFC-06B2EAE40379}" type="presParOf" srcId="{BD0E36D2-5C04-4C42-BCB6-E1620B424BBA}" destId="{30DA519A-391C-4E1B-A0C2-92B9E8ABA4F5}" srcOrd="5" destOrd="0" presId="urn:microsoft.com/office/officeart/2008/layout/VerticalCurvedList"/>
    <dgm:cxn modelId="{B28DBC4E-2ED1-4EC2-84F4-0A6F23518B18}" type="presParOf" srcId="{BD0E36D2-5C04-4C42-BCB6-E1620B424BBA}" destId="{0D69F62F-1575-4D30-9862-A582D8970FA1}" srcOrd="6" destOrd="0" presId="urn:microsoft.com/office/officeart/2008/layout/VerticalCurvedList"/>
    <dgm:cxn modelId="{50BBF99A-B233-4FA0-B2C6-1349692F4460}" type="presParOf" srcId="{0D69F62F-1575-4D30-9862-A582D8970FA1}" destId="{9D28C4D4-1AD5-4D32-AB43-DED87E6397B6}" srcOrd="0" destOrd="0" presId="urn:microsoft.com/office/officeart/2008/layout/VerticalCurvedList"/>
    <dgm:cxn modelId="{3F266199-DC16-4E95-A49D-2F1D9CEDCAFC}" type="presParOf" srcId="{BD0E36D2-5C04-4C42-BCB6-E1620B424BBA}" destId="{3D5947B5-FE3B-483A-BAF8-B5BDB273EBB6}" srcOrd="7" destOrd="0" presId="urn:microsoft.com/office/officeart/2008/layout/VerticalCurvedList"/>
    <dgm:cxn modelId="{A992D8E6-C615-46D1-BE9E-105231AB7595}" type="presParOf" srcId="{BD0E36D2-5C04-4C42-BCB6-E1620B424BBA}" destId="{60615B93-D39C-4FCA-81A2-005D53B4ECF8}" srcOrd="8" destOrd="0" presId="urn:microsoft.com/office/officeart/2008/layout/VerticalCurvedList"/>
    <dgm:cxn modelId="{3E7775B9-BA38-4F3C-BF82-86E0635D33DC}" type="presParOf" srcId="{60615B93-D39C-4FCA-81A2-005D53B4ECF8}" destId="{65672F3B-2B58-4BA6-A301-FCA504D9244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FA2CD3-93B0-43DE-9EBF-218F24098F3A}" type="doc">
      <dgm:prSet loTypeId="urn:microsoft.com/office/officeart/2005/8/layout/list1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pPr rtl="1"/>
          <a:endParaRPr lang="ar-IQ"/>
        </a:p>
      </dgm:t>
    </dgm:pt>
    <dgm:pt modelId="{9BFE43A3-BD49-48F3-A5DD-FE60393BA7AE}">
      <dgm:prSet phldrT="[Text]"/>
      <dgm:spPr/>
      <dgm:t>
        <a:bodyPr/>
        <a:lstStyle/>
        <a:p>
          <a:pPr rtl="1"/>
          <a:r>
            <a:rPr lang="en-US" b="1" dirty="0" smtClean="0"/>
            <a:t>Prevent the passage of excess oil into the filtrate</a:t>
          </a:r>
          <a:endParaRPr lang="ar-IQ" dirty="0"/>
        </a:p>
      </dgm:t>
    </dgm:pt>
    <dgm:pt modelId="{543D482B-D1F3-4A9E-8C98-BE0DF0F3F4A9}" type="parTrans" cxnId="{7CABB2B2-4FD4-407B-B1FF-873432526B3D}">
      <dgm:prSet/>
      <dgm:spPr/>
      <dgm:t>
        <a:bodyPr/>
        <a:lstStyle/>
        <a:p>
          <a:pPr rtl="1"/>
          <a:endParaRPr lang="ar-IQ"/>
        </a:p>
      </dgm:t>
    </dgm:pt>
    <dgm:pt modelId="{0B6B491D-505A-4D46-B8D7-614DDA8FB619}" type="sibTrans" cxnId="{7CABB2B2-4FD4-407B-B1FF-873432526B3D}">
      <dgm:prSet/>
      <dgm:spPr/>
      <dgm:t>
        <a:bodyPr/>
        <a:lstStyle/>
        <a:p>
          <a:pPr rtl="1"/>
          <a:endParaRPr lang="ar-IQ"/>
        </a:p>
      </dgm:t>
    </dgm:pt>
    <dgm:pt modelId="{A497D8B6-5CA8-4169-8AD5-930B8672D1D8}">
      <dgm:prSet phldrT="[Text]"/>
      <dgm:spPr/>
      <dgm:t>
        <a:bodyPr/>
        <a:lstStyle/>
        <a:p>
          <a:pPr rtl="0"/>
          <a:r>
            <a:rPr lang="en-US" b="1" dirty="0" smtClean="0"/>
            <a:t>Eliminate absorption of the dissolved aromatic by the filter paper.</a:t>
          </a:r>
          <a:endParaRPr lang="ar-IQ" dirty="0"/>
        </a:p>
      </dgm:t>
    </dgm:pt>
    <dgm:pt modelId="{186EFDEA-9BA5-4CEA-BC78-1E60F7102A9C}" type="parTrans" cxnId="{1E9452C4-FC85-490E-A5A3-E5C56DEE0F8E}">
      <dgm:prSet/>
      <dgm:spPr/>
      <dgm:t>
        <a:bodyPr/>
        <a:lstStyle/>
        <a:p>
          <a:pPr rtl="1"/>
          <a:endParaRPr lang="ar-IQ"/>
        </a:p>
      </dgm:t>
    </dgm:pt>
    <dgm:pt modelId="{43319F53-4A3B-4564-8055-4D97A22A430C}" type="sibTrans" cxnId="{1E9452C4-FC85-490E-A5A3-E5C56DEE0F8E}">
      <dgm:prSet/>
      <dgm:spPr/>
      <dgm:t>
        <a:bodyPr/>
        <a:lstStyle/>
        <a:p>
          <a:pPr rtl="1"/>
          <a:endParaRPr lang="ar-IQ"/>
        </a:p>
      </dgm:t>
    </dgm:pt>
    <dgm:pt modelId="{1BDE67D4-422D-4DB9-A05A-7E4C6C60D6F4}" type="pres">
      <dgm:prSet presAssocID="{09FA2CD3-93B0-43DE-9EBF-218F24098F3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3E3B64-88FA-4B78-A94F-230436B9E4BB}" type="pres">
      <dgm:prSet presAssocID="{9BFE43A3-BD49-48F3-A5DD-FE60393BA7AE}" presName="parentLin" presStyleCnt="0"/>
      <dgm:spPr/>
    </dgm:pt>
    <dgm:pt modelId="{C1372CDA-CF7B-42CE-BD6E-23AA2BDF4138}" type="pres">
      <dgm:prSet presAssocID="{9BFE43A3-BD49-48F3-A5DD-FE60393BA7AE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063EB777-45F8-48D9-9369-636062F13221}" type="pres">
      <dgm:prSet presAssocID="{9BFE43A3-BD49-48F3-A5DD-FE60393BA7AE}" presName="parentText" presStyleLbl="node1" presStyleIdx="0" presStyleCnt="2" custScaleX="117418" custScaleY="19504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E156E442-5EDA-4EAB-A20C-375A407A84A3}" type="pres">
      <dgm:prSet presAssocID="{9BFE43A3-BD49-48F3-A5DD-FE60393BA7AE}" presName="negativeSpace" presStyleCnt="0"/>
      <dgm:spPr/>
    </dgm:pt>
    <dgm:pt modelId="{76678CFB-4682-4388-BA2C-5F7B35A64963}" type="pres">
      <dgm:prSet presAssocID="{9BFE43A3-BD49-48F3-A5DD-FE60393BA7AE}" presName="childText" presStyleLbl="conFgAcc1" presStyleIdx="0" presStyleCnt="2">
        <dgm:presLayoutVars>
          <dgm:bulletEnabled val="1"/>
        </dgm:presLayoutVars>
      </dgm:prSet>
      <dgm:spPr/>
    </dgm:pt>
    <dgm:pt modelId="{85F0BD4B-61A9-4626-B9A9-1E1E4BB3A090}" type="pres">
      <dgm:prSet presAssocID="{0B6B491D-505A-4D46-B8D7-614DDA8FB619}" presName="spaceBetweenRectangles" presStyleCnt="0"/>
      <dgm:spPr/>
    </dgm:pt>
    <dgm:pt modelId="{139DBF32-7F36-443A-962F-79AA81B7AA00}" type="pres">
      <dgm:prSet presAssocID="{A497D8B6-5CA8-4169-8AD5-930B8672D1D8}" presName="parentLin" presStyleCnt="0"/>
      <dgm:spPr/>
    </dgm:pt>
    <dgm:pt modelId="{EAE0C14E-4EF7-4933-B152-3F59FFF73E29}" type="pres">
      <dgm:prSet presAssocID="{A497D8B6-5CA8-4169-8AD5-930B8672D1D8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DB2B32D1-3B9E-4AE6-9DB9-B49E846CE8A1}" type="pres">
      <dgm:prSet presAssocID="{A497D8B6-5CA8-4169-8AD5-930B8672D1D8}" presName="parentText" presStyleLbl="node1" presStyleIdx="1" presStyleCnt="2" custScaleX="121350" custScaleY="21990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898C1C42-6E46-4CEE-A4E2-7C85DB5B8FA1}" type="pres">
      <dgm:prSet presAssocID="{A497D8B6-5CA8-4169-8AD5-930B8672D1D8}" presName="negativeSpace" presStyleCnt="0"/>
      <dgm:spPr/>
    </dgm:pt>
    <dgm:pt modelId="{EDD1B9A5-031F-481A-9A42-B2A5FA492EC0}" type="pres">
      <dgm:prSet presAssocID="{A497D8B6-5CA8-4169-8AD5-930B8672D1D8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7FF667EB-05DA-425C-A424-D9346133D4EC}" type="presOf" srcId="{9BFE43A3-BD49-48F3-A5DD-FE60393BA7AE}" destId="{063EB777-45F8-48D9-9369-636062F13221}" srcOrd="1" destOrd="0" presId="urn:microsoft.com/office/officeart/2005/8/layout/list1"/>
    <dgm:cxn modelId="{FB690544-1271-444A-80E6-2FE9C2F49644}" type="presOf" srcId="{A497D8B6-5CA8-4169-8AD5-930B8672D1D8}" destId="{EAE0C14E-4EF7-4933-B152-3F59FFF73E29}" srcOrd="0" destOrd="0" presId="urn:microsoft.com/office/officeart/2005/8/layout/list1"/>
    <dgm:cxn modelId="{E655EFBD-50D6-4113-B28B-2CD6BD50AABA}" type="presOf" srcId="{9BFE43A3-BD49-48F3-A5DD-FE60393BA7AE}" destId="{C1372CDA-CF7B-42CE-BD6E-23AA2BDF4138}" srcOrd="0" destOrd="0" presId="urn:microsoft.com/office/officeart/2005/8/layout/list1"/>
    <dgm:cxn modelId="{7CABB2B2-4FD4-407B-B1FF-873432526B3D}" srcId="{09FA2CD3-93B0-43DE-9EBF-218F24098F3A}" destId="{9BFE43A3-BD49-48F3-A5DD-FE60393BA7AE}" srcOrd="0" destOrd="0" parTransId="{543D482B-D1F3-4A9E-8C98-BE0DF0F3F4A9}" sibTransId="{0B6B491D-505A-4D46-B8D7-614DDA8FB619}"/>
    <dgm:cxn modelId="{4C443ADA-F88D-43CC-8157-C408F53DE209}" type="presOf" srcId="{A497D8B6-5CA8-4169-8AD5-930B8672D1D8}" destId="{DB2B32D1-3B9E-4AE6-9DB9-B49E846CE8A1}" srcOrd="1" destOrd="0" presId="urn:microsoft.com/office/officeart/2005/8/layout/list1"/>
    <dgm:cxn modelId="{9387085E-9761-4307-A32F-323073FB2EB0}" type="presOf" srcId="{09FA2CD3-93B0-43DE-9EBF-218F24098F3A}" destId="{1BDE67D4-422D-4DB9-A05A-7E4C6C60D6F4}" srcOrd="0" destOrd="0" presId="urn:microsoft.com/office/officeart/2005/8/layout/list1"/>
    <dgm:cxn modelId="{1E9452C4-FC85-490E-A5A3-E5C56DEE0F8E}" srcId="{09FA2CD3-93B0-43DE-9EBF-218F24098F3A}" destId="{A497D8B6-5CA8-4169-8AD5-930B8672D1D8}" srcOrd="1" destOrd="0" parTransId="{186EFDEA-9BA5-4CEA-BC78-1E60F7102A9C}" sibTransId="{43319F53-4A3B-4564-8055-4D97A22A430C}"/>
    <dgm:cxn modelId="{DFFB14F5-7424-4A1F-B26E-4DDADC43E627}" type="presParOf" srcId="{1BDE67D4-422D-4DB9-A05A-7E4C6C60D6F4}" destId="{2F3E3B64-88FA-4B78-A94F-230436B9E4BB}" srcOrd="0" destOrd="0" presId="urn:microsoft.com/office/officeart/2005/8/layout/list1"/>
    <dgm:cxn modelId="{C461BD42-9E37-4156-9A5C-54CF5BB14456}" type="presParOf" srcId="{2F3E3B64-88FA-4B78-A94F-230436B9E4BB}" destId="{C1372CDA-CF7B-42CE-BD6E-23AA2BDF4138}" srcOrd="0" destOrd="0" presId="urn:microsoft.com/office/officeart/2005/8/layout/list1"/>
    <dgm:cxn modelId="{53121E48-90CE-42F2-A9F8-3CAA974A8661}" type="presParOf" srcId="{2F3E3B64-88FA-4B78-A94F-230436B9E4BB}" destId="{063EB777-45F8-48D9-9369-636062F13221}" srcOrd="1" destOrd="0" presId="urn:microsoft.com/office/officeart/2005/8/layout/list1"/>
    <dgm:cxn modelId="{D3D31661-91AC-439B-9FD5-CC72B813F451}" type="presParOf" srcId="{1BDE67D4-422D-4DB9-A05A-7E4C6C60D6F4}" destId="{E156E442-5EDA-4EAB-A20C-375A407A84A3}" srcOrd="1" destOrd="0" presId="urn:microsoft.com/office/officeart/2005/8/layout/list1"/>
    <dgm:cxn modelId="{19A02470-33E8-4C01-B810-F08EE47BD6E7}" type="presParOf" srcId="{1BDE67D4-422D-4DB9-A05A-7E4C6C60D6F4}" destId="{76678CFB-4682-4388-BA2C-5F7B35A64963}" srcOrd="2" destOrd="0" presId="urn:microsoft.com/office/officeart/2005/8/layout/list1"/>
    <dgm:cxn modelId="{C7E98E91-E613-4DC8-BD53-86F1541917A7}" type="presParOf" srcId="{1BDE67D4-422D-4DB9-A05A-7E4C6C60D6F4}" destId="{85F0BD4B-61A9-4626-B9A9-1E1E4BB3A090}" srcOrd="3" destOrd="0" presId="urn:microsoft.com/office/officeart/2005/8/layout/list1"/>
    <dgm:cxn modelId="{E410044B-1201-421B-880C-8390852A5F25}" type="presParOf" srcId="{1BDE67D4-422D-4DB9-A05A-7E4C6C60D6F4}" destId="{139DBF32-7F36-443A-962F-79AA81B7AA00}" srcOrd="4" destOrd="0" presId="urn:microsoft.com/office/officeart/2005/8/layout/list1"/>
    <dgm:cxn modelId="{4DF610DC-DC52-420A-8D54-9FD259F6FD27}" type="presParOf" srcId="{139DBF32-7F36-443A-962F-79AA81B7AA00}" destId="{EAE0C14E-4EF7-4933-B152-3F59FFF73E29}" srcOrd="0" destOrd="0" presId="urn:microsoft.com/office/officeart/2005/8/layout/list1"/>
    <dgm:cxn modelId="{7FDB169A-99D6-449D-88A6-B2226C62EF35}" type="presParOf" srcId="{139DBF32-7F36-443A-962F-79AA81B7AA00}" destId="{DB2B32D1-3B9E-4AE6-9DB9-B49E846CE8A1}" srcOrd="1" destOrd="0" presId="urn:microsoft.com/office/officeart/2005/8/layout/list1"/>
    <dgm:cxn modelId="{5E655033-38C0-418F-B2C6-DF20F4C9F86F}" type="presParOf" srcId="{1BDE67D4-422D-4DB9-A05A-7E4C6C60D6F4}" destId="{898C1C42-6E46-4CEE-A4E2-7C85DB5B8FA1}" srcOrd="5" destOrd="0" presId="urn:microsoft.com/office/officeart/2005/8/layout/list1"/>
    <dgm:cxn modelId="{2913FF15-DB65-412A-9562-D5E4E1FA6F6F}" type="presParOf" srcId="{1BDE67D4-422D-4DB9-A05A-7E4C6C60D6F4}" destId="{EDD1B9A5-031F-481A-9A42-B2A5FA492EC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DC88B9-56F4-49B3-B6E9-C01B343DB063}" type="doc">
      <dgm:prSet loTypeId="urn:microsoft.com/office/officeart/2009/layout/CircleArrowProcess" loCatId="process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pPr rtl="1"/>
          <a:endParaRPr lang="ar-IQ"/>
        </a:p>
      </dgm:t>
    </dgm:pt>
    <dgm:pt modelId="{1C4BD444-FA4C-4B2A-9A8C-05B745F8B688}">
      <dgm:prSet phldrT="[Text]"/>
      <dgm:spPr/>
      <dgm:t>
        <a:bodyPr/>
        <a:lstStyle/>
        <a:p>
          <a:pPr rtl="1"/>
          <a:r>
            <a: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Chloroform water </a:t>
          </a:r>
          <a:endParaRPr lang="en-US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rtl="0"/>
          <a:endParaRPr lang="ar-IQ" dirty="0"/>
        </a:p>
      </dgm:t>
    </dgm:pt>
    <dgm:pt modelId="{AECA0D1A-FEEC-4D7C-B3A4-DE7F94009979}" type="parTrans" cxnId="{3684AB91-D4E2-405A-B98C-095CC7FCFD03}">
      <dgm:prSet/>
      <dgm:spPr/>
      <dgm:t>
        <a:bodyPr/>
        <a:lstStyle/>
        <a:p>
          <a:pPr rtl="1"/>
          <a:endParaRPr lang="ar-IQ"/>
        </a:p>
      </dgm:t>
    </dgm:pt>
    <dgm:pt modelId="{CDEF7E03-AABE-4AE2-BD26-1A6A828E45E7}" type="sibTrans" cxnId="{3684AB91-D4E2-405A-B98C-095CC7FCFD03}">
      <dgm:prSet/>
      <dgm:spPr/>
      <dgm:t>
        <a:bodyPr/>
        <a:lstStyle/>
        <a:p>
          <a:pPr rtl="1"/>
          <a:endParaRPr lang="ar-IQ"/>
        </a:p>
      </dgm:t>
    </dgm:pt>
    <dgm:pt modelId="{FDBD3751-8BE1-40E0-9C9B-C5ED38403760}">
      <dgm:prSet phldrT="[Text]"/>
      <dgm:spPr/>
      <dgm:t>
        <a:bodyPr/>
        <a:lstStyle/>
        <a:p>
          <a:pPr rtl="1"/>
          <a:r>
            <a: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Orange water </a:t>
          </a:r>
          <a:endParaRPr lang="en-US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A45489-B8A8-4B87-9679-09354C951618}" type="parTrans" cxnId="{54E74CA3-203E-48AF-9941-589E99224A05}">
      <dgm:prSet/>
      <dgm:spPr/>
      <dgm:t>
        <a:bodyPr/>
        <a:lstStyle/>
        <a:p>
          <a:pPr rtl="1"/>
          <a:endParaRPr lang="ar-IQ"/>
        </a:p>
      </dgm:t>
    </dgm:pt>
    <dgm:pt modelId="{F20A7F20-B2F1-4851-BBC0-58E2217FD594}" type="sibTrans" cxnId="{54E74CA3-203E-48AF-9941-589E99224A05}">
      <dgm:prSet/>
      <dgm:spPr/>
      <dgm:t>
        <a:bodyPr/>
        <a:lstStyle/>
        <a:p>
          <a:pPr rtl="1"/>
          <a:endParaRPr lang="ar-IQ"/>
        </a:p>
      </dgm:t>
    </dgm:pt>
    <dgm:pt modelId="{8041B3E6-454F-40A5-9365-823E9CF0C251}">
      <dgm:prSet phldrT="[Text]"/>
      <dgm:spPr/>
      <dgm:t>
        <a:bodyPr/>
        <a:lstStyle/>
        <a:p>
          <a:pPr rtl="1"/>
          <a:r>
            <a: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Cinnamon water </a:t>
          </a:r>
          <a:endParaRPr lang="en-US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39665A-747A-454E-9DCE-2B521B4A3BA1}" type="parTrans" cxnId="{85A25C82-15CF-4429-A6CC-87ABE22A590B}">
      <dgm:prSet/>
      <dgm:spPr/>
      <dgm:t>
        <a:bodyPr/>
        <a:lstStyle/>
        <a:p>
          <a:pPr rtl="1"/>
          <a:endParaRPr lang="ar-IQ"/>
        </a:p>
      </dgm:t>
    </dgm:pt>
    <dgm:pt modelId="{2E1DEC1A-5574-4132-8925-96532BB5912B}" type="sibTrans" cxnId="{85A25C82-15CF-4429-A6CC-87ABE22A590B}">
      <dgm:prSet/>
      <dgm:spPr/>
      <dgm:t>
        <a:bodyPr/>
        <a:lstStyle/>
        <a:p>
          <a:pPr rtl="1"/>
          <a:endParaRPr lang="ar-IQ"/>
        </a:p>
      </dgm:t>
    </dgm:pt>
    <dgm:pt modelId="{522A3864-34DD-49FD-B2A8-DB0772627287}">
      <dgm:prSet/>
      <dgm:spPr/>
      <dgm:t>
        <a:bodyPr/>
        <a:lstStyle/>
        <a:p>
          <a:pPr rtl="0"/>
          <a:r>
            <a:rPr lang="en-US" b="1" smtClean="0">
              <a:latin typeface="Times New Roman" panose="02020603050405020304" pitchFamily="18" charset="0"/>
              <a:cs typeface="Times New Roman" panose="02020603050405020304" pitchFamily="18" charset="0"/>
            </a:rPr>
            <a:t>Anise water </a:t>
          </a:r>
          <a:endParaRPr lang="ar-IQ" dirty="0"/>
        </a:p>
      </dgm:t>
    </dgm:pt>
    <dgm:pt modelId="{B403A4F5-3286-402A-A464-B2D8160007A2}" type="parTrans" cxnId="{C7336F1D-B6D2-495F-8933-9064A34E9801}">
      <dgm:prSet/>
      <dgm:spPr/>
      <dgm:t>
        <a:bodyPr/>
        <a:lstStyle/>
        <a:p>
          <a:pPr rtl="1"/>
          <a:endParaRPr lang="ar-IQ"/>
        </a:p>
      </dgm:t>
    </dgm:pt>
    <dgm:pt modelId="{2A792CA0-89A8-41DA-B461-F13955B67430}" type="sibTrans" cxnId="{C7336F1D-B6D2-495F-8933-9064A34E9801}">
      <dgm:prSet/>
      <dgm:spPr/>
      <dgm:t>
        <a:bodyPr/>
        <a:lstStyle/>
        <a:p>
          <a:pPr rtl="1"/>
          <a:endParaRPr lang="ar-IQ"/>
        </a:p>
      </dgm:t>
    </dgm:pt>
    <dgm:pt modelId="{94EEF3FE-7F6E-423A-BFD1-0D23168814E6}" type="pres">
      <dgm:prSet presAssocID="{28DC88B9-56F4-49B3-B6E9-C01B343DB063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8EB854F-1D3B-47E5-A3E6-97BD3D8FA5CB}" type="pres">
      <dgm:prSet presAssocID="{1C4BD444-FA4C-4B2A-9A8C-05B745F8B688}" presName="Accent1" presStyleCnt="0"/>
      <dgm:spPr/>
    </dgm:pt>
    <dgm:pt modelId="{26B72567-84C2-44CB-A0D0-9364485C6630}" type="pres">
      <dgm:prSet presAssocID="{1C4BD444-FA4C-4B2A-9A8C-05B745F8B688}" presName="Accent" presStyleLbl="node1" presStyleIdx="0" presStyleCnt="4"/>
      <dgm:spPr/>
    </dgm:pt>
    <dgm:pt modelId="{331FA249-9C49-41A0-BFA2-318B3A141B3D}" type="pres">
      <dgm:prSet presAssocID="{1C4BD444-FA4C-4B2A-9A8C-05B745F8B688}" presName="Parent1" presStyleLbl="revTx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634EE6A4-7D11-4749-A10A-1DC9518CCFB8}" type="pres">
      <dgm:prSet presAssocID="{FDBD3751-8BE1-40E0-9C9B-C5ED38403760}" presName="Accent2" presStyleCnt="0"/>
      <dgm:spPr/>
    </dgm:pt>
    <dgm:pt modelId="{DAAC0BCC-0790-4369-9AC8-8F73E78E948D}" type="pres">
      <dgm:prSet presAssocID="{FDBD3751-8BE1-40E0-9C9B-C5ED38403760}" presName="Accent" presStyleLbl="node1" presStyleIdx="1" presStyleCnt="4"/>
      <dgm:spPr/>
    </dgm:pt>
    <dgm:pt modelId="{F53978FB-99C8-416A-8D08-F9D625E2829E}" type="pres">
      <dgm:prSet presAssocID="{FDBD3751-8BE1-40E0-9C9B-C5ED38403760}" presName="Parent2" presStyleLbl="revTx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B055931C-0341-4C89-9E43-208EEF90DEEA}" type="pres">
      <dgm:prSet presAssocID="{8041B3E6-454F-40A5-9365-823E9CF0C251}" presName="Accent3" presStyleCnt="0"/>
      <dgm:spPr/>
    </dgm:pt>
    <dgm:pt modelId="{76F31F22-315E-4CF6-81F4-20F45335BBA6}" type="pres">
      <dgm:prSet presAssocID="{8041B3E6-454F-40A5-9365-823E9CF0C251}" presName="Accent" presStyleLbl="node1" presStyleIdx="2" presStyleCnt="4"/>
      <dgm:spPr/>
    </dgm:pt>
    <dgm:pt modelId="{22DD1D9B-A8EC-4D6C-869F-0E7F9E4C1390}" type="pres">
      <dgm:prSet presAssocID="{8041B3E6-454F-40A5-9365-823E9CF0C251}" presName="Parent3" presStyleLbl="revTx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3CD786EE-EA0E-4B51-A8D0-4075C2F6185F}" type="pres">
      <dgm:prSet presAssocID="{522A3864-34DD-49FD-B2A8-DB0772627287}" presName="Accent4" presStyleCnt="0"/>
      <dgm:spPr/>
    </dgm:pt>
    <dgm:pt modelId="{DA1F65A3-A5AA-4788-B3A4-83A152F6E39C}" type="pres">
      <dgm:prSet presAssocID="{522A3864-34DD-49FD-B2A8-DB0772627287}" presName="Accent" presStyleLbl="node1" presStyleIdx="3" presStyleCnt="4"/>
      <dgm:spPr/>
    </dgm:pt>
    <dgm:pt modelId="{CA28937F-D235-4E65-BE19-FFA4BE216D6D}" type="pres">
      <dgm:prSet presAssocID="{522A3864-34DD-49FD-B2A8-DB0772627287}" presName="Parent4" presStyleLbl="revTx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A25C82-15CF-4429-A6CC-87ABE22A590B}" srcId="{28DC88B9-56F4-49B3-B6E9-C01B343DB063}" destId="{8041B3E6-454F-40A5-9365-823E9CF0C251}" srcOrd="2" destOrd="0" parTransId="{3A39665A-747A-454E-9DCE-2B521B4A3BA1}" sibTransId="{2E1DEC1A-5574-4132-8925-96532BB5912B}"/>
    <dgm:cxn modelId="{B9A80433-16CF-415D-BA74-23445D2B421B}" type="presOf" srcId="{1C4BD444-FA4C-4B2A-9A8C-05B745F8B688}" destId="{331FA249-9C49-41A0-BFA2-318B3A141B3D}" srcOrd="0" destOrd="0" presId="urn:microsoft.com/office/officeart/2009/layout/CircleArrowProcess"/>
    <dgm:cxn modelId="{C7336F1D-B6D2-495F-8933-9064A34E9801}" srcId="{28DC88B9-56F4-49B3-B6E9-C01B343DB063}" destId="{522A3864-34DD-49FD-B2A8-DB0772627287}" srcOrd="3" destOrd="0" parTransId="{B403A4F5-3286-402A-A464-B2D8160007A2}" sibTransId="{2A792CA0-89A8-41DA-B461-F13955B67430}"/>
    <dgm:cxn modelId="{AE2C287E-2947-4BA6-94B0-D5C9D283B0C9}" type="presOf" srcId="{28DC88B9-56F4-49B3-B6E9-C01B343DB063}" destId="{94EEF3FE-7F6E-423A-BFD1-0D23168814E6}" srcOrd="0" destOrd="0" presId="urn:microsoft.com/office/officeart/2009/layout/CircleArrowProcess"/>
    <dgm:cxn modelId="{318C6841-D54A-4BC4-BC62-B8BE5846D6BE}" type="presOf" srcId="{522A3864-34DD-49FD-B2A8-DB0772627287}" destId="{CA28937F-D235-4E65-BE19-FFA4BE216D6D}" srcOrd="0" destOrd="0" presId="urn:microsoft.com/office/officeart/2009/layout/CircleArrowProcess"/>
    <dgm:cxn modelId="{3684AB91-D4E2-405A-B98C-095CC7FCFD03}" srcId="{28DC88B9-56F4-49B3-B6E9-C01B343DB063}" destId="{1C4BD444-FA4C-4B2A-9A8C-05B745F8B688}" srcOrd="0" destOrd="0" parTransId="{AECA0D1A-FEEC-4D7C-B3A4-DE7F94009979}" sibTransId="{CDEF7E03-AABE-4AE2-BD26-1A6A828E45E7}"/>
    <dgm:cxn modelId="{54E74CA3-203E-48AF-9941-589E99224A05}" srcId="{28DC88B9-56F4-49B3-B6E9-C01B343DB063}" destId="{FDBD3751-8BE1-40E0-9C9B-C5ED38403760}" srcOrd="1" destOrd="0" parTransId="{9AA45489-B8A8-4B87-9679-09354C951618}" sibTransId="{F20A7F20-B2F1-4851-BBC0-58E2217FD594}"/>
    <dgm:cxn modelId="{19EAA854-5079-4D12-8BCF-2F28D2409B41}" type="presOf" srcId="{FDBD3751-8BE1-40E0-9C9B-C5ED38403760}" destId="{F53978FB-99C8-416A-8D08-F9D625E2829E}" srcOrd="0" destOrd="0" presId="urn:microsoft.com/office/officeart/2009/layout/CircleArrowProcess"/>
    <dgm:cxn modelId="{5DAD38A7-41D2-4332-9795-E956FCE95CC8}" type="presOf" srcId="{8041B3E6-454F-40A5-9365-823E9CF0C251}" destId="{22DD1D9B-A8EC-4D6C-869F-0E7F9E4C1390}" srcOrd="0" destOrd="0" presId="urn:microsoft.com/office/officeart/2009/layout/CircleArrowProcess"/>
    <dgm:cxn modelId="{5F84592F-F01B-4118-8CFC-E54AEFC529E3}" type="presParOf" srcId="{94EEF3FE-7F6E-423A-BFD1-0D23168814E6}" destId="{38EB854F-1D3B-47E5-A3E6-97BD3D8FA5CB}" srcOrd="0" destOrd="0" presId="urn:microsoft.com/office/officeart/2009/layout/CircleArrowProcess"/>
    <dgm:cxn modelId="{B7C586CE-8E6D-4C6E-9F74-5EA4DC7A2EA9}" type="presParOf" srcId="{38EB854F-1D3B-47E5-A3E6-97BD3D8FA5CB}" destId="{26B72567-84C2-44CB-A0D0-9364485C6630}" srcOrd="0" destOrd="0" presId="urn:microsoft.com/office/officeart/2009/layout/CircleArrowProcess"/>
    <dgm:cxn modelId="{0131B360-4E9D-4B8E-AE46-D3839CCC16AE}" type="presParOf" srcId="{94EEF3FE-7F6E-423A-BFD1-0D23168814E6}" destId="{331FA249-9C49-41A0-BFA2-318B3A141B3D}" srcOrd="1" destOrd="0" presId="urn:microsoft.com/office/officeart/2009/layout/CircleArrowProcess"/>
    <dgm:cxn modelId="{F51878A6-21E6-4ECE-9B27-AB432AA496B2}" type="presParOf" srcId="{94EEF3FE-7F6E-423A-BFD1-0D23168814E6}" destId="{634EE6A4-7D11-4749-A10A-1DC9518CCFB8}" srcOrd="2" destOrd="0" presId="urn:microsoft.com/office/officeart/2009/layout/CircleArrowProcess"/>
    <dgm:cxn modelId="{B7C86227-AC8C-4A33-8CB7-72A123E18D42}" type="presParOf" srcId="{634EE6A4-7D11-4749-A10A-1DC9518CCFB8}" destId="{DAAC0BCC-0790-4369-9AC8-8F73E78E948D}" srcOrd="0" destOrd="0" presId="urn:microsoft.com/office/officeart/2009/layout/CircleArrowProcess"/>
    <dgm:cxn modelId="{D26A362B-4600-4F65-A068-10E289678E59}" type="presParOf" srcId="{94EEF3FE-7F6E-423A-BFD1-0D23168814E6}" destId="{F53978FB-99C8-416A-8D08-F9D625E2829E}" srcOrd="3" destOrd="0" presId="urn:microsoft.com/office/officeart/2009/layout/CircleArrowProcess"/>
    <dgm:cxn modelId="{5C500DEB-6FA3-49C7-9A57-63D1B9DE642B}" type="presParOf" srcId="{94EEF3FE-7F6E-423A-BFD1-0D23168814E6}" destId="{B055931C-0341-4C89-9E43-208EEF90DEEA}" srcOrd="4" destOrd="0" presId="urn:microsoft.com/office/officeart/2009/layout/CircleArrowProcess"/>
    <dgm:cxn modelId="{52DF5781-F38D-44BC-8C22-990AF421CE54}" type="presParOf" srcId="{B055931C-0341-4C89-9E43-208EEF90DEEA}" destId="{76F31F22-315E-4CF6-81F4-20F45335BBA6}" srcOrd="0" destOrd="0" presId="urn:microsoft.com/office/officeart/2009/layout/CircleArrowProcess"/>
    <dgm:cxn modelId="{E096DF54-8659-414E-A910-22D3A4BBFC79}" type="presParOf" srcId="{94EEF3FE-7F6E-423A-BFD1-0D23168814E6}" destId="{22DD1D9B-A8EC-4D6C-869F-0E7F9E4C1390}" srcOrd="5" destOrd="0" presId="urn:microsoft.com/office/officeart/2009/layout/CircleArrowProcess"/>
    <dgm:cxn modelId="{3647E6EE-B2BE-4A54-928E-3015D9C21263}" type="presParOf" srcId="{94EEF3FE-7F6E-423A-BFD1-0D23168814E6}" destId="{3CD786EE-EA0E-4B51-A8D0-4075C2F6185F}" srcOrd="6" destOrd="0" presId="urn:microsoft.com/office/officeart/2009/layout/CircleArrowProcess"/>
    <dgm:cxn modelId="{6D83DFB8-37D2-4F72-B49E-8888295BD4BC}" type="presParOf" srcId="{3CD786EE-EA0E-4B51-A8D0-4075C2F6185F}" destId="{DA1F65A3-A5AA-4788-B3A4-83A152F6E39C}" srcOrd="0" destOrd="0" presId="urn:microsoft.com/office/officeart/2009/layout/CircleArrowProcess"/>
    <dgm:cxn modelId="{F632F024-0AC2-46FE-9480-A7D13BF15272}" type="presParOf" srcId="{94EEF3FE-7F6E-423A-BFD1-0D23168814E6}" destId="{CA28937F-D235-4E65-BE19-FFA4BE216D6D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F72792-BDEA-4A5C-91FE-3E0BD86100DE}">
      <dsp:nvSpPr>
        <dsp:cNvPr id="0" name=""/>
        <dsp:cNvSpPr/>
      </dsp:nvSpPr>
      <dsp:spPr>
        <a:xfrm>
          <a:off x="-5427711" y="-831103"/>
          <a:ext cx="6462806" cy="6462806"/>
        </a:xfrm>
        <a:prstGeom prst="blockArc">
          <a:avLst>
            <a:gd name="adj1" fmla="val 18900000"/>
            <a:gd name="adj2" fmla="val 2700000"/>
            <a:gd name="adj3" fmla="val 334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4AF122-1134-4F59-95B7-6E5D5AD6BB9A}">
      <dsp:nvSpPr>
        <dsp:cNvPr id="0" name=""/>
        <dsp:cNvSpPr/>
      </dsp:nvSpPr>
      <dsp:spPr>
        <a:xfrm>
          <a:off x="541895" y="369070"/>
          <a:ext cx="6890633" cy="73852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6204" tIns="86360" rIns="86360" bIns="86360" numCol="1" spcCol="1270" anchor="ctr" anchorCtr="0">
          <a:noAutofit/>
        </a:bodyPr>
        <a:lstStyle/>
        <a:p>
          <a:pPr lvl="0" algn="l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dirty="0" smtClean="0"/>
            <a:t>1. Distillation method </a:t>
          </a:r>
          <a:endParaRPr lang="en-US" sz="3400" kern="1200" dirty="0" smtClean="0"/>
        </a:p>
      </dsp:txBody>
      <dsp:txXfrm>
        <a:off x="541895" y="369070"/>
        <a:ext cx="6890633" cy="738524"/>
      </dsp:txXfrm>
    </dsp:sp>
    <dsp:sp modelId="{7B5962F6-87CA-4117-B504-CB54E623DE30}">
      <dsp:nvSpPr>
        <dsp:cNvPr id="0" name=""/>
        <dsp:cNvSpPr/>
      </dsp:nvSpPr>
      <dsp:spPr>
        <a:xfrm>
          <a:off x="80318" y="276754"/>
          <a:ext cx="923155" cy="9231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401AF4-2AC1-4F0D-85F2-AADBC680C211}">
      <dsp:nvSpPr>
        <dsp:cNvPr id="0" name=""/>
        <dsp:cNvSpPr/>
      </dsp:nvSpPr>
      <dsp:spPr>
        <a:xfrm>
          <a:off x="965308" y="1477048"/>
          <a:ext cx="6467220" cy="738524"/>
        </a:xfrm>
        <a:prstGeom prst="rect">
          <a:avLst/>
        </a:prstGeom>
        <a:solidFill>
          <a:schemeClr val="accent3">
            <a:hueOff val="-5608813"/>
            <a:satOff val="-2884"/>
            <a:lumOff val="-1242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6204" tIns="86360" rIns="86360" bIns="86360" numCol="1" spcCol="1270" anchor="ctr" anchorCtr="0">
          <a:noAutofit/>
        </a:bodyPr>
        <a:lstStyle/>
        <a:p>
          <a:pPr lvl="0" algn="l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dirty="0" smtClean="0"/>
            <a:t>2. Solution method</a:t>
          </a:r>
          <a:endParaRPr lang="en-US" sz="3400" kern="1200" dirty="0" smtClean="0"/>
        </a:p>
      </dsp:txBody>
      <dsp:txXfrm>
        <a:off x="965308" y="1477048"/>
        <a:ext cx="6467220" cy="738524"/>
      </dsp:txXfrm>
    </dsp:sp>
    <dsp:sp modelId="{6E651049-B70F-4213-8974-91E5F6927CB1}">
      <dsp:nvSpPr>
        <dsp:cNvPr id="0" name=""/>
        <dsp:cNvSpPr/>
      </dsp:nvSpPr>
      <dsp:spPr>
        <a:xfrm>
          <a:off x="503730" y="1384733"/>
          <a:ext cx="923155" cy="9231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DA519A-391C-4E1B-A0C2-92B9E8ABA4F5}">
      <dsp:nvSpPr>
        <dsp:cNvPr id="0" name=""/>
        <dsp:cNvSpPr/>
      </dsp:nvSpPr>
      <dsp:spPr>
        <a:xfrm>
          <a:off x="965308" y="2585027"/>
          <a:ext cx="6467220" cy="738524"/>
        </a:xfrm>
        <a:prstGeom prst="rect">
          <a:avLst/>
        </a:prstGeom>
        <a:solidFill>
          <a:schemeClr val="accent3">
            <a:hueOff val="-11217627"/>
            <a:satOff val="-5768"/>
            <a:lumOff val="-2483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6204" tIns="86360" rIns="86360" bIns="86360" numCol="1" spcCol="1270" anchor="ctr" anchorCtr="0">
          <a:noAutofit/>
        </a:bodyPr>
        <a:lstStyle/>
        <a:p>
          <a:pPr lvl="0" algn="l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dirty="0" smtClean="0"/>
            <a:t>3. Alternate solution method</a:t>
          </a:r>
          <a:endParaRPr lang="en-US" sz="3400" kern="1200" dirty="0" smtClean="0"/>
        </a:p>
      </dsp:txBody>
      <dsp:txXfrm>
        <a:off x="965308" y="2585027"/>
        <a:ext cx="6467220" cy="738524"/>
      </dsp:txXfrm>
    </dsp:sp>
    <dsp:sp modelId="{9D28C4D4-1AD5-4D32-AB43-DED87E6397B6}">
      <dsp:nvSpPr>
        <dsp:cNvPr id="0" name=""/>
        <dsp:cNvSpPr/>
      </dsp:nvSpPr>
      <dsp:spPr>
        <a:xfrm>
          <a:off x="503730" y="2492711"/>
          <a:ext cx="923155" cy="9231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5947B5-FE3B-483A-BAF8-B5BDB273EBB6}">
      <dsp:nvSpPr>
        <dsp:cNvPr id="0" name=""/>
        <dsp:cNvSpPr/>
      </dsp:nvSpPr>
      <dsp:spPr>
        <a:xfrm>
          <a:off x="541895" y="3693005"/>
          <a:ext cx="6890633" cy="738524"/>
        </a:xfrm>
        <a:prstGeom prst="rect">
          <a:avLst/>
        </a:prstGeom>
        <a:solidFill>
          <a:schemeClr val="accent3">
            <a:hueOff val="-16826440"/>
            <a:satOff val="-8652"/>
            <a:lumOff val="-3725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6204" tIns="86360" rIns="86360" bIns="8636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smtClean="0"/>
            <a:t>4.dilution method.</a:t>
          </a:r>
          <a:endParaRPr lang="ar-IQ" sz="3400" kern="1200" dirty="0"/>
        </a:p>
      </dsp:txBody>
      <dsp:txXfrm>
        <a:off x="541895" y="3693005"/>
        <a:ext cx="6890633" cy="738524"/>
      </dsp:txXfrm>
    </dsp:sp>
    <dsp:sp modelId="{65672F3B-2B58-4BA6-A301-FCA504D9244A}">
      <dsp:nvSpPr>
        <dsp:cNvPr id="0" name=""/>
        <dsp:cNvSpPr/>
      </dsp:nvSpPr>
      <dsp:spPr>
        <a:xfrm>
          <a:off x="80318" y="3600690"/>
          <a:ext cx="923155" cy="9231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678CFB-4682-4388-BA2C-5F7B35A64963}">
      <dsp:nvSpPr>
        <dsp:cNvPr id="0" name=""/>
        <dsp:cNvSpPr/>
      </dsp:nvSpPr>
      <dsp:spPr>
        <a:xfrm>
          <a:off x="0" y="1737356"/>
          <a:ext cx="749935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63EB777-45F8-48D9-9369-636062F13221}">
      <dsp:nvSpPr>
        <dsp:cNvPr id="0" name=""/>
        <dsp:cNvSpPr/>
      </dsp:nvSpPr>
      <dsp:spPr>
        <a:xfrm>
          <a:off x="374967" y="838199"/>
          <a:ext cx="6163910" cy="120911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Prevent the passage of excess oil into the filtrate</a:t>
          </a:r>
          <a:endParaRPr lang="ar-IQ" sz="2100" kern="1200" dirty="0"/>
        </a:p>
      </dsp:txBody>
      <dsp:txXfrm>
        <a:off x="433991" y="897223"/>
        <a:ext cx="6045862" cy="1091068"/>
      </dsp:txXfrm>
    </dsp:sp>
    <dsp:sp modelId="{EDD1B9A5-031F-481A-9A42-B2A5FA492EC0}">
      <dsp:nvSpPr>
        <dsp:cNvPr id="0" name=""/>
        <dsp:cNvSpPr/>
      </dsp:nvSpPr>
      <dsp:spPr>
        <a:xfrm>
          <a:off x="0" y="3433200"/>
          <a:ext cx="749935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16826440"/>
              <a:satOff val="-8652"/>
              <a:lumOff val="-3725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B2B32D1-3B9E-4AE6-9DB9-B49E846CE8A1}">
      <dsp:nvSpPr>
        <dsp:cNvPr id="0" name=""/>
        <dsp:cNvSpPr/>
      </dsp:nvSpPr>
      <dsp:spPr>
        <a:xfrm>
          <a:off x="374967" y="2379956"/>
          <a:ext cx="6370322" cy="1363204"/>
        </a:xfrm>
        <a:prstGeom prst="roundRect">
          <a:avLst/>
        </a:prstGeom>
        <a:gradFill rotWithShape="0">
          <a:gsLst>
            <a:gs pos="0">
              <a:schemeClr val="accent3">
                <a:hueOff val="-16826440"/>
                <a:satOff val="-8652"/>
                <a:lumOff val="-3725"/>
                <a:alphaOff val="0"/>
                <a:tint val="92000"/>
                <a:satMod val="170000"/>
              </a:schemeClr>
            </a:gs>
            <a:gs pos="15000">
              <a:schemeClr val="accent3">
                <a:hueOff val="-16826440"/>
                <a:satOff val="-8652"/>
                <a:lumOff val="-3725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-16826440"/>
                <a:satOff val="-8652"/>
                <a:lumOff val="-3725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-16826440"/>
                <a:satOff val="-8652"/>
                <a:lumOff val="-3725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-16826440"/>
                <a:satOff val="-8652"/>
                <a:lumOff val="-3725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Eliminate absorption of the dissolved aromatic by the filter paper.</a:t>
          </a:r>
          <a:endParaRPr lang="ar-IQ" sz="2100" kern="1200" dirty="0"/>
        </a:p>
      </dsp:txBody>
      <dsp:txXfrm>
        <a:off x="441513" y="2446502"/>
        <a:ext cx="6237230" cy="12301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B72567-84C2-44CB-A0D0-9364485C6630}">
      <dsp:nvSpPr>
        <dsp:cNvPr id="0" name=""/>
        <dsp:cNvSpPr/>
      </dsp:nvSpPr>
      <dsp:spPr>
        <a:xfrm>
          <a:off x="3125422" y="0"/>
          <a:ext cx="2212371" cy="221259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1FA249-9C49-41A0-BFA2-318B3A141B3D}">
      <dsp:nvSpPr>
        <dsp:cNvPr id="0" name=""/>
        <dsp:cNvSpPr/>
      </dsp:nvSpPr>
      <dsp:spPr>
        <a:xfrm>
          <a:off x="3613879" y="800900"/>
          <a:ext cx="1234628" cy="617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Chloroform water </a:t>
          </a:r>
          <a:endParaRPr lang="en-US" sz="13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1300" kern="1200" dirty="0"/>
        </a:p>
      </dsp:txBody>
      <dsp:txXfrm>
        <a:off x="3613879" y="800900"/>
        <a:ext cx="1234628" cy="617250"/>
      </dsp:txXfrm>
    </dsp:sp>
    <dsp:sp modelId="{DAAC0BCC-0790-4369-9AC8-8F73E78E948D}">
      <dsp:nvSpPr>
        <dsp:cNvPr id="0" name=""/>
        <dsp:cNvSpPr/>
      </dsp:nvSpPr>
      <dsp:spPr>
        <a:xfrm>
          <a:off x="2510805" y="1271465"/>
          <a:ext cx="2212371" cy="221259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3978FB-99C8-416A-8D08-F9D625E2829E}">
      <dsp:nvSpPr>
        <dsp:cNvPr id="0" name=""/>
        <dsp:cNvSpPr/>
      </dsp:nvSpPr>
      <dsp:spPr>
        <a:xfrm>
          <a:off x="2996772" y="2074712"/>
          <a:ext cx="1234628" cy="617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Orange water </a:t>
          </a:r>
          <a:endParaRPr lang="en-US" sz="13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96772" y="2074712"/>
        <a:ext cx="1234628" cy="617250"/>
      </dsp:txXfrm>
    </dsp:sp>
    <dsp:sp modelId="{76F31F22-315E-4CF6-81F4-20F45335BBA6}">
      <dsp:nvSpPr>
        <dsp:cNvPr id="0" name=""/>
        <dsp:cNvSpPr/>
      </dsp:nvSpPr>
      <dsp:spPr>
        <a:xfrm>
          <a:off x="3125422" y="2547625"/>
          <a:ext cx="2212371" cy="2212596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DD1D9B-A8EC-4D6C-869F-0E7F9E4C1390}">
      <dsp:nvSpPr>
        <dsp:cNvPr id="0" name=""/>
        <dsp:cNvSpPr/>
      </dsp:nvSpPr>
      <dsp:spPr>
        <a:xfrm>
          <a:off x="3613879" y="3348525"/>
          <a:ext cx="1234628" cy="617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Cinnamon water </a:t>
          </a:r>
          <a:endParaRPr lang="en-US" sz="13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13879" y="3348525"/>
        <a:ext cx="1234628" cy="617250"/>
      </dsp:txXfrm>
    </dsp:sp>
    <dsp:sp modelId="{DA1F65A3-A5AA-4788-B3A4-83A152F6E39C}">
      <dsp:nvSpPr>
        <dsp:cNvPr id="0" name=""/>
        <dsp:cNvSpPr/>
      </dsp:nvSpPr>
      <dsp:spPr>
        <a:xfrm>
          <a:off x="2668506" y="3965775"/>
          <a:ext cx="1900705" cy="1901624"/>
        </a:xfrm>
        <a:prstGeom prst="blockArc">
          <a:avLst>
            <a:gd name="adj1" fmla="val 0"/>
            <a:gd name="adj2" fmla="val 18900000"/>
            <a:gd name="adj3" fmla="val 1274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28937F-D235-4E65-BE19-FFA4BE216D6D}">
      <dsp:nvSpPr>
        <dsp:cNvPr id="0" name=""/>
        <dsp:cNvSpPr/>
      </dsp:nvSpPr>
      <dsp:spPr>
        <a:xfrm>
          <a:off x="2996772" y="4622337"/>
          <a:ext cx="1234628" cy="617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Anise water </a:t>
          </a:r>
          <a:endParaRPr lang="ar-IQ" sz="1300" kern="1200" dirty="0"/>
        </a:p>
      </dsp:txBody>
      <dsp:txXfrm>
        <a:off x="2996772" y="4622337"/>
        <a:ext cx="1234628" cy="6172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018" y="-332507"/>
            <a:ext cx="8077200" cy="8077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012" y="900621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i="1" dirty="0">
                <a:solidFill>
                  <a:schemeClr val="bg1"/>
                </a:solidFill>
              </a:rPr>
              <a:t>Aromatic Water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b="1" dirty="0"/>
              <a:t> </a:t>
            </a:r>
            <a:r>
              <a:rPr lang="en-US" dirty="0"/>
              <a:t> </a:t>
            </a: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4845" y="4876800"/>
            <a:ext cx="7406640" cy="17526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By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Assistant lect. Nora </a:t>
            </a:r>
            <a:r>
              <a:rPr lang="en-US" dirty="0" err="1" smtClean="0">
                <a:solidFill>
                  <a:schemeClr val="bg1"/>
                </a:solidFill>
              </a:rPr>
              <a:t>Zawar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Assistant lect. </a:t>
            </a:r>
            <a:r>
              <a:rPr lang="en-US" dirty="0" err="1" smtClean="0">
                <a:solidFill>
                  <a:schemeClr val="bg1"/>
                </a:solidFill>
              </a:rPr>
              <a:t>Zeina</a:t>
            </a:r>
            <a:r>
              <a:rPr lang="en-US" dirty="0" smtClean="0">
                <a:solidFill>
                  <a:schemeClr val="bg1"/>
                </a:solidFill>
              </a:rPr>
              <a:t> Dawood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Assistant </a:t>
            </a:r>
            <a:r>
              <a:rPr lang="en-US" dirty="0" err="1" smtClean="0">
                <a:solidFill>
                  <a:schemeClr val="bg1"/>
                </a:solidFill>
              </a:rPr>
              <a:t>lect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Zahraa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Amer</a:t>
            </a:r>
            <a:r>
              <a:rPr lang="en-US" dirty="0" smtClean="0">
                <a:solidFill>
                  <a:schemeClr val="bg1"/>
                </a:solidFill>
              </a:rPr>
              <a:t>  </a:t>
            </a:r>
            <a:endParaRPr lang="ar-IQ" dirty="0">
              <a:solidFill>
                <a:schemeClr val="bg1"/>
              </a:solidFill>
            </a:endParaRPr>
          </a:p>
        </p:txBody>
      </p:sp>
      <p:sp>
        <p:nvSpPr>
          <p:cNvPr id="4" name="AutoShape 4" descr="Image result for aromatic water"/>
          <p:cNvSpPr>
            <a:spLocks noChangeAspect="1" noChangeArrowheads="1"/>
          </p:cNvSpPr>
          <p:nvPr/>
        </p:nvSpPr>
        <p:spPr bwMode="auto">
          <a:xfrm>
            <a:off x="8358188" y="-1363663"/>
            <a:ext cx="4762500" cy="284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5" name="AutoShape 6" descr="Image result for aromatic water"/>
          <p:cNvSpPr>
            <a:spLocks noChangeAspect="1" noChangeArrowheads="1"/>
          </p:cNvSpPr>
          <p:nvPr/>
        </p:nvSpPr>
        <p:spPr bwMode="auto">
          <a:xfrm>
            <a:off x="8510588" y="-1211263"/>
            <a:ext cx="4762500" cy="284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6" name="AutoShape 8" descr="Image result for aromatic water"/>
          <p:cNvSpPr>
            <a:spLocks noChangeAspect="1" noChangeArrowheads="1"/>
          </p:cNvSpPr>
          <p:nvPr/>
        </p:nvSpPr>
        <p:spPr bwMode="auto">
          <a:xfrm>
            <a:off x="8662988" y="-1058863"/>
            <a:ext cx="4762500" cy="284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3300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on this method 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578543"/>
              </p:ext>
            </p:extLst>
          </p:nvPr>
        </p:nvGraphicFramePr>
        <p:xfrm>
          <a:off x="1143000" y="990600"/>
          <a:ext cx="78486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570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Chloroform water 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Chloroform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oil              2ml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p.w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1000ml</a:t>
            </a:r>
          </a:p>
          <a:p>
            <a:pPr algn="l" rtl="0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l" rtl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prepared by solution method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without filtration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.it is prepared by placing excess amount of chloroform in a bottle then add water and shake vigorously .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of chloroform dissolve in water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form aromatic water and </a:t>
            </a:r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excess will settle down on the bottom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bottle because it is heavier than water (there is no clarification problem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0105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Uses of chloroform water: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it </a:t>
            </a:r>
            <a:r>
              <a:rPr lang="en-US" b="1" dirty="0"/>
              <a:t>is used as a pharmaceutical aid (</a:t>
            </a:r>
            <a:r>
              <a:rPr lang="en-US" b="1" dirty="0">
                <a:solidFill>
                  <a:srgbClr val="00B0F0"/>
                </a:solidFill>
              </a:rPr>
              <a:t>preservative</a:t>
            </a:r>
            <a:r>
              <a:rPr lang="en-US" b="1" dirty="0"/>
              <a:t>, </a:t>
            </a:r>
            <a:r>
              <a:rPr lang="en-US" b="1" dirty="0">
                <a:solidFill>
                  <a:srgbClr val="FF0000"/>
                </a:solidFill>
              </a:rPr>
              <a:t>vehicle</a:t>
            </a:r>
            <a:r>
              <a:rPr lang="en-US" b="1" dirty="0"/>
              <a:t> and </a:t>
            </a: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general anesthetic</a:t>
            </a:r>
            <a:r>
              <a:rPr lang="en-US" b="1" dirty="0"/>
              <a:t>).</a:t>
            </a:r>
            <a:endParaRPr lang="en-US" dirty="0"/>
          </a:p>
          <a:p>
            <a:pPr algn="l" rtl="0"/>
            <a:r>
              <a:rPr lang="en-US" b="1" dirty="0"/>
              <a:t>Note: chloroform water is stored in light resistant bottle since the light will </a:t>
            </a:r>
            <a:r>
              <a:rPr lang="en-US" b="1" dirty="0">
                <a:solidFill>
                  <a:srgbClr val="C00000"/>
                </a:solidFill>
              </a:rPr>
              <a:t>oxidize</a:t>
            </a:r>
            <a:r>
              <a:rPr lang="en-US" b="1" dirty="0"/>
              <a:t> the chloroform to a poison gas (phosgene).</a:t>
            </a:r>
            <a:endParaRPr lang="en-US" dirty="0"/>
          </a:p>
          <a:p>
            <a:pPr marL="82296" indent="0">
              <a:buNone/>
            </a:pPr>
            <a:endParaRPr lang="ar-IQ" dirty="0"/>
          </a:p>
        </p:txBody>
      </p:sp>
      <p:sp>
        <p:nvSpPr>
          <p:cNvPr id="4" name="AutoShape 2" descr="Image result for toxic"/>
          <p:cNvSpPr>
            <a:spLocks noChangeAspect="1" noChangeArrowheads="1"/>
          </p:cNvSpPr>
          <p:nvPr/>
        </p:nvSpPr>
        <p:spPr bwMode="auto">
          <a:xfrm>
            <a:off x="8245475" y="-1608138"/>
            <a:ext cx="3752850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648200"/>
            <a:ext cx="2257425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983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3. Alternate solution method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In </a:t>
            </a:r>
            <a:r>
              <a:rPr lang="en-US" b="1" dirty="0"/>
              <a:t>this method the aromatic water is prepared by mixing 2ml of volatile oil with 15 gm of </a:t>
            </a:r>
            <a:r>
              <a:rPr lang="en-US" b="1" dirty="0">
                <a:solidFill>
                  <a:srgbClr val="C00000"/>
                </a:solidFill>
              </a:rPr>
              <a:t>talc powder </a:t>
            </a:r>
            <a:r>
              <a:rPr lang="en-US" b="1" dirty="0"/>
              <a:t>then add 1000ml of </a:t>
            </a:r>
            <a:r>
              <a:rPr lang="en-US" b="1" dirty="0" err="1">
                <a:solidFill>
                  <a:srgbClr val="C00000"/>
                </a:solidFill>
              </a:rPr>
              <a:t>p.w</a:t>
            </a:r>
            <a:r>
              <a:rPr lang="en-US" b="1" dirty="0"/>
              <a:t> </a:t>
            </a:r>
            <a:endParaRPr lang="en-US" b="1" dirty="0" smtClean="0"/>
          </a:p>
          <a:p>
            <a:pPr algn="l" rtl="0"/>
            <a:r>
              <a:rPr lang="en-US" b="1" dirty="0" smtClean="0"/>
              <a:t>mix </a:t>
            </a:r>
            <a:r>
              <a:rPr lang="en-US" b="1" dirty="0"/>
              <a:t>then filter </a:t>
            </a:r>
            <a:r>
              <a:rPr lang="en-US" b="1" dirty="0" smtClean="0"/>
              <a:t>.</a:t>
            </a:r>
          </a:p>
          <a:p>
            <a:pPr algn="l" rtl="0"/>
            <a:r>
              <a:rPr lang="en-US" b="1" dirty="0" smtClean="0"/>
              <a:t>this </a:t>
            </a:r>
            <a:r>
              <a:rPr lang="en-US" b="1" dirty="0"/>
              <a:t>method offer time saving and clear solution example on this method is </a:t>
            </a:r>
            <a:r>
              <a:rPr lang="en-US" b="1" dirty="0">
                <a:solidFill>
                  <a:srgbClr val="00B050"/>
                </a:solidFill>
              </a:rPr>
              <a:t>peppermint water.</a:t>
            </a:r>
            <a:endParaRPr lang="en-US" dirty="0">
              <a:solidFill>
                <a:srgbClr val="00B050"/>
              </a:solidFill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3516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Talc powder 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b="1" dirty="0" smtClean="0"/>
              <a:t>It </a:t>
            </a:r>
            <a:r>
              <a:rPr lang="en-US" b="1" dirty="0"/>
              <a:t>is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inert</a:t>
            </a:r>
            <a:r>
              <a:rPr lang="en-US" b="1" dirty="0"/>
              <a:t> </a:t>
            </a:r>
            <a:r>
              <a:rPr lang="en-US" b="1" dirty="0">
                <a:solidFill>
                  <a:srgbClr val="00B050"/>
                </a:solidFill>
              </a:rPr>
              <a:t>insoluble</a:t>
            </a:r>
            <a:r>
              <a:rPr lang="en-US" b="1" dirty="0"/>
              <a:t> substance used in alternate method because it </a:t>
            </a:r>
            <a:r>
              <a:rPr lang="en-US" b="1" dirty="0">
                <a:solidFill>
                  <a:srgbClr val="FF0000"/>
                </a:solidFill>
              </a:rPr>
              <a:t>function as filter aid </a:t>
            </a:r>
            <a:r>
              <a:rPr lang="en-US" b="1" dirty="0"/>
              <a:t>(it adsorbs the excess amount of oil that cause turbidity ) and </a:t>
            </a:r>
            <a:r>
              <a:rPr lang="en-US" b="1" dirty="0">
                <a:solidFill>
                  <a:srgbClr val="FF0000"/>
                </a:solidFill>
              </a:rPr>
              <a:t>as distributing </a:t>
            </a:r>
            <a:r>
              <a:rPr lang="en-US" b="1" dirty="0"/>
              <a:t>agent (it have the ability to break up aromatic substance into fine particles so the surface area exposed to the solvent increase so the solubility will increase.)</a:t>
            </a:r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4292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peppermint wa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912" y="0"/>
            <a:ext cx="3547510" cy="237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Peppermint water 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b="1" dirty="0" smtClean="0"/>
              <a:t>Peppermint </a:t>
            </a:r>
            <a:r>
              <a:rPr lang="en-US" b="1" dirty="0"/>
              <a:t>oil             2ml</a:t>
            </a:r>
            <a:endParaRPr lang="en-US" dirty="0"/>
          </a:p>
          <a:p>
            <a:pPr algn="l" rtl="0"/>
            <a:r>
              <a:rPr lang="en-US" b="1" dirty="0"/>
              <a:t>Talc powder                  15gm</a:t>
            </a:r>
            <a:endParaRPr lang="en-US" dirty="0"/>
          </a:p>
          <a:p>
            <a:pPr algn="l" rtl="0"/>
            <a:r>
              <a:rPr lang="en-US" b="1" dirty="0"/>
              <a:t>P.W. </a:t>
            </a:r>
            <a:r>
              <a:rPr lang="en-US" b="1" dirty="0" smtClean="0"/>
              <a:t>1000ml</a:t>
            </a:r>
          </a:p>
          <a:p>
            <a:pPr marL="82296" indent="0" algn="l" rtl="0">
              <a:buNone/>
            </a:pPr>
            <a:endParaRPr lang="en-US" dirty="0"/>
          </a:p>
          <a:p>
            <a:pPr algn="l" rtl="0"/>
            <a:r>
              <a:rPr lang="en-US" dirty="0"/>
              <a:t>weigh </a:t>
            </a:r>
            <a:r>
              <a:rPr lang="en-US" dirty="0" smtClean="0"/>
              <a:t>15 gm </a:t>
            </a:r>
            <a:r>
              <a:rPr lang="en-US" dirty="0"/>
              <a:t>of talc powder and put it in a beaker then add 2ml of peppermint oil and </a:t>
            </a:r>
            <a:r>
              <a:rPr lang="en-US" dirty="0">
                <a:solidFill>
                  <a:srgbClr val="FF0000"/>
                </a:solidFill>
              </a:rPr>
              <a:t>triturate well</a:t>
            </a:r>
            <a:r>
              <a:rPr lang="en-US" dirty="0"/>
              <a:t> then add 1000ml of </a:t>
            </a:r>
            <a:r>
              <a:rPr lang="en-US" dirty="0" err="1"/>
              <a:t>p.w</a:t>
            </a:r>
            <a:r>
              <a:rPr lang="en-US" dirty="0"/>
              <a:t>. mix the content thoroughly then shake for 10 minutes and </a:t>
            </a:r>
            <a:r>
              <a:rPr lang="en-US" dirty="0">
                <a:solidFill>
                  <a:srgbClr val="FF0000"/>
                </a:solidFill>
              </a:rPr>
              <a:t>filter</a:t>
            </a:r>
            <a:r>
              <a:rPr lang="en-US" dirty="0"/>
              <a:t> through wetted filter paper.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9311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Uses of Peppermint water</a:t>
            </a:r>
            <a:r>
              <a:rPr lang="en-US" b="1" dirty="0"/>
              <a:t>: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pic>
        <p:nvPicPr>
          <p:cNvPr id="5122" name="Picture 2" descr="Image result for peperment wa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505722"/>
            <a:ext cx="2447925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rtl="0"/>
            <a:r>
              <a:rPr lang="en-US" b="1" dirty="0" smtClean="0"/>
              <a:t>It </a:t>
            </a:r>
            <a:r>
              <a:rPr lang="en-US" b="1" dirty="0"/>
              <a:t>is used as </a:t>
            </a:r>
            <a:r>
              <a:rPr lang="en-US" b="1" dirty="0">
                <a:solidFill>
                  <a:srgbClr val="FF0000"/>
                </a:solidFill>
              </a:rPr>
              <a:t>antispasmodic</a:t>
            </a:r>
            <a:r>
              <a:rPr lang="en-US" b="1" dirty="0"/>
              <a:t> and </a:t>
            </a:r>
            <a:r>
              <a:rPr lang="en-US" b="1" dirty="0">
                <a:solidFill>
                  <a:srgbClr val="00B050"/>
                </a:solidFill>
              </a:rPr>
              <a:t>carminative</a:t>
            </a:r>
            <a:r>
              <a:rPr lang="en-US" b="1" dirty="0"/>
              <a:t>.</a:t>
            </a:r>
            <a:endParaRPr lang="en-US" dirty="0"/>
          </a:p>
          <a:p>
            <a:pPr lvl="0" algn="l" rtl="0"/>
            <a:r>
              <a:rPr lang="en-US" b="1" dirty="0"/>
              <a:t>It is one of the most popular aqueous vehicle.</a:t>
            </a:r>
            <a:endParaRPr lang="en-US" dirty="0"/>
          </a:p>
          <a:p>
            <a:pPr lvl="0" algn="l" rtl="0"/>
            <a:r>
              <a:rPr lang="en-US" b="1" dirty="0"/>
              <a:t>It is used as ingredient in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mouth washes </a:t>
            </a:r>
            <a:r>
              <a:rPr lang="en-US" b="1" dirty="0"/>
              <a:t>because </a:t>
            </a:r>
            <a:r>
              <a:rPr lang="en-US" b="1" dirty="0">
                <a:solidFill>
                  <a:srgbClr val="00B050"/>
                </a:solidFill>
              </a:rPr>
              <a:t>menthol</a:t>
            </a:r>
            <a:r>
              <a:rPr lang="en-US" b="1" dirty="0"/>
              <a:t> give a </a:t>
            </a:r>
            <a:r>
              <a:rPr lang="en-US" b="1" dirty="0">
                <a:solidFill>
                  <a:srgbClr val="00B0F0"/>
                </a:solidFill>
              </a:rPr>
              <a:t>pleasant</a:t>
            </a:r>
            <a:r>
              <a:rPr lang="en-US" b="1" dirty="0"/>
              <a:t> and </a:t>
            </a:r>
            <a:r>
              <a:rPr lang="en-US" b="1" dirty="0">
                <a:solidFill>
                  <a:srgbClr val="00B0F0"/>
                </a:solidFill>
              </a:rPr>
              <a:t>cool</a:t>
            </a:r>
            <a:r>
              <a:rPr lang="en-US" b="1" dirty="0"/>
              <a:t> sensation on mucous membrane. </a:t>
            </a:r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583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4.Dilution method 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>
                <a:solidFill>
                  <a:srgbClr val="00B0F0"/>
                </a:solidFill>
              </a:rPr>
              <a:t>1</a:t>
            </a:r>
            <a:r>
              <a:rPr lang="en-US" b="1" dirty="0" smtClean="0"/>
              <a:t> </a:t>
            </a:r>
            <a:r>
              <a:rPr lang="en-US" b="1" dirty="0"/>
              <a:t>volume of concentrated aromatic water is diluted with</a:t>
            </a:r>
            <a:r>
              <a:rPr lang="en-US" b="1" dirty="0">
                <a:solidFill>
                  <a:srgbClr val="00B0F0"/>
                </a:solidFill>
              </a:rPr>
              <a:t> 39 </a:t>
            </a:r>
            <a:r>
              <a:rPr lang="en-US" b="1" dirty="0"/>
              <a:t>volume of water to get diluted </a:t>
            </a:r>
            <a:r>
              <a:rPr lang="en-US" b="1" dirty="0" smtClean="0"/>
              <a:t>solution</a:t>
            </a:r>
          </a:p>
          <a:p>
            <a:pPr algn="l" rtl="0"/>
            <a:r>
              <a:rPr lang="en-US" b="1" dirty="0" smtClean="0"/>
              <a:t>example </a:t>
            </a:r>
            <a:r>
              <a:rPr lang="en-US" b="1" dirty="0"/>
              <a:t>on this method is </a:t>
            </a:r>
            <a:r>
              <a:rPr lang="en-US" b="1" dirty="0" smtClean="0"/>
              <a:t>: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Peppermint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water</a:t>
            </a:r>
            <a:r>
              <a:rPr lang="en-US" b="1" dirty="0"/>
              <a:t>.</a:t>
            </a:r>
            <a:endParaRPr lang="en-US" dirty="0"/>
          </a:p>
          <a:p>
            <a:pPr algn="l" rtl="0"/>
            <a:r>
              <a:rPr lang="en-US" b="1" dirty="0"/>
              <a:t>Note: concentrated aromatic waters are 40 times stronger than ordinary aromatic water.</a:t>
            </a:r>
            <a:endParaRPr lang="en-US" dirty="0"/>
          </a:p>
          <a:p>
            <a:pPr algn="l" rtl="0"/>
            <a:r>
              <a:rPr lang="ar-IQ" b="1" dirty="0"/>
              <a:t> </a:t>
            </a:r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2653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Simple Solution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Solutions</a:t>
            </a:r>
            <a:r>
              <a:rPr lang="en-US" dirty="0"/>
              <a:t>: are liquid pharmaceutical preparations. Which contain one or more soluble chemical substance dissolved in one or more suitable solvent and produce single-phase system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864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procedure of preparation of simple solution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dirty="0" smtClean="0"/>
              <a:t>1</a:t>
            </a:r>
            <a:r>
              <a:rPr lang="en-US" dirty="0"/>
              <a:t>.	Weigh the solid ingredient and put it in a beaker.</a:t>
            </a:r>
          </a:p>
          <a:p>
            <a:pPr algn="l" rtl="0"/>
            <a:r>
              <a:rPr lang="en-US" dirty="0"/>
              <a:t>2.	Subtract the volume of liquid ingredient (in the formula ) from ¾ of the final volume of the prescription.</a:t>
            </a:r>
          </a:p>
          <a:p>
            <a:pPr algn="l" rtl="0"/>
            <a:r>
              <a:rPr lang="en-US" dirty="0"/>
              <a:t>3.	Dissolve the solid ingredients in the remaining amount of the vehicle.</a:t>
            </a:r>
          </a:p>
          <a:p>
            <a:pPr algn="l" rtl="0"/>
            <a:r>
              <a:rPr lang="en-US" dirty="0"/>
              <a:t>4.	Add the liquid ingredient.</a:t>
            </a:r>
          </a:p>
          <a:p>
            <a:pPr algn="l" rtl="0"/>
            <a:r>
              <a:rPr lang="en-US" dirty="0"/>
              <a:t>5.	Convert the content of the beaker into the measuring cylinder and complete the volume up to the required amount by the addition of the vehicle.</a:t>
            </a:r>
          </a:p>
          <a:p>
            <a:pPr algn="l" rtl="0"/>
            <a:r>
              <a:rPr lang="en-US" dirty="0"/>
              <a:t>6.	Transfer the content of the measuring cylinder to a wide mouth bottle and put the suitable label.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987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i="1" dirty="0"/>
              <a:t>Aromatic Water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> </a:t>
            </a: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 pharmaceutical preparations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volatile oil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essential oil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volatile solid material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 rtl="0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Aromatic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have low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therapeutic effect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small amount of volatile substance present in water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 rtl="0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used in pharmacy as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pleasant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flavoring medium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4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vehicle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administration of water–soluble drugs in order to mask the undesirable taste and odor of the drugs.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ar-IQ" dirty="0"/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942" y="4343400"/>
            <a:ext cx="3333750" cy="2724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591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Preparation of aromatic water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7819793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02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1. Distillation method</a:t>
            </a:r>
            <a:endParaRPr lang="ar-IQ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 </a:t>
            </a:r>
            <a:r>
              <a:rPr lang="en-US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Rose water</a:t>
            </a:r>
            <a:r>
              <a:rPr lang="en-US" b="1" dirty="0"/>
              <a:t>, </a:t>
            </a:r>
            <a:r>
              <a:rPr lang="en-US" b="1" dirty="0" err="1">
                <a:solidFill>
                  <a:srgbClr val="00B0F0"/>
                </a:solidFill>
              </a:rPr>
              <a:t>hamamels</a:t>
            </a:r>
            <a:r>
              <a:rPr lang="en-US" b="1" dirty="0">
                <a:solidFill>
                  <a:srgbClr val="00B0F0"/>
                </a:solidFill>
              </a:rPr>
              <a:t> wate</a:t>
            </a:r>
            <a:r>
              <a:rPr lang="en-US" b="1" dirty="0"/>
              <a:t>r, </a:t>
            </a:r>
            <a:r>
              <a:rPr lang="en-US" b="1" dirty="0">
                <a:solidFill>
                  <a:srgbClr val="002060"/>
                </a:solidFill>
              </a:rPr>
              <a:t>camphor water</a:t>
            </a:r>
            <a:r>
              <a:rPr lang="en-US" b="1" dirty="0"/>
              <a:t>, </a:t>
            </a:r>
            <a:r>
              <a:rPr lang="en-US" b="1" dirty="0">
                <a:solidFill>
                  <a:srgbClr val="00B050"/>
                </a:solidFill>
              </a:rPr>
              <a:t>peppermint water </a:t>
            </a:r>
            <a:r>
              <a:rPr lang="en-US" b="1" dirty="0"/>
              <a:t>and </a:t>
            </a:r>
            <a:r>
              <a:rPr lang="en-US" b="1" dirty="0">
                <a:solidFill>
                  <a:srgbClr val="FFC000"/>
                </a:solidFill>
              </a:rPr>
              <a:t>orange flower </a:t>
            </a:r>
            <a:r>
              <a:rPr lang="en-US" b="1" dirty="0"/>
              <a:t>water are prepared by this method because they are prepared directly from fresh plant materials.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3563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2. Solution method 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b="1" dirty="0" smtClean="0"/>
              <a:t>the </a:t>
            </a:r>
            <a:r>
              <a:rPr lang="en-US" b="1" dirty="0"/>
              <a:t>essential oil which </a:t>
            </a:r>
            <a:r>
              <a:rPr lang="en-US" b="1" dirty="0" smtClean="0"/>
              <a:t>contains </a:t>
            </a:r>
            <a:r>
              <a:rPr lang="en-US" b="1" dirty="0"/>
              <a:t>the aromatic material is </a:t>
            </a:r>
            <a:r>
              <a:rPr lang="en-US" b="1" dirty="0">
                <a:solidFill>
                  <a:srgbClr val="FF0000"/>
                </a:solidFill>
              </a:rPr>
              <a:t>agitated</a:t>
            </a:r>
            <a:r>
              <a:rPr lang="en-US" b="1" dirty="0"/>
              <a:t> with purified water (2ml or 2gm of aromatic materials agitated with 1000ml of water ) in a closed container for 15 minutes then the mixture is set aside for at least 12 </a:t>
            </a:r>
            <a:r>
              <a:rPr lang="en-US" b="1" dirty="0" smtClean="0"/>
              <a:t>hour </a:t>
            </a:r>
            <a:r>
              <a:rPr lang="en-US" b="1" dirty="0"/>
              <a:t>longer to permit the excess oil and solid substance to settle</a:t>
            </a:r>
            <a:r>
              <a:rPr lang="en-US" b="1" dirty="0" smtClean="0"/>
              <a:t>. then </a:t>
            </a:r>
            <a:r>
              <a:rPr lang="en-US" b="1" dirty="0"/>
              <a:t>filter through </a:t>
            </a:r>
            <a:r>
              <a:rPr lang="en-US" b="1" dirty="0">
                <a:solidFill>
                  <a:srgbClr val="FF0000"/>
                </a:solidFill>
              </a:rPr>
              <a:t>wetted</a:t>
            </a:r>
            <a:r>
              <a:rPr lang="en-US" b="1" dirty="0"/>
              <a:t> filter </a:t>
            </a:r>
            <a:r>
              <a:rPr lang="en-US" b="1" dirty="0" smtClean="0"/>
              <a:t>paper, </a:t>
            </a:r>
            <a:r>
              <a:rPr lang="en-US" b="1" dirty="0"/>
              <a:t>Then pass enough purified water through the filter paper to make the product measure 1000 ml.</a:t>
            </a:r>
            <a:r>
              <a:rPr lang="en-US" b="1" dirty="0" smtClean="0"/>
              <a:t> </a:t>
            </a:r>
          </a:p>
          <a:p>
            <a:pPr algn="l" rtl="0"/>
            <a:endParaRPr lang="en-US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3649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3768971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52600" y="838200"/>
            <a:ext cx="6934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/>
              <a:t>Pass the solution through filter paper in </a:t>
            </a:r>
            <a:r>
              <a:rPr lang="en-US" b="1" dirty="0"/>
              <a:t>order to: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5669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The disadvantage of solution method 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spite of repeated filtration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difficult to get clear preparation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(the turbidity is related to the presence of fine particles of oil in the filtrate ) and this turbidity may be avoided by using boiling water and it consume time . </a:t>
            </a:r>
            <a:endParaRPr lang="ar-IQ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09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631</TotalTime>
  <Words>710</Words>
  <Application>Microsoft Office PowerPoint</Application>
  <PresentationFormat>On-screen Show (4:3)</PresentationFormat>
  <Paragraphs>67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Solstice</vt:lpstr>
      <vt:lpstr> Aromatic Water     </vt:lpstr>
      <vt:lpstr>Simple Solution </vt:lpstr>
      <vt:lpstr>General procedure of preparation of simple solution </vt:lpstr>
      <vt:lpstr> Aromatic Water     </vt:lpstr>
      <vt:lpstr>Preparation of aromatic water </vt:lpstr>
      <vt:lpstr>1. Distillation method</vt:lpstr>
      <vt:lpstr>2. Solution method  </vt:lpstr>
      <vt:lpstr>PowerPoint Presentation</vt:lpstr>
      <vt:lpstr>The disadvantage of solution method  </vt:lpstr>
      <vt:lpstr>example on this method : </vt:lpstr>
      <vt:lpstr>Chloroform water  </vt:lpstr>
      <vt:lpstr>Uses of chloroform water:</vt:lpstr>
      <vt:lpstr>3. Alternate solution method </vt:lpstr>
      <vt:lpstr>Talc powder  </vt:lpstr>
      <vt:lpstr>Peppermint water  </vt:lpstr>
      <vt:lpstr>Uses of Peppermint water: </vt:lpstr>
      <vt:lpstr>4.Dilution method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Aromatic Water</dc:title>
  <dc:creator>Angel</dc:creator>
  <cp:lastModifiedBy>nora</cp:lastModifiedBy>
  <cp:revision>14</cp:revision>
  <dcterms:created xsi:type="dcterms:W3CDTF">2006-08-16T00:00:00Z</dcterms:created>
  <dcterms:modified xsi:type="dcterms:W3CDTF">2019-03-11T03:35:56Z</dcterms:modified>
</cp:coreProperties>
</file>