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57" r:id="rId7"/>
    <p:sldId id="258" r:id="rId8"/>
    <p:sldId id="272" r:id="rId9"/>
    <p:sldId id="260" r:id="rId10"/>
    <p:sldId id="262" r:id="rId11"/>
    <p:sldId id="263" r:id="rId12"/>
    <p:sldId id="264" r:id="rId13"/>
    <p:sldId id="275" r:id="rId14"/>
    <p:sldId id="267" r:id="rId15"/>
    <p:sldId id="269" r:id="rId16"/>
    <p:sldId id="274" r:id="rId17"/>
    <p:sldId id="273" r:id="rId18"/>
    <p:sldId id="271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DBF5F9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9B58-4074-4AA3-AB16-4C0C16A3227F}" type="slidenum">
              <a:rPr lang="ar-IQ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95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9B58-4074-4AA3-AB16-4C0C16A3227F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35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DBF5F9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9B58-4074-4AA3-AB16-4C0C16A3227F}" type="slidenum">
              <a:rPr lang="ar-IQ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630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9B58-4074-4AA3-AB16-4C0C16A3227F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63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9B58-4074-4AA3-AB16-4C0C16A3227F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42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9B58-4074-4AA3-AB16-4C0C16A3227F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0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9B58-4074-4AA3-AB16-4C0C16A3227F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18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9B58-4074-4AA3-AB16-4C0C16A3227F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799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B669B58-4074-4AA3-AB16-4C0C16A3227F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92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9B58-4074-4AA3-AB16-4C0C16A3227F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24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9B58-4074-4AA3-AB16-4C0C16A3227F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09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DBF5F9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9B58-4074-4AA3-AB16-4C0C16A3227F}" type="slidenum">
              <a:rPr lang="ar-IQ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64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9B58-4074-4AA3-AB16-4C0C16A3227F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56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DBF5F9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9B58-4074-4AA3-AB16-4C0C16A3227F}" type="slidenum">
              <a:rPr lang="ar-IQ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741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9B58-4074-4AA3-AB16-4C0C16A3227F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156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9B58-4074-4AA3-AB16-4C0C16A3227F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23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9B58-4074-4AA3-AB16-4C0C16A3227F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68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9B58-4074-4AA3-AB16-4C0C16A3227F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37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9B58-4074-4AA3-AB16-4C0C16A3227F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8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B669B58-4074-4AA3-AB16-4C0C16A3227F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9578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9B58-4074-4AA3-AB16-4C0C16A3227F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642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9B58-4074-4AA3-AB16-4C0C16A3227F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59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DBF5F9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9B58-4074-4AA3-AB16-4C0C16A3227F}" type="slidenum">
              <a:rPr lang="ar-IQ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98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9B58-4074-4AA3-AB16-4C0C16A3227F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638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DBF5F9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9B58-4074-4AA3-AB16-4C0C16A3227F}" type="slidenum">
              <a:rPr lang="ar-IQ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337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9B58-4074-4AA3-AB16-4C0C16A3227F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637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9B58-4074-4AA3-AB16-4C0C16A3227F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945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9B58-4074-4AA3-AB16-4C0C16A3227F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3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01/07/1440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9B58-4074-4AA3-AB16-4C0C16A3227F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2862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9B58-4074-4AA3-AB16-4C0C16A3227F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471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B669B58-4074-4AA3-AB16-4C0C16A3227F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161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9B58-4074-4AA3-AB16-4C0C16A3227F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6607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9B58-4074-4AA3-AB16-4C0C16A3227F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145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DBF5F9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9B58-4074-4AA3-AB16-4C0C16A3227F}" type="slidenum">
              <a:rPr lang="ar-IQ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48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9B58-4074-4AA3-AB16-4C0C16A3227F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62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DBF5F9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9B58-4074-4AA3-AB16-4C0C16A3227F}" type="slidenum">
              <a:rPr lang="ar-IQ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01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9B58-4074-4AA3-AB16-4C0C16A3227F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446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9B58-4074-4AA3-AB16-4C0C16A3227F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0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01/07/1440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9B58-4074-4AA3-AB16-4C0C16A3227F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094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9B58-4074-4AA3-AB16-4C0C16A3227F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538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9B58-4074-4AA3-AB16-4C0C16A3227F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749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B669B58-4074-4AA3-AB16-4C0C16A3227F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611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9B58-4074-4AA3-AB16-4C0C16A3227F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095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4A45-91A8-458D-9442-36E9CAD851C7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9B58-4074-4AA3-AB16-4C0C16A3227F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68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01/07/1440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01/07/1440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01/07/1440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01/07/1440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01/07/1440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094A45-91A8-458D-9442-36E9CAD851C7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669B58-4074-4AA3-AB16-4C0C16A3227F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170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094A45-91A8-458D-9442-36E9CAD851C7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669B58-4074-4AA3-AB16-4C0C16A3227F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68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094A45-91A8-458D-9442-36E9CAD851C7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669B58-4074-4AA3-AB16-4C0C16A3227F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15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094A45-91A8-458D-9442-36E9CAD851C7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01/07/1440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669B58-4074-4AA3-AB16-4C0C16A3227F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02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CARDIOVASCULAR SYSTEM</a:t>
            </a:r>
            <a:br>
              <a:rPr lang="en-US" dirty="0" smtClean="0"/>
            </a:br>
            <a:r>
              <a:rPr lang="en-US" dirty="0" smtClean="0"/>
              <a:t>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12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023938"/>
            <a:ext cx="5048250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454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547260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76156" y="1124744"/>
            <a:ext cx="2024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Abdominal aorta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4966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57781"/>
            <a:ext cx="4895850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195011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Flow  and branches </a:t>
            </a:r>
          </a:p>
          <a:p>
            <a:r>
              <a:rPr lang="en-US" sz="2000" b="1" dirty="0" smtClean="0"/>
              <a:t>of common iliac artery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64514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685800"/>
            <a:ext cx="39719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70301"/>
            <a:ext cx="3828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Pulmonary and Systemic </a:t>
            </a:r>
          </a:p>
          <a:p>
            <a:pPr algn="ctr"/>
            <a:r>
              <a:rPr lang="en-US" sz="2400" b="1" dirty="0" smtClean="0"/>
              <a:t>circulation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373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70485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1005492"/>
            <a:ext cx="2310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Portal circulation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90148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361"/>
            <a:ext cx="8229600" cy="422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338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83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6696743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309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22960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86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4664"/>
            <a:ext cx="842493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499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53625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824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871538"/>
            <a:ext cx="908685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997" y="871538"/>
            <a:ext cx="3372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Branches of Aortic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99467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524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21</Words>
  <Application>Microsoft Office PowerPoint</Application>
  <PresentationFormat>On-screen Show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سمة Office</vt:lpstr>
      <vt:lpstr>Flow</vt:lpstr>
      <vt:lpstr>1_Flow</vt:lpstr>
      <vt:lpstr>2_Flow</vt:lpstr>
      <vt:lpstr>3_Flow</vt:lpstr>
      <vt:lpstr>CARDIOVASCULAR SYSTEM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ALaa-Ali</cp:lastModifiedBy>
  <cp:revision>8</cp:revision>
  <dcterms:created xsi:type="dcterms:W3CDTF">2019-02-26T09:26:09Z</dcterms:created>
  <dcterms:modified xsi:type="dcterms:W3CDTF">2019-03-07T18:52:37Z</dcterms:modified>
</cp:coreProperties>
</file>