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2" r:id="rId13"/>
    <p:sldId id="265" r:id="rId14"/>
    <p:sldId id="272" r:id="rId15"/>
    <p:sldId id="273" r:id="rId16"/>
    <p:sldId id="274" r:id="rId17"/>
    <p:sldId id="276" r:id="rId18"/>
    <p:sldId id="278" r:id="rId19"/>
    <p:sldId id="280" r:id="rId20"/>
    <p:sldId id="279" r:id="rId21"/>
    <p:sldId id="285" r:id="rId22"/>
    <p:sldId id="282" r:id="rId23"/>
    <p:sldId id="281" r:id="rId24"/>
    <p:sldId id="283" r:id="rId25"/>
    <p:sldId id="284" r:id="rId26"/>
    <p:sldId id="275" r:id="rId2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2D93-4C8B-428D-BA92-785B04DCB45E}" type="datetimeFigureOut">
              <a:rPr lang="ar-EG" smtClean="0"/>
              <a:pPr/>
              <a:t>23/03/1440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39604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Skin Condition: Part II</a:t>
            </a:r>
            <a:endParaRPr lang="ar-EG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632848" cy="769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 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Lect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Saadi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Abbas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Terbinafin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8136904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2662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Tolnaftate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45365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-share-0-02-05-75ef458e3f40dbf43adb4924e4b2970425c9dba52dbdfc9bb03ae98fde5537c5-64c4ca92-4237-4779-bc29-7f5dd49b7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3855279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Griseofulvin</a:t>
            </a:r>
            <a:endParaRPr lang="ar-EG" dirty="0"/>
          </a:p>
        </p:txBody>
      </p:sp>
      <p:pic>
        <p:nvPicPr>
          <p:cNvPr id="4" name="Content Placeholder 3" descr="grisol-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7416824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Antiseptic and Disinfectant/</a:t>
            </a:r>
            <a:br>
              <a:rPr lang="en-US" dirty="0" smtClean="0"/>
            </a:br>
            <a:r>
              <a:rPr lang="en-US" dirty="0" err="1" smtClean="0"/>
              <a:t>Undecenoic</a:t>
            </a:r>
            <a:r>
              <a:rPr lang="en-US" dirty="0" smtClean="0"/>
              <a:t> acid with zinc </a:t>
            </a:r>
            <a:r>
              <a:rPr lang="en-US" dirty="0" err="1" smtClean="0"/>
              <a:t>undecenoate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52028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2448272" cy="41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mycota_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286000"/>
            <a:ext cx="356388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312368" cy="3073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7864" y="0"/>
            <a:ext cx="39604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Cold Sore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cold-sore-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5309220" cy="557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Aciclovir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(Acyclovir)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9346-zovirax.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58181"/>
            <a:ext cx="5904656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Warts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صورة 14" descr="C:\Documents and Settings\السراج\My Documents\My Pictures\flat_wart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5" descr="C:\Documents and Settings\السراج\My Documents\My Pictures\n5551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nlm.nih.gov/medlineplus/ency/images/ency/fullsize/1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49" cy="4343400"/>
          </a:xfrm>
          <a:prstGeom prst="rect">
            <a:avLst/>
          </a:prstGeom>
          <a:noFill/>
        </p:spPr>
      </p:pic>
      <p:pic>
        <p:nvPicPr>
          <p:cNvPr id="3" name="Picture 2" descr="https://www.nlm.nih.gov/medlineplus/ency/images/ency/fullsize/19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9" y="2606040"/>
            <a:ext cx="5314949" cy="425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Athletes Foot</a:t>
            </a:r>
            <a:endParaRPr lang="ar-EG" dirty="0"/>
          </a:p>
        </p:txBody>
      </p:sp>
      <p:pic>
        <p:nvPicPr>
          <p:cNvPr id="6" name="Content Placeholder 5" descr="athletes_f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9"/>
            <a:ext cx="38164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 descr="C:\Documents and Settings\السراج\My Documents\My Pictures\athletes-fo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45638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Salicylic acid</a:t>
            </a:r>
            <a:endParaRPr lang="ar-E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salicylic ac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283968" cy="4525963"/>
          </a:xfrm>
        </p:spPr>
      </p:pic>
      <p:pic>
        <p:nvPicPr>
          <p:cNvPr id="6" name="Picture 5" descr="sal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17646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pumice stone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Scabies </a:t>
            </a:r>
            <a:endParaRPr lang="ar-EG" sz="5400" dirty="0"/>
          </a:p>
        </p:txBody>
      </p:sp>
      <p:pic>
        <p:nvPicPr>
          <p:cNvPr id="4" name="Content Placeholder 3" descr="C:\Users\hadeel_delman-53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312368" cy="3744416"/>
          </a:xfrm>
          <a:prstGeom prst="rect">
            <a:avLst/>
          </a:prstGeom>
          <a:noFill/>
        </p:spPr>
      </p:pic>
      <p:pic>
        <p:nvPicPr>
          <p:cNvPr id="5" name="Picture 2" descr="C:\Users\hadeel_delman-53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624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33478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4242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erbac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80110"/>
            <a:ext cx="3744416" cy="597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6044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203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helsea\AppData\Local\Microsoft\Windows\Temporary Internet Files\Content.IE5\OONFQ1BV\thank_yo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thelet foot\understanding_athletes_foot_bas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with Topical </a:t>
            </a:r>
            <a:r>
              <a:rPr lang="en-US" b="1" dirty="0" err="1" smtClean="0"/>
              <a:t>Antifungals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Imidazole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Clotrimazole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Ketoconazole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Terbinafine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Griseofulvin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Undecenoates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Tolnaftate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Imidazole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Clotrimazole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4392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365104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72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371600"/>
            <a:ext cx="4591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Miconazole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74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8800"/>
            <a:ext cx="4343400" cy="43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Ketoconazole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6696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5760640" cy="3528392"/>
          </a:xfrm>
          <a:prstGeom prst="rect">
            <a:avLst/>
          </a:prstGeom>
        </p:spPr>
      </p:pic>
      <p:pic>
        <p:nvPicPr>
          <p:cNvPr id="3" name="Picture 2" descr="3534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590465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52</Words>
  <Application>Microsoft Office PowerPoint</Application>
  <PresentationFormat>On-screen Show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Skin Condition: Part II</vt:lpstr>
      <vt:lpstr>Athletes Foot</vt:lpstr>
      <vt:lpstr>Slide 3</vt:lpstr>
      <vt:lpstr>Treatment with Topical Antifungals </vt:lpstr>
      <vt:lpstr>Imidazole/ Clotrimazole </vt:lpstr>
      <vt:lpstr>Slide 6</vt:lpstr>
      <vt:lpstr>Miconazole</vt:lpstr>
      <vt:lpstr>Ketoconazole</vt:lpstr>
      <vt:lpstr>Slide 9</vt:lpstr>
      <vt:lpstr>Terbinafin</vt:lpstr>
      <vt:lpstr>Slide 11</vt:lpstr>
      <vt:lpstr>Tolnaftate</vt:lpstr>
      <vt:lpstr>Slide 13</vt:lpstr>
      <vt:lpstr>Griseofulvin</vt:lpstr>
      <vt:lpstr>Antiseptic and Disinfectant/ Undecenoic acid with zinc undecenoate</vt:lpstr>
      <vt:lpstr>Slide 16</vt:lpstr>
      <vt:lpstr>Aciclovir (Acyclovir)</vt:lpstr>
      <vt:lpstr>Warts</vt:lpstr>
      <vt:lpstr>Slide 19</vt:lpstr>
      <vt:lpstr>Salicylic acid</vt:lpstr>
      <vt:lpstr>Slide 21</vt:lpstr>
      <vt:lpstr>Scabies </vt:lpstr>
      <vt:lpstr>Slide 23</vt:lpstr>
      <vt:lpstr>Slide 24</vt:lpstr>
      <vt:lpstr>Slide 25</vt:lpstr>
      <vt:lpstr>Slide 26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</dc:creator>
  <cp:lastModifiedBy>DR.Ahmed Saker</cp:lastModifiedBy>
  <cp:revision>54</cp:revision>
  <dcterms:created xsi:type="dcterms:W3CDTF">2017-11-08T15:12:56Z</dcterms:created>
  <dcterms:modified xsi:type="dcterms:W3CDTF">2018-12-01T17:43:43Z</dcterms:modified>
</cp:coreProperties>
</file>