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8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5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8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5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5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6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0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0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9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12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1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5AE3B-332C-4E3F-BA60-90AEF41CCC3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2A54-308F-4DFA-8575-2FDD2FF42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01337"/>
            <a:ext cx="9144000" cy="5159829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API 20 E System</a:t>
            </a:r>
          </a:p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endParaRPr lang="en-US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Antibiotic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susceptibility 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779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13" y="1268532"/>
            <a:ext cx="11233150" cy="42812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98996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692512"/>
            <a:ext cx="8386354" cy="54975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8983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9932"/>
            <a:ext cx="10515600" cy="55570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API 20 E System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API 20E strip, for identification of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Enterobacteriaceae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other gram negative rods.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tests are inoculated with a bacterial suspension that reconstitute the media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stripe consists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microtubes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(cupules) containing dehydrated substrates to detect the 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enzymatic activity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fermentation of sugars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incubation , metabolism produces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changes.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carbohydrates are fermented , the pH with in the cupules changes and is shown by an indicator.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35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90" t="24690" r="10483" b="50093"/>
          <a:stretch/>
        </p:blipFill>
        <p:spPr>
          <a:xfrm>
            <a:off x="9496699" y="1920241"/>
            <a:ext cx="2024742" cy="23513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13" b="6338"/>
          <a:stretch/>
        </p:blipFill>
        <p:spPr>
          <a:xfrm>
            <a:off x="522514" y="587828"/>
            <a:ext cx="8307977" cy="581297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4512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29" y="600892"/>
            <a:ext cx="10789920" cy="560396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4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44"/>
          <a:stretch/>
        </p:blipFill>
        <p:spPr>
          <a:xfrm>
            <a:off x="418010" y="457200"/>
            <a:ext cx="11351623" cy="57476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748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3" y="404950"/>
            <a:ext cx="11456126" cy="5969724"/>
          </a:xfrm>
        </p:spPr>
      </p:pic>
    </p:spTree>
    <p:extLst>
      <p:ext uri="{BB962C8B-B14F-4D97-AF65-F5344CB8AC3E}">
        <p14:creationId xmlns:p14="http://schemas.microsoft.com/office/powerpoint/2010/main" val="289529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1258"/>
            <a:ext cx="10515600" cy="5915706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Antibiotic susceptibility test</a:t>
            </a:r>
          </a:p>
          <a:p>
            <a:pPr marL="0" indent="0">
              <a:buNone/>
            </a:pPr>
            <a:r>
              <a:rPr lang="en-US" dirty="0" smtClean="0"/>
              <a:t>A laboratory test which determine how effective antibiotic therapy is against bacterial infections.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14"/>
          <a:stretch/>
        </p:blipFill>
        <p:spPr>
          <a:xfrm>
            <a:off x="1201783" y="1996847"/>
            <a:ext cx="9836331" cy="41557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44910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5" y="431074"/>
            <a:ext cx="11273245" cy="5745889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Kirby – Bauer method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Kirby-Bauer disk diffusion susceptibility test is to determine the sensitivity or resistance of pathogenic aerobic and facultative an aerobic bacteria to various antimicrobial compounds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pathogenic organisms grown on Muller-Hinton agar in the presence of various antimicrobial impregnated filter discs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presences or absence of growth around the disk is indirect measure of the ability of the compound to inhibit that organism 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365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73"/>
          <a:stretch/>
        </p:blipFill>
        <p:spPr>
          <a:xfrm>
            <a:off x="679270" y="927463"/>
            <a:ext cx="10881360" cy="5249500"/>
          </a:xfrm>
        </p:spPr>
      </p:pic>
    </p:spTree>
    <p:extLst>
      <p:ext uri="{BB962C8B-B14F-4D97-AF65-F5344CB8AC3E}">
        <p14:creationId xmlns:p14="http://schemas.microsoft.com/office/powerpoint/2010/main" val="22874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180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MOONLIGHT</dc:creator>
  <cp:lastModifiedBy>User</cp:lastModifiedBy>
  <cp:revision>13</cp:revision>
  <dcterms:created xsi:type="dcterms:W3CDTF">2017-12-10T17:21:02Z</dcterms:created>
  <dcterms:modified xsi:type="dcterms:W3CDTF">2017-12-11T05:11:22Z</dcterms:modified>
</cp:coreProperties>
</file>