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7" r:id="rId3"/>
    <p:sldId id="262" r:id="rId4"/>
    <p:sldId id="277" r:id="rId5"/>
    <p:sldId id="259" r:id="rId6"/>
    <p:sldId id="266" r:id="rId7"/>
    <p:sldId id="279" r:id="rId8"/>
    <p:sldId id="278" r:id="rId9"/>
    <p:sldId id="264" r:id="rId10"/>
    <p:sldId id="280" r:id="rId11"/>
    <p:sldId id="281" r:id="rId12"/>
    <p:sldId id="285" r:id="rId13"/>
    <p:sldId id="282" r:id="rId14"/>
    <p:sldId id="268" r:id="rId15"/>
    <p:sldId id="286" r:id="rId16"/>
    <p:sldId id="287" r:id="rId17"/>
    <p:sldId id="269" r:id="rId18"/>
    <p:sldId id="270" r:id="rId19"/>
    <p:sldId id="257" r:id="rId20"/>
    <p:sldId id="256" r:id="rId21"/>
    <p:sldId id="265" r:id="rId22"/>
    <p:sldId id="271" r:id="rId23"/>
    <p:sldId id="283" r:id="rId24"/>
    <p:sldId id="272" r:id="rId25"/>
    <p:sldId id="273" r:id="rId26"/>
    <p:sldId id="263" r:id="rId27"/>
    <p:sldId id="261" r:id="rId28"/>
    <p:sldId id="274" r:id="rId29"/>
    <p:sldId id="260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oriasis.org/about-psoriasis/types/pustular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soriasis.org/about-psoriasis/types/inverse" TargetMode="External"/><Relationship Id="rId5" Type="http://schemas.openxmlformats.org/officeDocument/2006/relationships/image" Target="../media/image39.jpeg"/><Relationship Id="rId10" Type="http://schemas.openxmlformats.org/officeDocument/2006/relationships/hyperlink" Target="https://www.psoriasis.org/about-psoriasis/types/erythrodermic" TargetMode="External"/><Relationship Id="rId4" Type="http://schemas.openxmlformats.org/officeDocument/2006/relationships/hyperlink" Target="https://www.psoriasis.org/about-psoriasis/types/guttate" TargetMode="External"/><Relationship Id="rId9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o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6" y="0"/>
            <a:ext cx="7575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8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Common 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Warts</a:t>
            </a:r>
            <a:b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grow most often on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hands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  <a:endParaRPr lang="en-US" dirty="0"/>
          </a:p>
        </p:txBody>
      </p:sp>
      <p:pic>
        <p:nvPicPr>
          <p:cNvPr id="4" name="Picture 16" descr="ØµÙØ±Ø© Ø°Ø§Øª ØµÙØ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20574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7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35" y="228600"/>
            <a:ext cx="8229600" cy="16002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Plantar Warts</a:t>
            </a:r>
            <a:r>
              <a:rPr lang="en-US" u="sng" dirty="0">
                <a:latin typeface="Andalus" panose="02020603050405020304" pitchFamily="18" charset="-78"/>
                <a:cs typeface="Andalus" panose="02020603050405020304" pitchFamily="18" charset="-78"/>
              </a:rPr>
              <a:t>/ 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Verrucae</a:t>
            </a:r>
            <a:b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grow on the soles of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feet</a:t>
            </a:r>
            <a:endParaRPr lang="en-US" dirty="0"/>
          </a:p>
        </p:txBody>
      </p:sp>
      <p:pic>
        <p:nvPicPr>
          <p:cNvPr id="4098" name="Picture 2" descr="Image result for plantar w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5" y="2057400"/>
            <a:ext cx="8217165" cy="46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1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22" y="2286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Anogenital </a:t>
            </a:r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Warts </a:t>
            </a:r>
            <a:b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caused by another Strain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HPV</a:t>
            </a:r>
            <a:b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REFERAL</a:t>
            </a:r>
            <a:endParaRPr lang="en-US" dirty="0"/>
          </a:p>
        </p:txBody>
      </p:sp>
      <p:pic>
        <p:nvPicPr>
          <p:cNvPr id="1028" name="Picture 4" descr="Image result for anogenital w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5" y="2362200"/>
            <a:ext cx="778263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1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Plantar 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warts </a:t>
            </a:r>
            <a:r>
              <a:rPr lang="en-US" b="1" u="sng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vs</a:t>
            </a: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Callus </a:t>
            </a:r>
            <a:endParaRPr lang="en-US" dirty="0"/>
          </a:p>
        </p:txBody>
      </p:sp>
      <p:pic>
        <p:nvPicPr>
          <p:cNvPr id="5122" name="Picture 2" descr="Image result for plantar wa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8" y="18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60" y="2513537"/>
            <a:ext cx="5611532" cy="31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3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Patient Assessment </a:t>
            </a:r>
            <a:endParaRPr lang="en-US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Appearance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Duration and history</a:t>
            </a: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Medical &amp; Medication History</a:t>
            </a: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330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acial wa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025616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LEEDING w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53" y="3733800"/>
            <a:ext cx="428706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6420183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Facial warts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4626" y="6420183"/>
            <a:ext cx="416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Changed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appearance/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Bleeding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2400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63" y="1259492"/>
            <a:ext cx="3959225" cy="22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HILD w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223"/>
            <a:ext cx="4025616" cy="30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00360" y="212540"/>
            <a:ext cx="4104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When to refer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1371600" y="3320767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Children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41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Diabetic  and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Immunocompromised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Patients…REFERAL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8" descr="Image result for diabetes war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9" y="1750470"/>
            <a:ext cx="7422092" cy="48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9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Treatment timescale</a:t>
            </a:r>
            <a:r>
              <a:rPr lang="en-US" u="sng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u="sng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 months on OTC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A- Aim 1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 for warts, to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reduce the size of the lesion by gradual destruction of the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skin.</a:t>
            </a:r>
          </a:p>
          <a:p>
            <a:pPr lvl="0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Salicylic acid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Cryotherapy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Formaldehyde &amp;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Glutaraldehyde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683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B- Aim 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for genital warts act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 immune response modifier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Aldara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imiquimod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lv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Molutrex</a:t>
            </a:r>
          </a:p>
          <a:p>
            <a:pPr lvl="0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C- Drug act by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preventing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wart cells from dividing and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multiplying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Podophyllin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podophyllotoxin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r>
              <a:rPr lang="en-US" dirty="0" smtClean="0"/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759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ÙØªÙØ¬Ø© Ø¨Ø­Ø« Ø§ÙØµÙØ± Ø¹Ù âªaldara cream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6999"/>
            <a:ext cx="419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odofil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71" y="457200"/>
            <a:ext cx="45778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25146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Skin Conditions </a:t>
            </a:r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II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54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ÙØªÙØ¬Ø© Ø¨Ø­Ø« Ø§ÙØµÙØ± Ø¹Ù âªmolutrex sol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8552"/>
            <a:ext cx="4648200" cy="34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ÙØªÙØ¬Ø© Ø¨Ø­Ø« Ø§ÙØµÙØ± Ø¹Ù âªmolutrex sol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50" y="3423857"/>
            <a:ext cx="5196150" cy="34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3856"/>
            <a:ext cx="3810000" cy="34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9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Scabies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pruritic skin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condition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direct physical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contact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Long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Inocubation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period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218" name="Picture 2" descr="Image result for scab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90700"/>
            <a:ext cx="40386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5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Patient Assessment </a:t>
            </a:r>
            <a:endParaRPr lang="en-US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Symptoms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Signs of infection</a:t>
            </a:r>
          </a:p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085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cab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01019"/>
            <a:ext cx="6191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2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When 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refer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Babies </a:t>
            </a: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and children under 2 years</a:t>
            </a:r>
          </a:p>
          <a:p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Infected skin</a:t>
            </a:r>
          </a:p>
          <a:p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Treatment failure</a:t>
            </a:r>
          </a:p>
          <a:p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Unclear diagnosis</a:t>
            </a:r>
          </a:p>
          <a:p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00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Management</a:t>
            </a:r>
            <a:endParaRPr lang="en-US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Permethrin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(5% cream)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Malathion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Benzyl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benzoate (25% in an emulsion basis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Crotamiton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Eurax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®)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3458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Psoriasis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89" y="1986756"/>
            <a:ext cx="7300687" cy="41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96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Appearance &amp; Location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 descr="Common areas of the body where psoriasis symptoms occ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562"/>
            <a:ext cx="2438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sori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1" y="1775619"/>
            <a:ext cx="383177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sori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5" y="4572000"/>
            <a:ext cx="40838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0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Symmetrical patches</a:t>
            </a:r>
            <a:endParaRPr 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5337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symmetrical psori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152331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49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446311"/>
            <a:ext cx="2471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MILD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Mild psoriasis covers less than 3 percent of the body.</a:t>
            </a:r>
          </a:p>
        </p:txBody>
      </p:sp>
      <p:pic>
        <p:nvPicPr>
          <p:cNvPr id="1026" name="Picture 2" descr="Mild psoriasis body cove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1666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derate psoriasis body co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61" y="2743200"/>
            <a:ext cx="1666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20775" y="1480261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MODERATE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Moderate psoriasis covers between 3 and 10 percent of the body.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035" name="Picture 11" descr="Severe psoriasis body cover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00474"/>
            <a:ext cx="1666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48400" y="1476849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SEVERE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If psoriasis covers more than 10 percent of your body, it is severe.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ndalus" panose="02020603050405020304" pitchFamily="18" charset="-78"/>
                <a:cs typeface="Andalus" panose="02020603050405020304" pitchFamily="18" charset="-78"/>
              </a:rPr>
              <a:t>Severity 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09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577" y="35449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Corn and Calluses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4" descr="ÙØªÙØ¬Ø© Ø¨Ø­Ø« Ø§ÙØµÙØ± Ø¹Ù âªcorn and callus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6" y="1824515"/>
            <a:ext cx="6142843" cy="4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2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Types of </a:t>
            </a:r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Psoriasis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 descr="Plaque Psori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48640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Plaque </a:t>
            </a:r>
            <a:endParaRPr lang="en-US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100" name="Picture 4" descr="Link to Guttate Psoriasi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55" y="1459304"/>
            <a:ext cx="2336956" cy="23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0673" y="3299104"/>
            <a:ext cx="912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  <a:hlinkClick r:id="rId4"/>
              </a:rPr>
              <a:t>Guttate</a:t>
            </a:r>
            <a:r>
              <a:rPr lang="en-US" sz="1600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102" name="Picture 6" descr="Link to Inverse Psoriasis 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55" y="4088454"/>
            <a:ext cx="2336956" cy="23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36861" y="6012110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Inv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erse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u="sng" dirty="0"/>
          </a:p>
        </p:txBody>
      </p:sp>
      <p:pic>
        <p:nvPicPr>
          <p:cNvPr id="4104" name="Picture 8" descr="Link to Pustular Psoriasis p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66" y="1389164"/>
            <a:ext cx="2468361" cy="24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74501" y="3338430"/>
            <a:ext cx="1084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Pustular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106" name="Picture 10" descr="Link to Erythrodermic Psoriasis p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10" y="4021465"/>
            <a:ext cx="2460690" cy="24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53900" y="6012110"/>
            <a:ext cx="172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Erythrodermic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9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Topical </a:t>
            </a:r>
            <a:r>
              <a:rPr lang="en-US" sz="4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treatments</a:t>
            </a:r>
            <a:endParaRPr lang="en-US" sz="48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Calcipotriol</a:t>
            </a:r>
            <a:r>
              <a:rPr lang="en-US" sz="4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 or </a:t>
            </a:r>
            <a:r>
              <a:rPr lang="en-US" sz="4000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Tacalcitol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4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Topical steroids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4000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Dithranol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Second-line </a:t>
            </a:r>
            <a:r>
              <a:rPr lang="en-US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treatment.. Phototherapy, Methotrexate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52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oft 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rd 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8419"/>
            <a:ext cx="5410200" cy="37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946917"/>
            <a:ext cx="3294729" cy="256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2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ÙØªÙØ¬Ø© Ø¨Ø­Ø« Ø§ÙØµÙØ± Ø¹Ù âªcorn and callusâ¬â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71728" cy="55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3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endParaRPr lang="en-US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Non-pharmacologic </a:t>
            </a:r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Therapy</a:t>
            </a:r>
            <a:endParaRPr lang="en-US" sz="3600" u="sng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A-Selection of the properly fitted footwear.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Epidermabrasion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Pharmacologic Therapy</a:t>
            </a:r>
            <a:endParaRPr lang="en-US" sz="3600" u="sng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Salicylic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acid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652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licylic acid for co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3" y="1217952"/>
            <a:ext cx="8062207" cy="51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3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licylic acid for co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2" y="619175"/>
            <a:ext cx="8574028" cy="55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0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495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>
                <a:latin typeface="Andalus" panose="02020603050405020304" pitchFamily="18" charset="-78"/>
                <a:cs typeface="Andalus" panose="02020603050405020304" pitchFamily="18" charset="-78"/>
              </a:rPr>
              <a:t>Warts and </a:t>
            </a:r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Verrucae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/>
          </a:bodyPr>
          <a:lstStyle/>
          <a:p>
            <a:endParaRPr lang="en-US" sz="36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en-US" sz="28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2" descr="ÙØªÙØ¬Ø© Ø¨Ø­Ø« Ø§ÙØµÙØ± Ø¹Ù âªHPV genital warts vs mulloscum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354" y="2184250"/>
            <a:ext cx="8261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Bening growth of 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skin </a:t>
            </a: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caused by Human Papilloma Virus (HPV) 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10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265</Words>
  <Application>Microsoft Office PowerPoint</Application>
  <PresentationFormat>On-screen Show (4:3)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Andalus</vt:lpstr>
      <vt:lpstr>Arial</vt:lpstr>
      <vt:lpstr>Calibri</vt:lpstr>
      <vt:lpstr>Times New Roman</vt:lpstr>
      <vt:lpstr>Office Theme</vt:lpstr>
      <vt:lpstr>PowerPoint Presentation</vt:lpstr>
      <vt:lpstr>Skin Conditions  II</vt:lpstr>
      <vt:lpstr>Corn and Calluses</vt:lpstr>
      <vt:lpstr>PowerPoint Presentation</vt:lpstr>
      <vt:lpstr>PowerPoint Presentation</vt:lpstr>
      <vt:lpstr>Treatment</vt:lpstr>
      <vt:lpstr>PowerPoint Presentation</vt:lpstr>
      <vt:lpstr>PowerPoint Presentation</vt:lpstr>
      <vt:lpstr>Warts and Verrucae</vt:lpstr>
      <vt:lpstr>Common Warts grow most often on the hands </vt:lpstr>
      <vt:lpstr>Plantar Warts/ Verrucae grow on the soles of the feet</vt:lpstr>
      <vt:lpstr>Anogenital Warts      caused by another Strain of the HPV REFERAL</vt:lpstr>
      <vt:lpstr>Plantar warts vs Callus </vt:lpstr>
      <vt:lpstr>Patient Assessment </vt:lpstr>
      <vt:lpstr>PowerPoint Presentation</vt:lpstr>
      <vt:lpstr>Diabetic  and Immunocompromised Patients…REFERAL</vt:lpstr>
      <vt:lpstr>Treatment timescale 3 months on OTC</vt:lpstr>
      <vt:lpstr>PowerPoint Presentation</vt:lpstr>
      <vt:lpstr>PowerPoint Presentation</vt:lpstr>
      <vt:lpstr>PowerPoint Presentation</vt:lpstr>
      <vt:lpstr>Scabies</vt:lpstr>
      <vt:lpstr>Patient Assessment </vt:lpstr>
      <vt:lpstr>PowerPoint Presentation</vt:lpstr>
      <vt:lpstr>When to refer</vt:lpstr>
      <vt:lpstr>Management</vt:lpstr>
      <vt:lpstr>Psoriasis</vt:lpstr>
      <vt:lpstr>Appearance &amp; Location </vt:lpstr>
      <vt:lpstr>Symmetrical patches</vt:lpstr>
      <vt:lpstr>Severity </vt:lpstr>
      <vt:lpstr>Types of Psoriasis</vt:lpstr>
      <vt:lpstr>Topical treatments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</dc:creator>
  <cp:lastModifiedBy>Windows User</cp:lastModifiedBy>
  <cp:revision>57</cp:revision>
  <dcterms:created xsi:type="dcterms:W3CDTF">2006-08-16T00:00:00Z</dcterms:created>
  <dcterms:modified xsi:type="dcterms:W3CDTF">2018-12-01T18:07:08Z</dcterms:modified>
</cp:coreProperties>
</file>