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66" r:id="rId6"/>
    <p:sldId id="267" r:id="rId7"/>
    <p:sldId id="264" r:id="rId8"/>
    <p:sldId id="263" r:id="rId9"/>
    <p:sldId id="269" r:id="rId10"/>
    <p:sldId id="270" r:id="rId11"/>
    <p:sldId id="260" r:id="rId12"/>
    <p:sldId id="262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E2FD9-AD8C-4CCA-874A-0E37851E15B6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rtl="1"/>
          <a:endParaRPr lang="ar-IQ"/>
        </a:p>
      </dgm:t>
    </dgm:pt>
    <dgm:pt modelId="{43423C63-C04A-473E-BED1-853D2763CE87}">
      <dgm:prSet phldrT="[Text]"/>
      <dgm:spPr/>
      <dgm:t>
        <a:bodyPr/>
        <a:lstStyle/>
        <a:p>
          <a:pPr rtl="1"/>
          <a:r>
            <a:rPr lang="ar-IQ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Stimulant laxatives (irritant)</a:t>
          </a:r>
          <a:endParaRPr lang="ar-IQ" b="1" dirty="0">
            <a:solidFill>
              <a:schemeClr val="tx1"/>
            </a:solidFill>
          </a:endParaRPr>
        </a:p>
      </dgm:t>
    </dgm:pt>
    <dgm:pt modelId="{0EC36E5F-394E-4205-B83B-71F342FEB822}" type="parTrans" cxnId="{855CC03D-8671-43B9-82D9-BDBED58B6BB7}">
      <dgm:prSet/>
      <dgm:spPr/>
      <dgm:t>
        <a:bodyPr/>
        <a:lstStyle/>
        <a:p>
          <a:pPr rtl="1"/>
          <a:endParaRPr lang="ar-IQ"/>
        </a:p>
      </dgm:t>
    </dgm:pt>
    <dgm:pt modelId="{931A96C3-A724-4F78-9FC4-91374A2AA259}" type="sibTrans" cxnId="{855CC03D-8671-43B9-82D9-BDBED58B6BB7}">
      <dgm:prSet/>
      <dgm:spPr/>
      <dgm:t>
        <a:bodyPr/>
        <a:lstStyle/>
        <a:p>
          <a:pPr rtl="1"/>
          <a:endParaRPr lang="ar-IQ"/>
        </a:p>
      </dgm:t>
    </dgm:pt>
    <dgm:pt modelId="{51C9F8C2-E538-44C2-9429-EB595A6B6DA1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Fecal softeners(emollients or wetting)</a:t>
          </a:r>
          <a:endParaRPr lang="ar-IQ" b="1" dirty="0">
            <a:solidFill>
              <a:schemeClr val="tx1"/>
            </a:solidFill>
          </a:endParaRPr>
        </a:p>
      </dgm:t>
    </dgm:pt>
    <dgm:pt modelId="{1F316C7B-450E-4B7E-AA5A-38F6573AC4DB}" type="parTrans" cxnId="{63FBC1AA-FDC8-4971-8703-0C318BA00DCF}">
      <dgm:prSet/>
      <dgm:spPr/>
      <dgm:t>
        <a:bodyPr/>
        <a:lstStyle/>
        <a:p>
          <a:pPr rtl="1"/>
          <a:endParaRPr lang="ar-IQ"/>
        </a:p>
      </dgm:t>
    </dgm:pt>
    <dgm:pt modelId="{27D0773D-072E-463E-A89D-6B608B9E060D}" type="sibTrans" cxnId="{63FBC1AA-FDC8-4971-8703-0C318BA00DCF}">
      <dgm:prSet/>
      <dgm:spPr/>
      <dgm:t>
        <a:bodyPr/>
        <a:lstStyle/>
        <a:p>
          <a:pPr rtl="1"/>
          <a:endParaRPr lang="ar-IQ"/>
        </a:p>
      </dgm:t>
    </dgm:pt>
    <dgm:pt modelId="{12B4CE9D-D764-43EF-8F9A-16448D0C00F5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Osmotic laxatives</a:t>
          </a:r>
          <a:endParaRPr lang="ar-IQ" b="1" dirty="0">
            <a:solidFill>
              <a:schemeClr val="tx1"/>
            </a:solidFill>
          </a:endParaRPr>
        </a:p>
      </dgm:t>
    </dgm:pt>
    <dgm:pt modelId="{BEAFAF15-C2EA-4B87-AD06-288EDBB25995}" type="parTrans" cxnId="{90FF8E11-19EB-4C8F-8D50-F5BA8EAD20F3}">
      <dgm:prSet/>
      <dgm:spPr/>
      <dgm:t>
        <a:bodyPr/>
        <a:lstStyle/>
        <a:p>
          <a:pPr rtl="1"/>
          <a:endParaRPr lang="ar-IQ"/>
        </a:p>
      </dgm:t>
    </dgm:pt>
    <dgm:pt modelId="{942DA8F0-5002-494A-AA40-ACAA9DEE1306}" type="sibTrans" cxnId="{90FF8E11-19EB-4C8F-8D50-F5BA8EAD20F3}">
      <dgm:prSet/>
      <dgm:spPr/>
      <dgm:t>
        <a:bodyPr/>
        <a:lstStyle/>
        <a:p>
          <a:pPr rtl="1"/>
          <a:endParaRPr lang="ar-IQ"/>
        </a:p>
      </dgm:t>
    </dgm:pt>
    <dgm:pt modelId="{3DC28906-96F1-4FAC-A448-0AFAF688E164}">
      <dgm:prSet/>
      <dgm:spPr/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Bulk forming laxatives</a:t>
          </a:r>
          <a:endParaRPr lang="ar-IQ" b="1" dirty="0">
            <a:solidFill>
              <a:schemeClr val="tx1"/>
            </a:solidFill>
          </a:endParaRPr>
        </a:p>
      </dgm:t>
    </dgm:pt>
    <dgm:pt modelId="{92EDE82D-810D-47B1-8F91-26A22CCF0B2E}" type="parTrans" cxnId="{B8C5A0DC-187A-4C02-A1ED-2A0D8978A6F9}">
      <dgm:prSet/>
      <dgm:spPr/>
    </dgm:pt>
    <dgm:pt modelId="{B692ACCD-A63C-4310-9DAC-705EE8FDA6B8}" type="sibTrans" cxnId="{B8C5A0DC-187A-4C02-A1ED-2A0D8978A6F9}">
      <dgm:prSet/>
      <dgm:spPr/>
    </dgm:pt>
    <dgm:pt modelId="{3DC093DC-AC91-4E74-B3B1-7254CE15E45B}" type="pres">
      <dgm:prSet presAssocID="{EA0E2FD9-AD8C-4CCA-874A-0E37851E15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25881BFF-DF4A-4A8D-9639-318D2201497F}" type="pres">
      <dgm:prSet presAssocID="{43423C63-C04A-473E-BED1-853D2763CE87}" presName="parentLin" presStyleCnt="0"/>
      <dgm:spPr/>
    </dgm:pt>
    <dgm:pt modelId="{1513A476-8CEA-4370-B37E-D6B1BC67AB93}" type="pres">
      <dgm:prSet presAssocID="{43423C63-C04A-473E-BED1-853D2763CE87}" presName="parentLeftMargin" presStyleLbl="node1" presStyleIdx="0" presStyleCnt="4"/>
      <dgm:spPr/>
      <dgm:t>
        <a:bodyPr/>
        <a:lstStyle/>
        <a:p>
          <a:pPr rtl="1"/>
          <a:endParaRPr lang="ar-IQ"/>
        </a:p>
      </dgm:t>
    </dgm:pt>
    <dgm:pt modelId="{F3175FAA-6960-4DFA-98C4-833CF102D275}" type="pres">
      <dgm:prSet presAssocID="{43423C63-C04A-473E-BED1-853D2763CE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505D927-9F18-47BB-BA1C-B0D0D3D4038F}" type="pres">
      <dgm:prSet presAssocID="{43423C63-C04A-473E-BED1-853D2763CE87}" presName="negativeSpace" presStyleCnt="0"/>
      <dgm:spPr/>
    </dgm:pt>
    <dgm:pt modelId="{0F125364-C1CB-4C73-B3D6-01309B0F38B4}" type="pres">
      <dgm:prSet presAssocID="{43423C63-C04A-473E-BED1-853D2763CE87}" presName="childText" presStyleLbl="conFgAcc1" presStyleIdx="0" presStyleCnt="4">
        <dgm:presLayoutVars>
          <dgm:bulletEnabled val="1"/>
        </dgm:presLayoutVars>
      </dgm:prSet>
      <dgm:spPr/>
    </dgm:pt>
    <dgm:pt modelId="{F79039FE-1965-455C-9FD5-C15B1373D54C}" type="pres">
      <dgm:prSet presAssocID="{931A96C3-A724-4F78-9FC4-91374A2AA259}" presName="spaceBetweenRectangles" presStyleCnt="0"/>
      <dgm:spPr/>
    </dgm:pt>
    <dgm:pt modelId="{0FB56F37-ED4E-4297-91E7-129922A518BC}" type="pres">
      <dgm:prSet presAssocID="{51C9F8C2-E538-44C2-9429-EB595A6B6DA1}" presName="parentLin" presStyleCnt="0"/>
      <dgm:spPr/>
    </dgm:pt>
    <dgm:pt modelId="{D5EAE44C-C958-4D30-8DC9-52B8AE423275}" type="pres">
      <dgm:prSet presAssocID="{51C9F8C2-E538-44C2-9429-EB595A6B6DA1}" presName="parentLeftMargin" presStyleLbl="node1" presStyleIdx="0" presStyleCnt="4"/>
      <dgm:spPr/>
      <dgm:t>
        <a:bodyPr/>
        <a:lstStyle/>
        <a:p>
          <a:pPr rtl="1"/>
          <a:endParaRPr lang="ar-IQ"/>
        </a:p>
      </dgm:t>
    </dgm:pt>
    <dgm:pt modelId="{3BEEAE95-6F37-4505-8239-B100B0E21BA4}" type="pres">
      <dgm:prSet presAssocID="{51C9F8C2-E538-44C2-9429-EB595A6B6DA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5B8CB58-F241-4806-932C-4BBF0DADDBD0}" type="pres">
      <dgm:prSet presAssocID="{51C9F8C2-E538-44C2-9429-EB595A6B6DA1}" presName="negativeSpace" presStyleCnt="0"/>
      <dgm:spPr/>
    </dgm:pt>
    <dgm:pt modelId="{DED91EA2-0AC0-4E55-BF5B-BBD9BED727A0}" type="pres">
      <dgm:prSet presAssocID="{51C9F8C2-E538-44C2-9429-EB595A6B6DA1}" presName="childText" presStyleLbl="conFgAcc1" presStyleIdx="1" presStyleCnt="4">
        <dgm:presLayoutVars>
          <dgm:bulletEnabled val="1"/>
        </dgm:presLayoutVars>
      </dgm:prSet>
      <dgm:spPr/>
    </dgm:pt>
    <dgm:pt modelId="{17459550-5C58-4B4B-840A-6B5AE4FA9D44}" type="pres">
      <dgm:prSet presAssocID="{27D0773D-072E-463E-A89D-6B608B9E060D}" presName="spaceBetweenRectangles" presStyleCnt="0"/>
      <dgm:spPr/>
    </dgm:pt>
    <dgm:pt modelId="{DF5B8EA2-4F0C-48EF-A738-5059A37D74B6}" type="pres">
      <dgm:prSet presAssocID="{12B4CE9D-D764-43EF-8F9A-16448D0C00F5}" presName="parentLin" presStyleCnt="0"/>
      <dgm:spPr/>
    </dgm:pt>
    <dgm:pt modelId="{FCC4D6BE-F022-47D5-B397-1CD81548B92D}" type="pres">
      <dgm:prSet presAssocID="{12B4CE9D-D764-43EF-8F9A-16448D0C00F5}" presName="parentLeftMargin" presStyleLbl="node1" presStyleIdx="1" presStyleCnt="4"/>
      <dgm:spPr/>
      <dgm:t>
        <a:bodyPr/>
        <a:lstStyle/>
        <a:p>
          <a:pPr rtl="1"/>
          <a:endParaRPr lang="ar-IQ"/>
        </a:p>
      </dgm:t>
    </dgm:pt>
    <dgm:pt modelId="{CD0CE5B1-D3A7-47D7-8838-31A686C7FDF5}" type="pres">
      <dgm:prSet presAssocID="{12B4CE9D-D764-43EF-8F9A-16448D0C00F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77622F4-396C-4C08-8FBA-EA1EDB5F8F56}" type="pres">
      <dgm:prSet presAssocID="{12B4CE9D-D764-43EF-8F9A-16448D0C00F5}" presName="negativeSpace" presStyleCnt="0"/>
      <dgm:spPr/>
    </dgm:pt>
    <dgm:pt modelId="{CDE41A80-E4C9-436E-BF7C-48C0B6F0906A}" type="pres">
      <dgm:prSet presAssocID="{12B4CE9D-D764-43EF-8F9A-16448D0C00F5}" presName="childText" presStyleLbl="conFgAcc1" presStyleIdx="2" presStyleCnt="4">
        <dgm:presLayoutVars>
          <dgm:bulletEnabled val="1"/>
        </dgm:presLayoutVars>
      </dgm:prSet>
      <dgm:spPr/>
    </dgm:pt>
    <dgm:pt modelId="{7CDB8E1E-0DF0-4247-A94E-480DE22FC1FC}" type="pres">
      <dgm:prSet presAssocID="{942DA8F0-5002-494A-AA40-ACAA9DEE1306}" presName="spaceBetweenRectangles" presStyleCnt="0"/>
      <dgm:spPr/>
    </dgm:pt>
    <dgm:pt modelId="{5E705B19-70E9-406D-B56D-6B6B590C2624}" type="pres">
      <dgm:prSet presAssocID="{3DC28906-96F1-4FAC-A448-0AFAF688E164}" presName="parentLin" presStyleCnt="0"/>
      <dgm:spPr/>
    </dgm:pt>
    <dgm:pt modelId="{F98D2720-1C8F-4440-83C8-8E95DFB15D6C}" type="pres">
      <dgm:prSet presAssocID="{3DC28906-96F1-4FAC-A448-0AFAF688E164}" presName="parentLeftMargin" presStyleLbl="node1" presStyleIdx="2" presStyleCnt="4"/>
      <dgm:spPr/>
      <dgm:t>
        <a:bodyPr/>
        <a:lstStyle/>
        <a:p>
          <a:pPr rtl="1"/>
          <a:endParaRPr lang="ar-IQ"/>
        </a:p>
      </dgm:t>
    </dgm:pt>
    <dgm:pt modelId="{F09AF068-D63A-4BE0-B211-2AA386F79E4F}" type="pres">
      <dgm:prSet presAssocID="{3DC28906-96F1-4FAC-A448-0AFAF688E16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6AF58C1-23FB-4024-A150-87292603F28F}" type="pres">
      <dgm:prSet presAssocID="{3DC28906-96F1-4FAC-A448-0AFAF688E164}" presName="negativeSpace" presStyleCnt="0"/>
      <dgm:spPr/>
    </dgm:pt>
    <dgm:pt modelId="{88727F64-9E32-4A81-8556-BC32E8D0D4FF}" type="pres">
      <dgm:prSet presAssocID="{3DC28906-96F1-4FAC-A448-0AFAF688E1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5D6008E-DD56-4C2B-8F60-8FEFD17C79EF}" type="presOf" srcId="{12B4CE9D-D764-43EF-8F9A-16448D0C00F5}" destId="{FCC4D6BE-F022-47D5-B397-1CD81548B92D}" srcOrd="0" destOrd="0" presId="urn:microsoft.com/office/officeart/2005/8/layout/list1"/>
    <dgm:cxn modelId="{63FBC1AA-FDC8-4971-8703-0C318BA00DCF}" srcId="{EA0E2FD9-AD8C-4CCA-874A-0E37851E15B6}" destId="{51C9F8C2-E538-44C2-9429-EB595A6B6DA1}" srcOrd="1" destOrd="0" parTransId="{1F316C7B-450E-4B7E-AA5A-38F6573AC4DB}" sibTransId="{27D0773D-072E-463E-A89D-6B608B9E060D}"/>
    <dgm:cxn modelId="{8F634DCD-DC95-41B9-93C2-23D6ACAC5646}" type="presOf" srcId="{3DC28906-96F1-4FAC-A448-0AFAF688E164}" destId="{F09AF068-D63A-4BE0-B211-2AA386F79E4F}" srcOrd="1" destOrd="0" presId="urn:microsoft.com/office/officeart/2005/8/layout/list1"/>
    <dgm:cxn modelId="{90FF8E11-19EB-4C8F-8D50-F5BA8EAD20F3}" srcId="{EA0E2FD9-AD8C-4CCA-874A-0E37851E15B6}" destId="{12B4CE9D-D764-43EF-8F9A-16448D0C00F5}" srcOrd="2" destOrd="0" parTransId="{BEAFAF15-C2EA-4B87-AD06-288EDBB25995}" sibTransId="{942DA8F0-5002-494A-AA40-ACAA9DEE1306}"/>
    <dgm:cxn modelId="{B6BAF87C-8DCA-4E92-BE60-70F88883FA7F}" type="presOf" srcId="{12B4CE9D-D764-43EF-8F9A-16448D0C00F5}" destId="{CD0CE5B1-D3A7-47D7-8838-31A686C7FDF5}" srcOrd="1" destOrd="0" presId="urn:microsoft.com/office/officeart/2005/8/layout/list1"/>
    <dgm:cxn modelId="{A3747B74-CEDA-4CC0-9C56-56213D349983}" type="presOf" srcId="{51C9F8C2-E538-44C2-9429-EB595A6B6DA1}" destId="{3BEEAE95-6F37-4505-8239-B100B0E21BA4}" srcOrd="1" destOrd="0" presId="urn:microsoft.com/office/officeart/2005/8/layout/list1"/>
    <dgm:cxn modelId="{60001FDD-A65D-4131-934C-1D90B3578ADF}" type="presOf" srcId="{43423C63-C04A-473E-BED1-853D2763CE87}" destId="{1513A476-8CEA-4370-B37E-D6B1BC67AB93}" srcOrd="0" destOrd="0" presId="urn:microsoft.com/office/officeart/2005/8/layout/list1"/>
    <dgm:cxn modelId="{7CE2703F-D964-4B3B-920D-F1735CB6BD0C}" type="presOf" srcId="{43423C63-C04A-473E-BED1-853D2763CE87}" destId="{F3175FAA-6960-4DFA-98C4-833CF102D275}" srcOrd="1" destOrd="0" presId="urn:microsoft.com/office/officeart/2005/8/layout/list1"/>
    <dgm:cxn modelId="{855CC03D-8671-43B9-82D9-BDBED58B6BB7}" srcId="{EA0E2FD9-AD8C-4CCA-874A-0E37851E15B6}" destId="{43423C63-C04A-473E-BED1-853D2763CE87}" srcOrd="0" destOrd="0" parTransId="{0EC36E5F-394E-4205-B83B-71F342FEB822}" sibTransId="{931A96C3-A724-4F78-9FC4-91374A2AA259}"/>
    <dgm:cxn modelId="{B8C5A0DC-187A-4C02-A1ED-2A0D8978A6F9}" srcId="{EA0E2FD9-AD8C-4CCA-874A-0E37851E15B6}" destId="{3DC28906-96F1-4FAC-A448-0AFAF688E164}" srcOrd="3" destOrd="0" parTransId="{92EDE82D-810D-47B1-8F91-26A22CCF0B2E}" sibTransId="{B692ACCD-A63C-4310-9DAC-705EE8FDA6B8}"/>
    <dgm:cxn modelId="{1A474473-CEA0-4584-9A0C-17A3FA968ECB}" type="presOf" srcId="{EA0E2FD9-AD8C-4CCA-874A-0E37851E15B6}" destId="{3DC093DC-AC91-4E74-B3B1-7254CE15E45B}" srcOrd="0" destOrd="0" presId="urn:microsoft.com/office/officeart/2005/8/layout/list1"/>
    <dgm:cxn modelId="{29BA5DB6-2FB6-42B1-8756-910A06444D5C}" type="presOf" srcId="{3DC28906-96F1-4FAC-A448-0AFAF688E164}" destId="{F98D2720-1C8F-4440-83C8-8E95DFB15D6C}" srcOrd="0" destOrd="0" presId="urn:microsoft.com/office/officeart/2005/8/layout/list1"/>
    <dgm:cxn modelId="{30BFFF59-FBA7-4B07-9550-4E43B8F957E6}" type="presOf" srcId="{51C9F8C2-E538-44C2-9429-EB595A6B6DA1}" destId="{D5EAE44C-C958-4D30-8DC9-52B8AE423275}" srcOrd="0" destOrd="0" presId="urn:microsoft.com/office/officeart/2005/8/layout/list1"/>
    <dgm:cxn modelId="{47E45B4D-4464-4128-8704-69660CE7C175}" type="presParOf" srcId="{3DC093DC-AC91-4E74-B3B1-7254CE15E45B}" destId="{25881BFF-DF4A-4A8D-9639-318D2201497F}" srcOrd="0" destOrd="0" presId="urn:microsoft.com/office/officeart/2005/8/layout/list1"/>
    <dgm:cxn modelId="{CB5D8B87-B482-4CCB-9D2D-9E7BBDC25879}" type="presParOf" srcId="{25881BFF-DF4A-4A8D-9639-318D2201497F}" destId="{1513A476-8CEA-4370-B37E-D6B1BC67AB93}" srcOrd="0" destOrd="0" presId="urn:microsoft.com/office/officeart/2005/8/layout/list1"/>
    <dgm:cxn modelId="{5241001A-EA8C-4B16-B756-0D8164239E69}" type="presParOf" srcId="{25881BFF-DF4A-4A8D-9639-318D2201497F}" destId="{F3175FAA-6960-4DFA-98C4-833CF102D275}" srcOrd="1" destOrd="0" presId="urn:microsoft.com/office/officeart/2005/8/layout/list1"/>
    <dgm:cxn modelId="{72137300-346C-4A3F-899D-6DF6B3872B04}" type="presParOf" srcId="{3DC093DC-AC91-4E74-B3B1-7254CE15E45B}" destId="{2505D927-9F18-47BB-BA1C-B0D0D3D4038F}" srcOrd="1" destOrd="0" presId="urn:microsoft.com/office/officeart/2005/8/layout/list1"/>
    <dgm:cxn modelId="{CD494181-8C13-4FB8-AE8B-B6DD0983851D}" type="presParOf" srcId="{3DC093DC-AC91-4E74-B3B1-7254CE15E45B}" destId="{0F125364-C1CB-4C73-B3D6-01309B0F38B4}" srcOrd="2" destOrd="0" presId="urn:microsoft.com/office/officeart/2005/8/layout/list1"/>
    <dgm:cxn modelId="{B421462D-75F3-4FBF-978C-2F6F33170354}" type="presParOf" srcId="{3DC093DC-AC91-4E74-B3B1-7254CE15E45B}" destId="{F79039FE-1965-455C-9FD5-C15B1373D54C}" srcOrd="3" destOrd="0" presId="urn:microsoft.com/office/officeart/2005/8/layout/list1"/>
    <dgm:cxn modelId="{4CB7AEAC-62B5-448F-8288-EB20BDEF3875}" type="presParOf" srcId="{3DC093DC-AC91-4E74-B3B1-7254CE15E45B}" destId="{0FB56F37-ED4E-4297-91E7-129922A518BC}" srcOrd="4" destOrd="0" presId="urn:microsoft.com/office/officeart/2005/8/layout/list1"/>
    <dgm:cxn modelId="{E1B39463-93F6-45DF-BC87-CE78EDE20A60}" type="presParOf" srcId="{0FB56F37-ED4E-4297-91E7-129922A518BC}" destId="{D5EAE44C-C958-4D30-8DC9-52B8AE423275}" srcOrd="0" destOrd="0" presId="urn:microsoft.com/office/officeart/2005/8/layout/list1"/>
    <dgm:cxn modelId="{B99C99D7-CC39-4365-9208-E819AED1BDE4}" type="presParOf" srcId="{0FB56F37-ED4E-4297-91E7-129922A518BC}" destId="{3BEEAE95-6F37-4505-8239-B100B0E21BA4}" srcOrd="1" destOrd="0" presId="urn:microsoft.com/office/officeart/2005/8/layout/list1"/>
    <dgm:cxn modelId="{E59526F0-ADD5-4157-924C-73F288103CB3}" type="presParOf" srcId="{3DC093DC-AC91-4E74-B3B1-7254CE15E45B}" destId="{75B8CB58-F241-4806-932C-4BBF0DADDBD0}" srcOrd="5" destOrd="0" presId="urn:microsoft.com/office/officeart/2005/8/layout/list1"/>
    <dgm:cxn modelId="{85B38F03-97CE-468C-924B-338D5DD599C7}" type="presParOf" srcId="{3DC093DC-AC91-4E74-B3B1-7254CE15E45B}" destId="{DED91EA2-0AC0-4E55-BF5B-BBD9BED727A0}" srcOrd="6" destOrd="0" presId="urn:microsoft.com/office/officeart/2005/8/layout/list1"/>
    <dgm:cxn modelId="{CBCA7885-F1E9-450D-829A-DABD6DE562F1}" type="presParOf" srcId="{3DC093DC-AC91-4E74-B3B1-7254CE15E45B}" destId="{17459550-5C58-4B4B-840A-6B5AE4FA9D44}" srcOrd="7" destOrd="0" presId="urn:microsoft.com/office/officeart/2005/8/layout/list1"/>
    <dgm:cxn modelId="{33DB3168-AD11-4FA5-87A5-962245E380DC}" type="presParOf" srcId="{3DC093DC-AC91-4E74-B3B1-7254CE15E45B}" destId="{DF5B8EA2-4F0C-48EF-A738-5059A37D74B6}" srcOrd="8" destOrd="0" presId="urn:microsoft.com/office/officeart/2005/8/layout/list1"/>
    <dgm:cxn modelId="{6178802E-6769-430A-B099-07EB0351DF18}" type="presParOf" srcId="{DF5B8EA2-4F0C-48EF-A738-5059A37D74B6}" destId="{FCC4D6BE-F022-47D5-B397-1CD81548B92D}" srcOrd="0" destOrd="0" presId="urn:microsoft.com/office/officeart/2005/8/layout/list1"/>
    <dgm:cxn modelId="{A67247E5-CC49-4272-931B-B4E439371E7B}" type="presParOf" srcId="{DF5B8EA2-4F0C-48EF-A738-5059A37D74B6}" destId="{CD0CE5B1-D3A7-47D7-8838-31A686C7FDF5}" srcOrd="1" destOrd="0" presId="urn:microsoft.com/office/officeart/2005/8/layout/list1"/>
    <dgm:cxn modelId="{1ACCCD92-647E-4B35-B3E2-12C0BD9E946B}" type="presParOf" srcId="{3DC093DC-AC91-4E74-B3B1-7254CE15E45B}" destId="{F77622F4-396C-4C08-8FBA-EA1EDB5F8F56}" srcOrd="9" destOrd="0" presId="urn:microsoft.com/office/officeart/2005/8/layout/list1"/>
    <dgm:cxn modelId="{7504AD1F-DECC-45C2-A170-EF0885C90653}" type="presParOf" srcId="{3DC093DC-AC91-4E74-B3B1-7254CE15E45B}" destId="{CDE41A80-E4C9-436E-BF7C-48C0B6F0906A}" srcOrd="10" destOrd="0" presId="urn:microsoft.com/office/officeart/2005/8/layout/list1"/>
    <dgm:cxn modelId="{392AD947-8150-43F1-B67F-F32E313B8A76}" type="presParOf" srcId="{3DC093DC-AC91-4E74-B3B1-7254CE15E45B}" destId="{7CDB8E1E-0DF0-4247-A94E-480DE22FC1FC}" srcOrd="11" destOrd="0" presId="urn:microsoft.com/office/officeart/2005/8/layout/list1"/>
    <dgm:cxn modelId="{8A1B47F3-A3B1-4F8D-B64B-AA90ACCDCDB3}" type="presParOf" srcId="{3DC093DC-AC91-4E74-B3B1-7254CE15E45B}" destId="{5E705B19-70E9-406D-B56D-6B6B590C2624}" srcOrd="12" destOrd="0" presId="urn:microsoft.com/office/officeart/2005/8/layout/list1"/>
    <dgm:cxn modelId="{733458F6-F64B-4FBF-A770-3116D0172B72}" type="presParOf" srcId="{5E705B19-70E9-406D-B56D-6B6B590C2624}" destId="{F98D2720-1C8F-4440-83C8-8E95DFB15D6C}" srcOrd="0" destOrd="0" presId="urn:microsoft.com/office/officeart/2005/8/layout/list1"/>
    <dgm:cxn modelId="{395F5921-3694-44DB-B9EC-6D72B3DDD0B7}" type="presParOf" srcId="{5E705B19-70E9-406D-B56D-6B6B590C2624}" destId="{F09AF068-D63A-4BE0-B211-2AA386F79E4F}" srcOrd="1" destOrd="0" presId="urn:microsoft.com/office/officeart/2005/8/layout/list1"/>
    <dgm:cxn modelId="{7D1A71B1-91BC-4DDC-B486-62362E4EAAA9}" type="presParOf" srcId="{3DC093DC-AC91-4E74-B3B1-7254CE15E45B}" destId="{E6AF58C1-23FB-4024-A150-87292603F28F}" srcOrd="13" destOrd="0" presId="urn:microsoft.com/office/officeart/2005/8/layout/list1"/>
    <dgm:cxn modelId="{C6BEBD23-DDEA-48BD-9027-271EE8F7E02F}" type="presParOf" srcId="{3DC093DC-AC91-4E74-B3B1-7254CE15E45B}" destId="{88727F64-9E32-4A81-8556-BC32E8D0D4F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3C397-1A9F-4102-ACC9-17A885F0619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64AAEF0-A5D0-4765-8B5E-080C3446A9D3}">
      <dgm:prSet phldrT="[Text]" custT="1"/>
      <dgm:spPr/>
      <dgm:t>
        <a:bodyPr/>
        <a:lstStyle/>
        <a:p>
          <a:pPr rtl="0"/>
          <a:r>
            <a:rPr lang="en-US" sz="2000" b="1" dirty="0" smtClean="0"/>
            <a:t>Constipation  caused by inadequate fiber intake.</a:t>
          </a:r>
          <a:endParaRPr lang="ar-IQ" sz="2000" dirty="0"/>
        </a:p>
      </dgm:t>
    </dgm:pt>
    <dgm:pt modelId="{B2782B76-4F77-4400-BF38-641A210FF5CD}" type="parTrans" cxnId="{A15CFDC7-2806-46FA-B415-258EC6E23232}">
      <dgm:prSet/>
      <dgm:spPr/>
      <dgm:t>
        <a:bodyPr/>
        <a:lstStyle/>
        <a:p>
          <a:pPr rtl="1"/>
          <a:endParaRPr lang="ar-IQ"/>
        </a:p>
      </dgm:t>
    </dgm:pt>
    <dgm:pt modelId="{1474B98B-74F2-4056-B731-238F86CE68FD}" type="sibTrans" cxnId="{A15CFDC7-2806-46FA-B415-258EC6E23232}">
      <dgm:prSet/>
      <dgm:spPr/>
      <dgm:t>
        <a:bodyPr/>
        <a:lstStyle/>
        <a:p>
          <a:pPr rtl="1"/>
          <a:endParaRPr lang="ar-IQ"/>
        </a:p>
      </dgm:t>
    </dgm:pt>
    <dgm:pt modelId="{4948551C-D673-4FB0-A9CA-314D7A8681D0}">
      <dgm:prSet phldrT="[Text]" custT="1"/>
      <dgm:spPr/>
      <dgm:t>
        <a:bodyPr/>
        <a:lstStyle/>
        <a:p>
          <a:pPr rtl="1"/>
          <a:r>
            <a:rPr lang="en-US" sz="2000" b="1" dirty="0" smtClean="0"/>
            <a:t>Anal fissure</a:t>
          </a:r>
          <a:endParaRPr lang="ar-IQ" sz="2000" dirty="0"/>
        </a:p>
      </dgm:t>
    </dgm:pt>
    <dgm:pt modelId="{0C232947-3EDA-4B18-970C-69BF6A21C4BA}" type="parTrans" cxnId="{D1CCAA01-0705-4623-ADA7-53EFFF6BB0C2}">
      <dgm:prSet/>
      <dgm:spPr/>
      <dgm:t>
        <a:bodyPr/>
        <a:lstStyle/>
        <a:p>
          <a:pPr rtl="1"/>
          <a:endParaRPr lang="ar-IQ"/>
        </a:p>
      </dgm:t>
    </dgm:pt>
    <dgm:pt modelId="{9E6F3AD0-B06D-40E4-AA60-540E950EB542}" type="sibTrans" cxnId="{D1CCAA01-0705-4623-ADA7-53EFFF6BB0C2}">
      <dgm:prSet/>
      <dgm:spPr/>
      <dgm:t>
        <a:bodyPr/>
        <a:lstStyle/>
        <a:p>
          <a:pPr rtl="1"/>
          <a:endParaRPr lang="ar-IQ"/>
        </a:p>
      </dgm:t>
    </dgm:pt>
    <dgm:pt modelId="{82005038-A4BF-432D-952B-DD1CE50A6BA8}">
      <dgm:prSet custT="1"/>
      <dgm:spPr/>
      <dgm:t>
        <a:bodyPr/>
        <a:lstStyle/>
        <a:p>
          <a:pPr rtl="1"/>
          <a:r>
            <a:rPr lang="en-US" sz="2000" b="1" dirty="0" smtClean="0"/>
            <a:t>Hemorrhoids</a:t>
          </a:r>
          <a:endParaRPr lang="ar-IQ" sz="2000" dirty="0"/>
        </a:p>
      </dgm:t>
    </dgm:pt>
    <dgm:pt modelId="{CB21D8AE-B16C-473A-9662-C974A4FD37FF}" type="parTrans" cxnId="{6B6E53E3-BCEA-44AA-98A1-C6ADF6E28EB0}">
      <dgm:prSet/>
      <dgm:spPr/>
      <dgm:t>
        <a:bodyPr/>
        <a:lstStyle/>
        <a:p>
          <a:pPr rtl="1"/>
          <a:endParaRPr lang="ar-IQ"/>
        </a:p>
      </dgm:t>
    </dgm:pt>
    <dgm:pt modelId="{FAA70065-9798-4988-A81C-1647E36C5058}" type="sibTrans" cxnId="{6B6E53E3-BCEA-44AA-98A1-C6ADF6E28EB0}">
      <dgm:prSet/>
      <dgm:spPr/>
      <dgm:t>
        <a:bodyPr/>
        <a:lstStyle/>
        <a:p>
          <a:pPr rtl="1"/>
          <a:endParaRPr lang="ar-IQ"/>
        </a:p>
      </dgm:t>
    </dgm:pt>
    <dgm:pt modelId="{9B0F6D9E-BCB4-4BE3-BECF-72B8B1B81126}" type="pres">
      <dgm:prSet presAssocID="{38A3C397-1A9F-4102-ACC9-17A885F06192}" presName="compositeShape" presStyleCnt="0">
        <dgm:presLayoutVars>
          <dgm:dir/>
          <dgm:resizeHandles/>
        </dgm:presLayoutVars>
      </dgm:prSet>
      <dgm:spPr/>
    </dgm:pt>
    <dgm:pt modelId="{FB222526-15A6-478B-BBF4-C1B0009EEBDC}" type="pres">
      <dgm:prSet presAssocID="{38A3C397-1A9F-4102-ACC9-17A885F06192}" presName="pyramid" presStyleLbl="node1" presStyleIdx="0" presStyleCnt="1"/>
      <dgm:spPr/>
    </dgm:pt>
    <dgm:pt modelId="{9449FA04-FB0F-479B-8684-D4991C36D18E}" type="pres">
      <dgm:prSet presAssocID="{38A3C397-1A9F-4102-ACC9-17A885F06192}" presName="theList" presStyleCnt="0"/>
      <dgm:spPr/>
    </dgm:pt>
    <dgm:pt modelId="{69F3C503-A3ED-4615-8561-FDAF61156F91}" type="pres">
      <dgm:prSet presAssocID="{264AAEF0-A5D0-4765-8B5E-080C3446A9D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068B134-B535-4686-A7F8-20576A1B940C}" type="pres">
      <dgm:prSet presAssocID="{264AAEF0-A5D0-4765-8B5E-080C3446A9D3}" presName="aSpace" presStyleCnt="0"/>
      <dgm:spPr/>
    </dgm:pt>
    <dgm:pt modelId="{7BF5CCC6-C9FB-4D3C-B35D-0F44941EBB39}" type="pres">
      <dgm:prSet presAssocID="{4948551C-D673-4FB0-A9CA-314D7A8681D0}" presName="aNode" presStyleLbl="fgAcc1" presStyleIdx="1" presStyleCnt="3" custFlipHor="1" custScaleX="100000" custLinFactNeighborX="277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2190E8B-8ED2-44C1-B141-0F79843CEEE2}" type="pres">
      <dgm:prSet presAssocID="{4948551C-D673-4FB0-A9CA-314D7A8681D0}" presName="aSpace" presStyleCnt="0"/>
      <dgm:spPr/>
    </dgm:pt>
    <dgm:pt modelId="{22A3BE37-15B6-4806-8E7D-57915216F4AB}" type="pres">
      <dgm:prSet presAssocID="{82005038-A4BF-432D-952B-DD1CE50A6BA8}" presName="aNode" presStyleLbl="fgAcc1" presStyleIdx="2" presStyleCnt="3" custFlipHor="1" custScaleX="100000" custLinFactNeighborX="277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B18700B-D1DF-4206-988A-1F759939965C}" type="pres">
      <dgm:prSet presAssocID="{82005038-A4BF-432D-952B-DD1CE50A6BA8}" presName="aSpace" presStyleCnt="0"/>
      <dgm:spPr/>
    </dgm:pt>
  </dgm:ptLst>
  <dgm:cxnLst>
    <dgm:cxn modelId="{3A9D5FD8-1ADC-416E-BB23-B2A8B8F96585}" type="presOf" srcId="{264AAEF0-A5D0-4765-8B5E-080C3446A9D3}" destId="{69F3C503-A3ED-4615-8561-FDAF61156F91}" srcOrd="0" destOrd="0" presId="urn:microsoft.com/office/officeart/2005/8/layout/pyramid2"/>
    <dgm:cxn modelId="{6B6E53E3-BCEA-44AA-98A1-C6ADF6E28EB0}" srcId="{38A3C397-1A9F-4102-ACC9-17A885F06192}" destId="{82005038-A4BF-432D-952B-DD1CE50A6BA8}" srcOrd="2" destOrd="0" parTransId="{CB21D8AE-B16C-473A-9662-C974A4FD37FF}" sibTransId="{FAA70065-9798-4988-A81C-1647E36C5058}"/>
    <dgm:cxn modelId="{D1CCAA01-0705-4623-ADA7-53EFFF6BB0C2}" srcId="{38A3C397-1A9F-4102-ACC9-17A885F06192}" destId="{4948551C-D673-4FB0-A9CA-314D7A8681D0}" srcOrd="1" destOrd="0" parTransId="{0C232947-3EDA-4B18-970C-69BF6A21C4BA}" sibTransId="{9E6F3AD0-B06D-40E4-AA60-540E950EB542}"/>
    <dgm:cxn modelId="{9F2638DD-B9ED-42D0-BC2B-33035A4BEF59}" type="presOf" srcId="{4948551C-D673-4FB0-A9CA-314D7A8681D0}" destId="{7BF5CCC6-C9FB-4D3C-B35D-0F44941EBB39}" srcOrd="0" destOrd="0" presId="urn:microsoft.com/office/officeart/2005/8/layout/pyramid2"/>
    <dgm:cxn modelId="{4CCEC06A-72C6-4B07-8DA4-D50BFEFB3071}" type="presOf" srcId="{38A3C397-1A9F-4102-ACC9-17A885F06192}" destId="{9B0F6D9E-BCB4-4BE3-BECF-72B8B1B81126}" srcOrd="0" destOrd="0" presId="urn:microsoft.com/office/officeart/2005/8/layout/pyramid2"/>
    <dgm:cxn modelId="{A15CFDC7-2806-46FA-B415-258EC6E23232}" srcId="{38A3C397-1A9F-4102-ACC9-17A885F06192}" destId="{264AAEF0-A5D0-4765-8B5E-080C3446A9D3}" srcOrd="0" destOrd="0" parTransId="{B2782B76-4F77-4400-BF38-641A210FF5CD}" sibTransId="{1474B98B-74F2-4056-B731-238F86CE68FD}"/>
    <dgm:cxn modelId="{4C67AC2D-7D86-4EE8-A8BC-BAE796D4CC28}" type="presOf" srcId="{82005038-A4BF-432D-952B-DD1CE50A6BA8}" destId="{22A3BE37-15B6-4806-8E7D-57915216F4AB}" srcOrd="0" destOrd="0" presId="urn:microsoft.com/office/officeart/2005/8/layout/pyramid2"/>
    <dgm:cxn modelId="{108B8546-7651-4237-863F-1C10E0D4BB2A}" type="presParOf" srcId="{9B0F6D9E-BCB4-4BE3-BECF-72B8B1B81126}" destId="{FB222526-15A6-478B-BBF4-C1B0009EEBDC}" srcOrd="0" destOrd="0" presId="urn:microsoft.com/office/officeart/2005/8/layout/pyramid2"/>
    <dgm:cxn modelId="{1B4F86A7-BE23-4E2E-9180-F1BA3D97ACF6}" type="presParOf" srcId="{9B0F6D9E-BCB4-4BE3-BECF-72B8B1B81126}" destId="{9449FA04-FB0F-479B-8684-D4991C36D18E}" srcOrd="1" destOrd="0" presId="urn:microsoft.com/office/officeart/2005/8/layout/pyramid2"/>
    <dgm:cxn modelId="{E5BE79FA-FF5A-4C76-BFF9-FD48AF4E006A}" type="presParOf" srcId="{9449FA04-FB0F-479B-8684-D4991C36D18E}" destId="{69F3C503-A3ED-4615-8561-FDAF61156F91}" srcOrd="0" destOrd="0" presId="urn:microsoft.com/office/officeart/2005/8/layout/pyramid2"/>
    <dgm:cxn modelId="{5435CB7B-9B8D-406C-88BA-6B733EF17ABC}" type="presParOf" srcId="{9449FA04-FB0F-479B-8684-D4991C36D18E}" destId="{2068B134-B535-4686-A7F8-20576A1B940C}" srcOrd="1" destOrd="0" presId="urn:microsoft.com/office/officeart/2005/8/layout/pyramid2"/>
    <dgm:cxn modelId="{DAC58575-F4A3-40E6-BD7D-0F2F4928C1BC}" type="presParOf" srcId="{9449FA04-FB0F-479B-8684-D4991C36D18E}" destId="{7BF5CCC6-C9FB-4D3C-B35D-0F44941EBB39}" srcOrd="2" destOrd="0" presId="urn:microsoft.com/office/officeart/2005/8/layout/pyramid2"/>
    <dgm:cxn modelId="{4E4BEE2E-134D-41EE-B2D3-095D61F32ADA}" type="presParOf" srcId="{9449FA04-FB0F-479B-8684-D4991C36D18E}" destId="{32190E8B-8ED2-44C1-B141-0F79843CEEE2}" srcOrd="3" destOrd="0" presId="urn:microsoft.com/office/officeart/2005/8/layout/pyramid2"/>
    <dgm:cxn modelId="{DF4E255B-95E8-454B-88C8-A3623AAF72B3}" type="presParOf" srcId="{9449FA04-FB0F-479B-8684-D4991C36D18E}" destId="{22A3BE37-15B6-4806-8E7D-57915216F4AB}" srcOrd="4" destOrd="0" presId="urn:microsoft.com/office/officeart/2005/8/layout/pyramid2"/>
    <dgm:cxn modelId="{2F2CF87D-D8A2-42AC-8CFA-895ED4B0564D}" type="presParOf" srcId="{9449FA04-FB0F-479B-8684-D4991C36D18E}" destId="{FB18700B-D1DF-4206-988A-1F759939965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1D668-77AD-43E7-9D52-B55F6BAD0BE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AEDDC9A-1A89-4740-84A6-201DC5A6130D}">
      <dgm:prSet phldrT="[Text]"/>
      <dgm:spPr/>
      <dgm:t>
        <a:bodyPr/>
        <a:lstStyle/>
        <a:p>
          <a:pPr rtl="1"/>
          <a:r>
            <a:rPr lang="en-US" dirty="0" smtClean="0"/>
            <a:t>Adequate fluid intake should be maintained </a:t>
          </a:r>
          <a:endParaRPr lang="ar-IQ" dirty="0"/>
        </a:p>
      </dgm:t>
    </dgm:pt>
    <dgm:pt modelId="{4D0B41F7-2F82-40D0-9DC2-9EBEEA7A6052}" type="parTrans" cxnId="{D855FD0B-E1B7-4785-AA08-A6E17024812A}">
      <dgm:prSet/>
      <dgm:spPr/>
    </dgm:pt>
    <dgm:pt modelId="{34B2D784-6104-4E86-AC62-951479D32AC8}" type="sibTrans" cxnId="{D855FD0B-E1B7-4785-AA08-A6E17024812A}">
      <dgm:prSet/>
      <dgm:spPr/>
    </dgm:pt>
    <dgm:pt modelId="{035F708A-5CF1-4379-8D88-F82CFC558519}">
      <dgm:prSet phldrT="[Text]"/>
      <dgm:spPr/>
      <dgm:t>
        <a:bodyPr/>
        <a:lstStyle/>
        <a:p>
          <a:pPr rtl="1"/>
          <a:r>
            <a:rPr lang="en-US" dirty="0" smtClean="0"/>
            <a:t>Caution in ulcerative colitis(inflammation of colon)</a:t>
          </a:r>
          <a:endParaRPr lang="ar-IQ" dirty="0"/>
        </a:p>
      </dgm:t>
    </dgm:pt>
    <dgm:pt modelId="{DD5AA1AF-76FB-4592-88B6-278BAA65FB9B}" type="parTrans" cxnId="{42334DF9-D074-4DB8-8BC2-1A381ABA4C40}">
      <dgm:prSet/>
      <dgm:spPr/>
    </dgm:pt>
    <dgm:pt modelId="{57A11202-D495-4D28-B444-39A9357265A3}" type="sibTrans" cxnId="{42334DF9-D074-4DB8-8BC2-1A381ABA4C40}">
      <dgm:prSet/>
      <dgm:spPr/>
    </dgm:pt>
    <dgm:pt modelId="{67088F46-41F3-4FCC-AE7F-2FB026D3B0B5}" type="pres">
      <dgm:prSet presAssocID="{DE41D668-77AD-43E7-9D52-B55F6BAD0BE7}" presName="compositeShape" presStyleCnt="0">
        <dgm:presLayoutVars>
          <dgm:dir/>
          <dgm:resizeHandles/>
        </dgm:presLayoutVars>
      </dgm:prSet>
      <dgm:spPr/>
    </dgm:pt>
    <dgm:pt modelId="{D83615E9-E01E-45E3-8BBF-C1675A705777}" type="pres">
      <dgm:prSet presAssocID="{DE41D668-77AD-43E7-9D52-B55F6BAD0BE7}" presName="pyramid" presStyleLbl="node1" presStyleIdx="0" presStyleCnt="1"/>
      <dgm:spPr/>
    </dgm:pt>
    <dgm:pt modelId="{EE6D6E47-6492-438F-8A9D-5B7D8A842D9F}" type="pres">
      <dgm:prSet presAssocID="{DE41D668-77AD-43E7-9D52-B55F6BAD0BE7}" presName="theList" presStyleCnt="0"/>
      <dgm:spPr/>
    </dgm:pt>
    <dgm:pt modelId="{52A78DDC-04C1-4F57-9D1E-032E3550E210}" type="pres">
      <dgm:prSet presAssocID="{6AEDDC9A-1A89-4740-84A6-201DC5A6130D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6EEF374-0953-4122-8AA4-A2910E872622}" type="pres">
      <dgm:prSet presAssocID="{6AEDDC9A-1A89-4740-84A6-201DC5A6130D}" presName="aSpace" presStyleCnt="0"/>
      <dgm:spPr/>
    </dgm:pt>
    <dgm:pt modelId="{410C5C53-3BF4-4883-A24F-30D13CD5E01D}" type="pres">
      <dgm:prSet presAssocID="{035F708A-5CF1-4379-8D88-F82CFC558519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860384F-92F8-48A8-A213-52BE4D3CE956}" type="pres">
      <dgm:prSet presAssocID="{035F708A-5CF1-4379-8D88-F82CFC558519}" presName="aSpace" presStyleCnt="0"/>
      <dgm:spPr/>
    </dgm:pt>
  </dgm:ptLst>
  <dgm:cxnLst>
    <dgm:cxn modelId="{72C7A443-C692-4958-9292-FB7181D10DA3}" type="presOf" srcId="{035F708A-5CF1-4379-8D88-F82CFC558519}" destId="{410C5C53-3BF4-4883-A24F-30D13CD5E01D}" srcOrd="0" destOrd="0" presId="urn:microsoft.com/office/officeart/2005/8/layout/pyramid2"/>
    <dgm:cxn modelId="{D855FD0B-E1B7-4785-AA08-A6E17024812A}" srcId="{DE41D668-77AD-43E7-9D52-B55F6BAD0BE7}" destId="{6AEDDC9A-1A89-4740-84A6-201DC5A6130D}" srcOrd="0" destOrd="0" parTransId="{4D0B41F7-2F82-40D0-9DC2-9EBEEA7A6052}" sibTransId="{34B2D784-6104-4E86-AC62-951479D32AC8}"/>
    <dgm:cxn modelId="{42334DF9-D074-4DB8-8BC2-1A381ABA4C40}" srcId="{DE41D668-77AD-43E7-9D52-B55F6BAD0BE7}" destId="{035F708A-5CF1-4379-8D88-F82CFC558519}" srcOrd="1" destOrd="0" parTransId="{DD5AA1AF-76FB-4592-88B6-278BAA65FB9B}" sibTransId="{57A11202-D495-4D28-B444-39A9357265A3}"/>
    <dgm:cxn modelId="{9D7C455A-5BCA-4A3D-B29E-37F466DF0152}" type="presOf" srcId="{6AEDDC9A-1A89-4740-84A6-201DC5A6130D}" destId="{52A78DDC-04C1-4F57-9D1E-032E3550E210}" srcOrd="0" destOrd="0" presId="urn:microsoft.com/office/officeart/2005/8/layout/pyramid2"/>
    <dgm:cxn modelId="{691C2E56-9D84-446D-A26F-F24F470595DA}" type="presOf" srcId="{DE41D668-77AD-43E7-9D52-B55F6BAD0BE7}" destId="{67088F46-41F3-4FCC-AE7F-2FB026D3B0B5}" srcOrd="0" destOrd="0" presId="urn:microsoft.com/office/officeart/2005/8/layout/pyramid2"/>
    <dgm:cxn modelId="{AB4716CF-3CA9-4C3E-A2D3-4A6284C0018D}" type="presParOf" srcId="{67088F46-41F3-4FCC-AE7F-2FB026D3B0B5}" destId="{D83615E9-E01E-45E3-8BBF-C1675A705777}" srcOrd="0" destOrd="0" presId="urn:microsoft.com/office/officeart/2005/8/layout/pyramid2"/>
    <dgm:cxn modelId="{9486356C-5AC4-4240-9C7D-6A8786916965}" type="presParOf" srcId="{67088F46-41F3-4FCC-AE7F-2FB026D3B0B5}" destId="{EE6D6E47-6492-438F-8A9D-5B7D8A842D9F}" srcOrd="1" destOrd="0" presId="urn:microsoft.com/office/officeart/2005/8/layout/pyramid2"/>
    <dgm:cxn modelId="{B36C4821-18FC-41C9-80DF-5A2664D41918}" type="presParOf" srcId="{EE6D6E47-6492-438F-8A9D-5B7D8A842D9F}" destId="{52A78DDC-04C1-4F57-9D1E-032E3550E210}" srcOrd="0" destOrd="0" presId="urn:microsoft.com/office/officeart/2005/8/layout/pyramid2"/>
    <dgm:cxn modelId="{F306EDBD-1B5C-480F-860C-E2C4AAB0180F}" type="presParOf" srcId="{EE6D6E47-6492-438F-8A9D-5B7D8A842D9F}" destId="{F6EEF374-0953-4122-8AA4-A2910E872622}" srcOrd="1" destOrd="0" presId="urn:microsoft.com/office/officeart/2005/8/layout/pyramid2"/>
    <dgm:cxn modelId="{B2233B35-4FD9-4C60-AF2B-9A87A7CD2636}" type="presParOf" srcId="{EE6D6E47-6492-438F-8A9D-5B7D8A842D9F}" destId="{410C5C53-3BF4-4883-A24F-30D13CD5E01D}" srcOrd="2" destOrd="0" presId="urn:microsoft.com/office/officeart/2005/8/layout/pyramid2"/>
    <dgm:cxn modelId="{E4CA1D42-C925-4FA1-86CD-22A2F7D5E726}" type="presParOf" srcId="{EE6D6E47-6492-438F-8A9D-5B7D8A842D9F}" destId="{8860384F-92F8-48A8-A213-52BE4D3CE95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125364-C1CB-4C73-B3D6-01309B0F38B4}">
      <dsp:nvSpPr>
        <dsp:cNvPr id="0" name=""/>
        <dsp:cNvSpPr/>
      </dsp:nvSpPr>
      <dsp:spPr>
        <a:xfrm>
          <a:off x="0" y="52776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75FAA-6960-4DFA-98C4-833CF102D275}">
      <dsp:nvSpPr>
        <dsp:cNvPr id="0" name=""/>
        <dsp:cNvSpPr/>
      </dsp:nvSpPr>
      <dsp:spPr>
        <a:xfrm>
          <a:off x="388620" y="17352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smtClean="0">
              <a:solidFill>
                <a:schemeClr val="tx1"/>
              </a:solidFill>
            </a:rPr>
            <a:t>Stimulant laxatives (irritant)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388620" y="173520"/>
        <a:ext cx="5440680" cy="708480"/>
      </dsp:txXfrm>
    </dsp:sp>
    <dsp:sp modelId="{DED91EA2-0AC0-4E55-BF5B-BBD9BED727A0}">
      <dsp:nvSpPr>
        <dsp:cNvPr id="0" name=""/>
        <dsp:cNvSpPr/>
      </dsp:nvSpPr>
      <dsp:spPr>
        <a:xfrm>
          <a:off x="0" y="161640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EAE95-6F37-4505-8239-B100B0E21BA4}">
      <dsp:nvSpPr>
        <dsp:cNvPr id="0" name=""/>
        <dsp:cNvSpPr/>
      </dsp:nvSpPr>
      <dsp:spPr>
        <a:xfrm>
          <a:off x="388620" y="126216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Fecal softeners(emollients or wetting)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388620" y="1262160"/>
        <a:ext cx="5440680" cy="708480"/>
      </dsp:txXfrm>
    </dsp:sp>
    <dsp:sp modelId="{CDE41A80-E4C9-436E-BF7C-48C0B6F0906A}">
      <dsp:nvSpPr>
        <dsp:cNvPr id="0" name=""/>
        <dsp:cNvSpPr/>
      </dsp:nvSpPr>
      <dsp:spPr>
        <a:xfrm>
          <a:off x="0" y="270504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CE5B1-D3A7-47D7-8838-31A686C7FDF5}">
      <dsp:nvSpPr>
        <dsp:cNvPr id="0" name=""/>
        <dsp:cNvSpPr/>
      </dsp:nvSpPr>
      <dsp:spPr>
        <a:xfrm>
          <a:off x="388620" y="235080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Osmotic laxatives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388620" y="2350800"/>
        <a:ext cx="5440680" cy="708480"/>
      </dsp:txXfrm>
    </dsp:sp>
    <dsp:sp modelId="{88727F64-9E32-4A81-8556-BC32E8D0D4FF}">
      <dsp:nvSpPr>
        <dsp:cNvPr id="0" name=""/>
        <dsp:cNvSpPr/>
      </dsp:nvSpPr>
      <dsp:spPr>
        <a:xfrm>
          <a:off x="0" y="379368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F068-D63A-4BE0-B211-2AA386F79E4F}">
      <dsp:nvSpPr>
        <dsp:cNvPr id="0" name=""/>
        <dsp:cNvSpPr/>
      </dsp:nvSpPr>
      <dsp:spPr>
        <a:xfrm>
          <a:off x="388620" y="343944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Bulk forming laxatives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388620" y="3439440"/>
        <a:ext cx="5440680" cy="708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222526-15A6-478B-BBF4-C1B0009EEBDC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3C503-A3ED-4615-8561-FDAF61156F91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Constipation  caused by inadequate fiber intake.</a:t>
          </a:r>
          <a:endParaRPr lang="ar-IQ" sz="2000" kern="1200" dirty="0"/>
        </a:p>
      </dsp:txBody>
      <dsp:txXfrm>
        <a:off x="2743199" y="408582"/>
        <a:ext cx="2641600" cy="962025"/>
      </dsp:txXfrm>
    </dsp:sp>
    <dsp:sp modelId="{7BF5CCC6-C9FB-4D3C-B35D-0F44941EBB39}">
      <dsp:nvSpPr>
        <dsp:cNvPr id="0" name=""/>
        <dsp:cNvSpPr/>
      </dsp:nvSpPr>
      <dsp:spPr>
        <a:xfrm flipH="1">
          <a:off x="2816372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Anal fissure</a:t>
          </a:r>
          <a:endParaRPr lang="ar-IQ" sz="2000" kern="1200" dirty="0"/>
        </a:p>
      </dsp:txBody>
      <dsp:txXfrm flipH="1">
        <a:off x="2816372" y="1490860"/>
        <a:ext cx="2641600" cy="962025"/>
      </dsp:txXfrm>
    </dsp:sp>
    <dsp:sp modelId="{22A3BE37-15B6-4806-8E7D-57915216F4AB}">
      <dsp:nvSpPr>
        <dsp:cNvPr id="0" name=""/>
        <dsp:cNvSpPr/>
      </dsp:nvSpPr>
      <dsp:spPr>
        <a:xfrm flipH="1">
          <a:off x="2816372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Hemorrhoids</a:t>
          </a:r>
          <a:endParaRPr lang="ar-IQ" sz="2000" kern="1200" dirty="0"/>
        </a:p>
      </dsp:txBody>
      <dsp:txXfrm flipH="1">
        <a:off x="2816372" y="2573139"/>
        <a:ext cx="2641600" cy="962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615E9-E01E-45E3-8BBF-C1675A705777}">
      <dsp:nvSpPr>
        <dsp:cNvPr id="0" name=""/>
        <dsp:cNvSpPr/>
      </dsp:nvSpPr>
      <dsp:spPr>
        <a:xfrm>
          <a:off x="1257299" y="0"/>
          <a:ext cx="4572000" cy="457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8DDC-04C1-4F57-9D1E-032E3550E210}">
      <dsp:nvSpPr>
        <dsp:cNvPr id="0" name=""/>
        <dsp:cNvSpPr/>
      </dsp:nvSpPr>
      <dsp:spPr>
        <a:xfrm>
          <a:off x="3543300" y="457646"/>
          <a:ext cx="2971800" cy="16252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Adequate fluid intake should be maintained </a:t>
          </a:r>
          <a:endParaRPr lang="ar-IQ" sz="2600" kern="1200" dirty="0"/>
        </a:p>
      </dsp:txBody>
      <dsp:txXfrm>
        <a:off x="3543300" y="457646"/>
        <a:ext cx="2971800" cy="1625203"/>
      </dsp:txXfrm>
    </dsp:sp>
    <dsp:sp modelId="{410C5C53-3BF4-4883-A24F-30D13CD5E01D}">
      <dsp:nvSpPr>
        <dsp:cNvPr id="0" name=""/>
        <dsp:cNvSpPr/>
      </dsp:nvSpPr>
      <dsp:spPr>
        <a:xfrm>
          <a:off x="3543300" y="2286000"/>
          <a:ext cx="2971800" cy="16252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Caution in ulcerative colitis(inflammation of colon)</a:t>
          </a:r>
          <a:endParaRPr lang="ar-IQ" sz="2600" kern="1200" dirty="0"/>
        </a:p>
      </dsp:txBody>
      <dsp:txXfrm>
        <a:off x="3543300" y="2286000"/>
        <a:ext cx="2971800" cy="1625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IN VITRO EVALUATION OF BULK FORMING LAXATIVES</a:t>
            </a:r>
            <a:endParaRPr lang="ar-IQ" sz="3600" b="1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3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Contraindications 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3200" b="1" dirty="0" smtClean="0"/>
          </a:p>
          <a:p>
            <a:pPr algn="l" rtl="0"/>
            <a:endParaRPr lang="en-US" sz="3200" b="1" dirty="0" smtClean="0"/>
          </a:p>
          <a:p>
            <a:pPr algn="l" rtl="0"/>
            <a:endParaRPr lang="en-US" sz="3200" b="1" dirty="0" smtClean="0"/>
          </a:p>
          <a:p>
            <a:pPr algn="l" rtl="0"/>
            <a:r>
              <a:rPr lang="en-US" sz="3200" b="1" dirty="0" smtClean="0"/>
              <a:t>Intestinal obstruction </a:t>
            </a:r>
          </a:p>
          <a:p>
            <a:pPr algn="l" rtl="0"/>
            <a:r>
              <a:rPr lang="en-US" sz="3200" b="1" dirty="0" smtClean="0"/>
              <a:t>colonic </a:t>
            </a:r>
            <a:r>
              <a:rPr lang="en-US" sz="3200" b="1" dirty="0" err="1" smtClean="0"/>
              <a:t>atony</a:t>
            </a:r>
            <a:r>
              <a:rPr lang="en-US" sz="3200" b="1" dirty="0" smtClean="0"/>
              <a:t> ” absence or lack of normal tone”</a:t>
            </a:r>
            <a:endParaRPr lang="ar-IQ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49507E32-C0C7-48E4-9474-801F8F56B0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819" t="12941" r="8750"/>
          <a:stretch>
            <a:fillRect/>
          </a:stretch>
        </p:blipFill>
        <p:spPr>
          <a:xfrm>
            <a:off x="1219200" y="1524000"/>
            <a:ext cx="7391400" cy="4876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F63E4B32-AC66-4CEA-8921-AE1B8D6821F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762" t="14717" r="5714" b="58663"/>
          <a:stretch>
            <a:fillRect/>
          </a:stretch>
        </p:blipFill>
        <p:spPr>
          <a:xfrm>
            <a:off x="1066800" y="2133600"/>
            <a:ext cx="7162800" cy="304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Why is an evaluation carried out in neutral ,acidic and alkaline </a:t>
            </a:r>
            <a:r>
              <a:rPr lang="en-US" dirty="0" smtClean="0"/>
              <a:t>media </a:t>
            </a:r>
            <a:r>
              <a:rPr lang="en-US" dirty="0" smtClean="0"/>
              <a:t>?</a:t>
            </a:r>
          </a:p>
          <a:p>
            <a:pPr algn="l" rtl="0"/>
            <a:r>
              <a:rPr lang="en-US" dirty="0" smtClean="0"/>
              <a:t>What are the ideal swelling properties of bulk forming laxatives? 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ar-IQ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/>
            <a:endParaRPr lang="en-US" sz="2800" dirty="0" smtClean="0"/>
          </a:p>
          <a:p>
            <a:pPr algn="just" rtl="0"/>
            <a:r>
              <a:rPr lang="en-US" sz="2800" dirty="0" smtClean="0"/>
              <a:t>A laxative is a medicine that loosen the bowel contents and encourages evacuation.</a:t>
            </a:r>
          </a:p>
          <a:p>
            <a:pPr algn="just" rtl="0"/>
            <a:r>
              <a:rPr lang="en-US" sz="2800" dirty="0" smtClean="0"/>
              <a:t>Laxatives taken regularly tend to deprive the colon of its natural muscle tone .</a:t>
            </a:r>
          </a:p>
          <a:p>
            <a:pPr algn="just" rtl="0"/>
            <a:r>
              <a:rPr lang="en-US" sz="2800" dirty="0" smtClean="0"/>
              <a:t>Simple constipation is usually relieved by increasing the intake of dietary fiber.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 smtClean="0"/>
              <a:t>Laxatives should be generally avoided except where: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 algn="just" rtl="0">
              <a:buFont typeface="+mj-lt"/>
              <a:buAutoNum type="arabicPeriod"/>
            </a:pPr>
            <a:endParaRPr lang="en-US" sz="2800" dirty="0" smtClean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smtClean="0"/>
              <a:t>Straining exacerbates  a condition such as angina or increases the risk of rectal bleeding as  in hemorrhoids.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smtClean="0"/>
              <a:t>Laxatives are also of value in drug induced constipation.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smtClean="0"/>
              <a:t>For the repulsion of parasites after anthelmintic treatment.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 smtClean="0"/>
              <a:t>To clear the alimentary tract before surgery and radiological procedures.</a:t>
            </a:r>
            <a:endParaRPr lang="ar-IQ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cs typeface="+mn-cs"/>
              </a:rPr>
              <a:t>Laxatives have been divided into four main groups:</a:t>
            </a:r>
            <a:endParaRPr lang="ar-IQ" sz="3200" b="1" i="1" dirty="0"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/>
          <a:lstStyle/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/>
              <a:t>Stimulant laxatives (irritants)</a:t>
            </a:r>
            <a:r>
              <a:rPr lang="en-US" dirty="0" smtClean="0"/>
              <a:t>:These act by increasing intestinal motility . The most commonly used stimulant laxatives are :castor oil, cascara and </a:t>
            </a:r>
            <a:r>
              <a:rPr lang="en-US" dirty="0" err="1" smtClean="0"/>
              <a:t>senna</a:t>
            </a:r>
            <a:r>
              <a:rPr lang="en-US" dirty="0" smtClean="0"/>
              <a:t> 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/>
              <a:t>Fecal softeners(emollient or wetting):</a:t>
            </a:r>
            <a:r>
              <a:rPr lang="en-US" dirty="0" smtClean="0"/>
              <a:t>They act by lubricating the feces. For example liquid paraffin or by softening the feces for example sodium </a:t>
            </a:r>
            <a:r>
              <a:rPr lang="en-US" dirty="0" err="1" smtClean="0"/>
              <a:t>dioctyl</a:t>
            </a:r>
            <a:r>
              <a:rPr lang="en-US" dirty="0" smtClean="0"/>
              <a:t> sodium </a:t>
            </a:r>
            <a:r>
              <a:rPr lang="en-US" dirty="0" err="1" smtClean="0"/>
              <a:t>sulfosuccinate</a:t>
            </a:r>
            <a:r>
              <a:rPr lang="en-US" dirty="0" smtClean="0"/>
              <a:t> . This may cause a sufficient rectal stimulation to promote a bowel action . These drugs are useful in management of hemorrhoids and anal fissure.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/>
              <a:t>Osmotic laxatives: </a:t>
            </a:r>
            <a:r>
              <a:rPr lang="en-US" dirty="0" smtClean="0"/>
              <a:t>These act by maintaining the volume of fluid in the bowel by osmosis .e.g. magnesium carbonate , magnesium hydroxide and magnesium sulfate.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just" rtl="0">
              <a:buFont typeface="+mj-lt"/>
              <a:buAutoNum type="arabicPeriod" startAt="4"/>
            </a:pPr>
            <a:r>
              <a:rPr lang="en-US" b="1" dirty="0" smtClean="0"/>
              <a:t>Bulk forming laxatives:  </a:t>
            </a:r>
            <a:r>
              <a:rPr lang="en-US" dirty="0" smtClean="0"/>
              <a:t>These relieve constipation  by increasing fecal mass which stimulate peristalsis .  </a:t>
            </a:r>
          </a:p>
          <a:p>
            <a:pPr marL="514350" indent="-514350" algn="just" rtl="0">
              <a:buNone/>
            </a:pPr>
            <a:r>
              <a:rPr lang="en-US" dirty="0" smtClean="0"/>
              <a:t>       These include various natural and  semi synthetic polysaccharides and cellulose derivatives that </a:t>
            </a:r>
            <a:r>
              <a:rPr lang="en-US" b="1" dirty="0" smtClean="0"/>
              <a:t>dissolve or swell in water to form an emollient gel  or viscous solution that maintain the feces soft and hydrated</a:t>
            </a:r>
            <a:r>
              <a:rPr lang="en-US" dirty="0" smtClean="0"/>
              <a:t>. In addition ,this indigestible residue may stimulate peristalsis reflexly .</a:t>
            </a:r>
          </a:p>
          <a:p>
            <a:pPr marL="514350" indent="-514350" algn="just" rtl="0">
              <a:buNone/>
            </a:pPr>
            <a:endParaRPr lang="ar-IQ" dirty="0" smtClean="0"/>
          </a:p>
          <a:p>
            <a:pPr marL="514350" indent="-514350" algn="just" rtl="0">
              <a:buFont typeface="+mj-lt"/>
              <a:buAutoNum type="arabicPeriod" startAt="4"/>
            </a:pP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laxative effect of the bulk forming agent is usually apparent within 12-24 hours ,but their full effect may not be achieved until the  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 day of medication . </a:t>
            </a:r>
          </a:p>
          <a:p>
            <a:pPr algn="just" rtl="0"/>
            <a:r>
              <a:rPr lang="en-US" dirty="0" smtClean="0"/>
              <a:t>Adequate fluid intake may be maintained to avoid intestinal obstruction. The efficiency of the bulk forming agent depends on its water –retaining properties( whether it is good or poor). </a:t>
            </a: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Indications of bulk forming agents:</a:t>
            </a:r>
            <a:endParaRPr lang="ar-IQ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endParaRPr lang="ar-IQ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752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/>
              <a:t>Cautions </a:t>
            </a:r>
            <a:endParaRPr lang="ar-IQ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231</TotalTime>
  <Words>436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Lab 3</vt:lpstr>
      <vt:lpstr>Introduction</vt:lpstr>
      <vt:lpstr>Laxatives should be generally avoided except where:</vt:lpstr>
      <vt:lpstr>Laxatives have been divided into four main groups:</vt:lpstr>
      <vt:lpstr>Slide 5</vt:lpstr>
      <vt:lpstr>Slide 6</vt:lpstr>
      <vt:lpstr>Slide 7</vt:lpstr>
      <vt:lpstr>Indications of bulk forming agents:</vt:lpstr>
      <vt:lpstr>Cautions </vt:lpstr>
      <vt:lpstr>Contraindications :</vt:lpstr>
      <vt:lpstr>Slide 11</vt:lpstr>
      <vt:lpstr>Slide 12</vt:lpstr>
      <vt:lpstr>Questions 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Ameera</dc:creator>
  <cp:lastModifiedBy>Ali</cp:lastModifiedBy>
  <cp:revision>18</cp:revision>
  <dcterms:created xsi:type="dcterms:W3CDTF">2006-08-16T00:00:00Z</dcterms:created>
  <dcterms:modified xsi:type="dcterms:W3CDTF">2018-10-22T05:52:40Z</dcterms:modified>
</cp:coreProperties>
</file>