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 1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Work example</a:t>
            </a: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Content Placeholder 3" descr="8E7AB529-D3DC-4C8F-84C3-C32CC8709DF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23" t="9709" r="6479" b="4854"/>
          <a:stretch>
            <a:fillRect/>
          </a:stretch>
        </p:blipFill>
        <p:spPr>
          <a:xfrm rot="5400000">
            <a:off x="1524001" y="0"/>
            <a:ext cx="5333999" cy="6705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7DEF7065-74C8-4574-90BF-DC4E772515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478490" y="815181"/>
            <a:ext cx="6034617" cy="609600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Exercise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1</dc:title>
  <dc:creator>Ameera</dc:creator>
  <cp:lastModifiedBy>Ali</cp:lastModifiedBy>
  <cp:revision>1</cp:revision>
  <dcterms:created xsi:type="dcterms:W3CDTF">2006-08-16T00:00:00Z</dcterms:created>
  <dcterms:modified xsi:type="dcterms:W3CDTF">2018-10-07T20:30:02Z</dcterms:modified>
</cp:coreProperties>
</file>