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82" r:id="rId7"/>
    <p:sldId id="260" r:id="rId8"/>
    <p:sldId id="261" r:id="rId9"/>
    <p:sldId id="263" r:id="rId10"/>
    <p:sldId id="264" r:id="rId11"/>
    <p:sldId id="283" r:id="rId12"/>
    <p:sldId id="265" r:id="rId13"/>
    <p:sldId id="284" r:id="rId14"/>
    <p:sldId id="286" r:id="rId15"/>
    <p:sldId id="285" r:id="rId16"/>
    <p:sldId id="288" r:id="rId17"/>
    <p:sldId id="268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3A9E6-F7E4-4821-96A8-9BC8B426F6BF}" type="doc">
      <dgm:prSet loTypeId="urn:microsoft.com/office/officeart/2005/8/layout/vList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385D41-68F6-481D-B05B-ABBF15BE46E1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Flowability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673E76-3686-48AF-8DFF-1229D50A59CE}" type="parTrans" cxnId="{A1E532A8-35A8-4327-89C6-24EC5B6A52D6}">
      <dgm:prSet/>
      <dgm:spPr/>
      <dgm:t>
        <a:bodyPr/>
        <a:lstStyle/>
        <a:p>
          <a:endParaRPr lang="en-US"/>
        </a:p>
      </dgm:t>
    </dgm:pt>
    <dgm:pt modelId="{F58D4A7C-DC97-45F9-A72A-ACBD2C4EEFDB}" type="sibTrans" cxnId="{A1E532A8-35A8-4327-89C6-24EC5B6A52D6}">
      <dgm:prSet/>
      <dgm:spPr/>
      <dgm:t>
        <a:bodyPr/>
        <a:lstStyle/>
        <a:p>
          <a:endParaRPr lang="en-US"/>
        </a:p>
      </dgm:t>
    </dgm:pt>
    <dgm:pt modelId="{FEE69D34-9687-4A1D-B276-06A1158BC376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Stable, inert, compatible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2F37C-07FD-4272-A85E-796A26E31149}" type="parTrans" cxnId="{55F66452-923A-4536-95AF-9A6231F047B5}">
      <dgm:prSet/>
      <dgm:spPr/>
      <dgm:t>
        <a:bodyPr/>
        <a:lstStyle/>
        <a:p>
          <a:endParaRPr lang="en-US"/>
        </a:p>
      </dgm:t>
    </dgm:pt>
    <dgm:pt modelId="{C27F24C3-886F-4516-954D-6BECC342282F}" type="sibTrans" cxnId="{55F66452-923A-4536-95AF-9A6231F047B5}">
      <dgm:prSet/>
      <dgm:spPr/>
      <dgm:t>
        <a:bodyPr/>
        <a:lstStyle/>
        <a:p>
          <a:endParaRPr lang="en-US"/>
        </a:p>
      </dgm:t>
    </dgm:pt>
    <dgm:pt modelId="{80F3FC75-8765-49D4-9AD2-D8217C203355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Compressibility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7D6C1-081F-4B0B-B026-D5A1F6EC695A}" type="parTrans" cxnId="{78F98C1E-E697-46C2-90B1-34A411E14064}">
      <dgm:prSet/>
      <dgm:spPr/>
      <dgm:t>
        <a:bodyPr/>
        <a:lstStyle/>
        <a:p>
          <a:endParaRPr lang="en-US"/>
        </a:p>
      </dgm:t>
    </dgm:pt>
    <dgm:pt modelId="{404BC1C9-5926-49CB-A2CB-0691EBBCF26D}" type="sibTrans" cxnId="{78F98C1E-E697-46C2-90B1-34A411E14064}">
      <dgm:prSet/>
      <dgm:spPr/>
      <dgm:t>
        <a:bodyPr/>
        <a:lstStyle/>
        <a:p>
          <a:endParaRPr lang="en-US"/>
        </a:p>
      </dgm:t>
    </dgm:pt>
    <dgm:pt modelId="{5389461B-1B0B-4E0D-90FF-A3ABE139BBF7}">
      <dgm:prSet custT="1"/>
      <dgm:spPr/>
      <dgm:t>
        <a:bodyPr anchor="t"/>
        <a:lstStyle/>
        <a:p>
          <a:pPr algn="just"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 size should be of high range, to meet the particle size of the drug (be close to it) Otherwise segregation (</a:t>
          </a:r>
          <a:r>
            <a:rPr lang="en-US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demixing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will occur leading to lack of content uniformity</a:t>
          </a:r>
        </a:p>
        <a:p>
          <a:pPr algn="ctr" rtl="0"/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D7867-05AF-43BD-80A6-388825E50629}" type="parTrans" cxnId="{29CD114B-03E2-46A7-B284-186E6ACBA9E1}">
      <dgm:prSet/>
      <dgm:spPr/>
      <dgm:t>
        <a:bodyPr/>
        <a:lstStyle/>
        <a:p>
          <a:endParaRPr lang="en-US"/>
        </a:p>
      </dgm:t>
    </dgm:pt>
    <dgm:pt modelId="{12C6E66D-91DC-4596-8D41-56BA9E3FEF95}" type="sibTrans" cxnId="{29CD114B-03E2-46A7-B284-186E6ACBA9E1}">
      <dgm:prSet/>
      <dgm:spPr/>
      <dgm:t>
        <a:bodyPr/>
        <a:lstStyle/>
        <a:p>
          <a:endParaRPr lang="en-US"/>
        </a:p>
      </dgm:t>
    </dgm:pt>
    <dgm:pt modelId="{EBAFC64F-D589-4033-9158-258756F0A760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03B8C4-62A2-4928-B8E8-583861E914AE}" type="parTrans" cxnId="{79EE4ADB-41FC-4447-9CAD-DC95BB416E84}">
      <dgm:prSet/>
      <dgm:spPr/>
      <dgm:t>
        <a:bodyPr/>
        <a:lstStyle/>
        <a:p>
          <a:endParaRPr lang="en-US"/>
        </a:p>
      </dgm:t>
    </dgm:pt>
    <dgm:pt modelId="{9054B905-6163-4306-B518-9D614957E4EB}" type="sibTrans" cxnId="{79EE4ADB-41FC-4447-9CAD-DC95BB416E84}">
      <dgm:prSet/>
      <dgm:spPr/>
      <dgm:t>
        <a:bodyPr/>
        <a:lstStyle/>
        <a:p>
          <a:endParaRPr lang="en-US"/>
        </a:p>
      </dgm:t>
    </dgm:pt>
    <dgm:pt modelId="{C8112B08-34BC-4A7F-8752-DF4CF96E2457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high pressure-hardness profile.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D4346-95BF-4852-BC23-F1341203947A}" type="parTrans" cxnId="{63660102-340C-4496-B441-1E35F633ACF2}">
      <dgm:prSet/>
      <dgm:spPr/>
      <dgm:t>
        <a:bodyPr/>
        <a:lstStyle/>
        <a:p>
          <a:endParaRPr lang="en-US"/>
        </a:p>
      </dgm:t>
    </dgm:pt>
    <dgm:pt modelId="{D5CF7216-0DE5-43CE-93DD-711DEF40FEDF}" type="sibTrans" cxnId="{63660102-340C-4496-B441-1E35F633ACF2}">
      <dgm:prSet/>
      <dgm:spPr/>
      <dgm:t>
        <a:bodyPr/>
        <a:lstStyle/>
        <a:p>
          <a:endParaRPr lang="en-US"/>
        </a:p>
      </dgm:t>
    </dgm:pt>
    <dgm:pt modelId="{5AA7FE86-7566-4891-ACAF-6C1045EADA80}" type="pres">
      <dgm:prSet presAssocID="{3A33A9E6-F7E4-4821-96A8-9BC8B426F6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300E2C-3BA3-42B9-89C9-2341EAD6B7D1}" type="pres">
      <dgm:prSet presAssocID="{D4385D41-68F6-481D-B05B-ABBF15BE46E1}" presName="composite" presStyleCnt="0"/>
      <dgm:spPr/>
    </dgm:pt>
    <dgm:pt modelId="{266E3BEF-E8FF-4A56-981C-E80921E429D3}" type="pres">
      <dgm:prSet presAssocID="{D4385D41-68F6-481D-B05B-ABBF15BE46E1}" presName="imgShp" presStyleLbl="fgImgPlace1" presStyleIdx="0" presStyleCnt="6"/>
      <dgm:spPr/>
    </dgm:pt>
    <dgm:pt modelId="{958BCC4F-DD49-47CA-9C70-DBCE1FC86223}" type="pres">
      <dgm:prSet presAssocID="{D4385D41-68F6-481D-B05B-ABBF15BE46E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57608-D9D1-47E4-89BE-C1E5CC3DBC67}" type="pres">
      <dgm:prSet presAssocID="{F58D4A7C-DC97-45F9-A72A-ACBD2C4EEFDB}" presName="spacing" presStyleCnt="0"/>
      <dgm:spPr/>
    </dgm:pt>
    <dgm:pt modelId="{811F13B2-E6A2-4BD6-8475-4220569E2944}" type="pres">
      <dgm:prSet presAssocID="{FEE69D34-9687-4A1D-B276-06A1158BC376}" presName="composite" presStyleCnt="0"/>
      <dgm:spPr/>
    </dgm:pt>
    <dgm:pt modelId="{202C5493-B926-4736-A576-88BAFD9E46DC}" type="pres">
      <dgm:prSet presAssocID="{FEE69D34-9687-4A1D-B276-06A1158BC376}" presName="imgShp" presStyleLbl="fgImgPlace1" presStyleIdx="1" presStyleCnt="6"/>
      <dgm:spPr/>
    </dgm:pt>
    <dgm:pt modelId="{1166C9AD-B7D3-46C8-8A79-E1568CD261F9}" type="pres">
      <dgm:prSet presAssocID="{FEE69D34-9687-4A1D-B276-06A1158BC37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46499-8268-42F0-8FDA-E8A6D649589A}" type="pres">
      <dgm:prSet presAssocID="{C27F24C3-886F-4516-954D-6BECC342282F}" presName="spacing" presStyleCnt="0"/>
      <dgm:spPr/>
    </dgm:pt>
    <dgm:pt modelId="{2D247AD4-B991-427A-9A05-EE261239AADE}" type="pres">
      <dgm:prSet presAssocID="{80F3FC75-8765-49D4-9AD2-D8217C203355}" presName="composite" presStyleCnt="0"/>
      <dgm:spPr/>
    </dgm:pt>
    <dgm:pt modelId="{3702164E-8B42-4D29-B39C-1A0AACAEE070}" type="pres">
      <dgm:prSet presAssocID="{80F3FC75-8765-49D4-9AD2-D8217C203355}" presName="imgShp" presStyleLbl="fgImgPlace1" presStyleIdx="2" presStyleCnt="6"/>
      <dgm:spPr/>
    </dgm:pt>
    <dgm:pt modelId="{F9A0A78C-F58C-4BDF-BA07-BC7EC51DC2F8}" type="pres">
      <dgm:prSet presAssocID="{80F3FC75-8765-49D4-9AD2-D8217C20335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29EF1-5080-47BC-BE08-3C7703F83A2C}" type="pres">
      <dgm:prSet presAssocID="{404BC1C9-5926-49CB-A2CB-0691EBBCF26D}" presName="spacing" presStyleCnt="0"/>
      <dgm:spPr/>
    </dgm:pt>
    <dgm:pt modelId="{9E1CE27E-4322-4FC3-B749-794FD0870207}" type="pres">
      <dgm:prSet presAssocID="{5389461B-1B0B-4E0D-90FF-A3ABE139BBF7}" presName="composite" presStyleCnt="0"/>
      <dgm:spPr/>
    </dgm:pt>
    <dgm:pt modelId="{07634D89-9FBC-41A6-A9BC-9004963CE5F7}" type="pres">
      <dgm:prSet presAssocID="{5389461B-1B0B-4E0D-90FF-A3ABE139BBF7}" presName="imgShp" presStyleLbl="fgImgPlace1" presStyleIdx="3" presStyleCnt="6"/>
      <dgm:spPr/>
    </dgm:pt>
    <dgm:pt modelId="{95506D0E-D39C-420A-9AE8-511FE3422561}" type="pres">
      <dgm:prSet presAssocID="{5389461B-1B0B-4E0D-90FF-A3ABE139BBF7}" presName="txShp" presStyleLbl="node1" presStyleIdx="3" presStyleCnt="6" custScaleY="202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2A50D-E891-4043-96E9-423BF3820B97}" type="pres">
      <dgm:prSet presAssocID="{12C6E66D-91DC-4596-8D41-56BA9E3FEF95}" presName="spacing" presStyleCnt="0"/>
      <dgm:spPr/>
    </dgm:pt>
    <dgm:pt modelId="{8B1943C4-6681-436E-A060-0669CCE32BA7}" type="pres">
      <dgm:prSet presAssocID="{EBAFC64F-D589-4033-9158-258756F0A760}" presName="composite" presStyleCnt="0"/>
      <dgm:spPr/>
    </dgm:pt>
    <dgm:pt modelId="{646A8AE4-EAB4-42CA-9EE1-0D9633711D15}" type="pres">
      <dgm:prSet presAssocID="{EBAFC64F-D589-4033-9158-258756F0A760}" presName="imgShp" presStyleLbl="fgImgPlace1" presStyleIdx="4" presStyleCnt="6"/>
      <dgm:spPr/>
    </dgm:pt>
    <dgm:pt modelId="{02035877-957B-4417-AD81-B9AC1B468CA8}" type="pres">
      <dgm:prSet presAssocID="{EBAFC64F-D589-4033-9158-258756F0A760}" presName="txShp" presStyleLbl="node1" presStyleIdx="4" presStyleCnt="6" custScaleY="8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FC16A-7D36-4C1E-A3A1-440A01BA6BB1}" type="pres">
      <dgm:prSet presAssocID="{9054B905-6163-4306-B518-9D614957E4EB}" presName="spacing" presStyleCnt="0"/>
      <dgm:spPr/>
    </dgm:pt>
    <dgm:pt modelId="{4F8D36E3-4A8A-4C8D-A9A1-D726FD27E615}" type="pres">
      <dgm:prSet presAssocID="{C8112B08-34BC-4A7F-8752-DF4CF96E2457}" presName="composite" presStyleCnt="0"/>
      <dgm:spPr/>
    </dgm:pt>
    <dgm:pt modelId="{5CB69E8C-9B73-45F7-86E5-84CDD78BF5C3}" type="pres">
      <dgm:prSet presAssocID="{C8112B08-34BC-4A7F-8752-DF4CF96E2457}" presName="imgShp" presStyleLbl="fgImgPlace1" presStyleIdx="5" presStyleCnt="6"/>
      <dgm:spPr/>
    </dgm:pt>
    <dgm:pt modelId="{0404135C-881C-425B-B874-8EEC06B98638}" type="pres">
      <dgm:prSet presAssocID="{C8112B08-34BC-4A7F-8752-DF4CF96E245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98C1E-E697-46C2-90B1-34A411E14064}" srcId="{3A33A9E6-F7E4-4821-96A8-9BC8B426F6BF}" destId="{80F3FC75-8765-49D4-9AD2-D8217C203355}" srcOrd="2" destOrd="0" parTransId="{41E7D6C1-081F-4B0B-B026-D5A1F6EC695A}" sibTransId="{404BC1C9-5926-49CB-A2CB-0691EBBCF26D}"/>
    <dgm:cxn modelId="{7EBE7433-21DA-4155-B1A6-81E2E0E94B3C}" type="presOf" srcId="{D4385D41-68F6-481D-B05B-ABBF15BE46E1}" destId="{958BCC4F-DD49-47CA-9C70-DBCE1FC86223}" srcOrd="0" destOrd="0" presId="urn:microsoft.com/office/officeart/2005/8/layout/vList3"/>
    <dgm:cxn modelId="{63660102-340C-4496-B441-1E35F633ACF2}" srcId="{3A33A9E6-F7E4-4821-96A8-9BC8B426F6BF}" destId="{C8112B08-34BC-4A7F-8752-DF4CF96E2457}" srcOrd="5" destOrd="0" parTransId="{B0ED4346-95BF-4852-BC23-F1341203947A}" sibTransId="{D5CF7216-0DE5-43CE-93DD-711DEF40FEDF}"/>
    <dgm:cxn modelId="{BF51D37C-D9B6-450C-A462-8B63414F445B}" type="presOf" srcId="{C8112B08-34BC-4A7F-8752-DF4CF96E2457}" destId="{0404135C-881C-425B-B874-8EEC06B98638}" srcOrd="0" destOrd="0" presId="urn:microsoft.com/office/officeart/2005/8/layout/vList3"/>
    <dgm:cxn modelId="{FA04DE45-1292-4F0B-AD31-5A82100E605C}" type="presOf" srcId="{FEE69D34-9687-4A1D-B276-06A1158BC376}" destId="{1166C9AD-B7D3-46C8-8A79-E1568CD261F9}" srcOrd="0" destOrd="0" presId="urn:microsoft.com/office/officeart/2005/8/layout/vList3"/>
    <dgm:cxn modelId="{2D3F8628-0DED-4924-948F-541BDA693EB7}" type="presOf" srcId="{80F3FC75-8765-49D4-9AD2-D8217C203355}" destId="{F9A0A78C-F58C-4BDF-BA07-BC7EC51DC2F8}" srcOrd="0" destOrd="0" presId="urn:microsoft.com/office/officeart/2005/8/layout/vList3"/>
    <dgm:cxn modelId="{79EE4ADB-41FC-4447-9CAD-DC95BB416E84}" srcId="{3A33A9E6-F7E4-4821-96A8-9BC8B426F6BF}" destId="{EBAFC64F-D589-4033-9158-258756F0A760}" srcOrd="4" destOrd="0" parTransId="{3B03B8C4-62A2-4928-B8E8-583861E914AE}" sibTransId="{9054B905-6163-4306-B518-9D614957E4EB}"/>
    <dgm:cxn modelId="{55F66452-923A-4536-95AF-9A6231F047B5}" srcId="{3A33A9E6-F7E4-4821-96A8-9BC8B426F6BF}" destId="{FEE69D34-9687-4A1D-B276-06A1158BC376}" srcOrd="1" destOrd="0" parTransId="{DA22F37C-07FD-4272-A85E-796A26E31149}" sibTransId="{C27F24C3-886F-4516-954D-6BECC342282F}"/>
    <dgm:cxn modelId="{DA81AAFB-5317-4D24-93B3-FF73DA320498}" type="presOf" srcId="{3A33A9E6-F7E4-4821-96A8-9BC8B426F6BF}" destId="{5AA7FE86-7566-4891-ACAF-6C1045EADA80}" srcOrd="0" destOrd="0" presId="urn:microsoft.com/office/officeart/2005/8/layout/vList3"/>
    <dgm:cxn modelId="{29CD114B-03E2-46A7-B284-186E6ACBA9E1}" srcId="{3A33A9E6-F7E4-4821-96A8-9BC8B426F6BF}" destId="{5389461B-1B0B-4E0D-90FF-A3ABE139BBF7}" srcOrd="3" destOrd="0" parTransId="{1B2D7867-05AF-43BD-80A6-388825E50629}" sibTransId="{12C6E66D-91DC-4596-8D41-56BA9E3FEF95}"/>
    <dgm:cxn modelId="{2DCE37DE-9FF5-4EF7-965A-0B6D6DE24D6F}" type="presOf" srcId="{5389461B-1B0B-4E0D-90FF-A3ABE139BBF7}" destId="{95506D0E-D39C-420A-9AE8-511FE3422561}" srcOrd="0" destOrd="0" presId="urn:microsoft.com/office/officeart/2005/8/layout/vList3"/>
    <dgm:cxn modelId="{1FEB9DD5-E4AC-46B4-9B84-6CA5E09288FE}" type="presOf" srcId="{EBAFC64F-D589-4033-9158-258756F0A760}" destId="{02035877-957B-4417-AD81-B9AC1B468CA8}" srcOrd="0" destOrd="0" presId="urn:microsoft.com/office/officeart/2005/8/layout/vList3"/>
    <dgm:cxn modelId="{A1E532A8-35A8-4327-89C6-24EC5B6A52D6}" srcId="{3A33A9E6-F7E4-4821-96A8-9BC8B426F6BF}" destId="{D4385D41-68F6-481D-B05B-ABBF15BE46E1}" srcOrd="0" destOrd="0" parTransId="{8A673E76-3686-48AF-8DFF-1229D50A59CE}" sibTransId="{F58D4A7C-DC97-45F9-A72A-ACBD2C4EEFDB}"/>
    <dgm:cxn modelId="{C5CA5629-135E-4C65-9C69-6CC119A5ABCC}" type="presParOf" srcId="{5AA7FE86-7566-4891-ACAF-6C1045EADA80}" destId="{FA300E2C-3BA3-42B9-89C9-2341EAD6B7D1}" srcOrd="0" destOrd="0" presId="urn:microsoft.com/office/officeart/2005/8/layout/vList3"/>
    <dgm:cxn modelId="{2AF6B9AB-482F-42E2-A49E-E0980AE38B9C}" type="presParOf" srcId="{FA300E2C-3BA3-42B9-89C9-2341EAD6B7D1}" destId="{266E3BEF-E8FF-4A56-981C-E80921E429D3}" srcOrd="0" destOrd="0" presId="urn:microsoft.com/office/officeart/2005/8/layout/vList3"/>
    <dgm:cxn modelId="{BC2A7DA4-3AE3-4290-9DB6-51B731499B61}" type="presParOf" srcId="{FA300E2C-3BA3-42B9-89C9-2341EAD6B7D1}" destId="{958BCC4F-DD49-47CA-9C70-DBCE1FC86223}" srcOrd="1" destOrd="0" presId="urn:microsoft.com/office/officeart/2005/8/layout/vList3"/>
    <dgm:cxn modelId="{395B9CAF-03E4-4BA6-A1DA-BAAE0B5C44AE}" type="presParOf" srcId="{5AA7FE86-7566-4891-ACAF-6C1045EADA80}" destId="{17357608-D9D1-47E4-89BE-C1E5CC3DBC67}" srcOrd="1" destOrd="0" presId="urn:microsoft.com/office/officeart/2005/8/layout/vList3"/>
    <dgm:cxn modelId="{40845852-0356-4205-B9F7-589C83C806DF}" type="presParOf" srcId="{5AA7FE86-7566-4891-ACAF-6C1045EADA80}" destId="{811F13B2-E6A2-4BD6-8475-4220569E2944}" srcOrd="2" destOrd="0" presId="urn:microsoft.com/office/officeart/2005/8/layout/vList3"/>
    <dgm:cxn modelId="{D4C7433F-9054-47C1-9CCD-1DEE35D97DC1}" type="presParOf" srcId="{811F13B2-E6A2-4BD6-8475-4220569E2944}" destId="{202C5493-B926-4736-A576-88BAFD9E46DC}" srcOrd="0" destOrd="0" presId="urn:microsoft.com/office/officeart/2005/8/layout/vList3"/>
    <dgm:cxn modelId="{6A7D88FE-B414-4EE9-9650-69BFDD1EDE23}" type="presParOf" srcId="{811F13B2-E6A2-4BD6-8475-4220569E2944}" destId="{1166C9AD-B7D3-46C8-8A79-E1568CD261F9}" srcOrd="1" destOrd="0" presId="urn:microsoft.com/office/officeart/2005/8/layout/vList3"/>
    <dgm:cxn modelId="{8FF8694E-D780-484C-9C04-7AD1C0AB4045}" type="presParOf" srcId="{5AA7FE86-7566-4891-ACAF-6C1045EADA80}" destId="{5E946499-8268-42F0-8FDA-E8A6D649589A}" srcOrd="3" destOrd="0" presId="urn:microsoft.com/office/officeart/2005/8/layout/vList3"/>
    <dgm:cxn modelId="{D3779975-91BD-4E3C-8FDA-54F71F0ECF8E}" type="presParOf" srcId="{5AA7FE86-7566-4891-ACAF-6C1045EADA80}" destId="{2D247AD4-B991-427A-9A05-EE261239AADE}" srcOrd="4" destOrd="0" presId="urn:microsoft.com/office/officeart/2005/8/layout/vList3"/>
    <dgm:cxn modelId="{3D817B10-E61F-4879-8EFE-DFBB09EA4EB1}" type="presParOf" srcId="{2D247AD4-B991-427A-9A05-EE261239AADE}" destId="{3702164E-8B42-4D29-B39C-1A0AACAEE070}" srcOrd="0" destOrd="0" presId="urn:microsoft.com/office/officeart/2005/8/layout/vList3"/>
    <dgm:cxn modelId="{12B15DE6-B71F-4E1B-AA0B-A6D04C6D6817}" type="presParOf" srcId="{2D247AD4-B991-427A-9A05-EE261239AADE}" destId="{F9A0A78C-F58C-4BDF-BA07-BC7EC51DC2F8}" srcOrd="1" destOrd="0" presId="urn:microsoft.com/office/officeart/2005/8/layout/vList3"/>
    <dgm:cxn modelId="{6C742887-FD50-4F8C-A6A9-608C0348A369}" type="presParOf" srcId="{5AA7FE86-7566-4891-ACAF-6C1045EADA80}" destId="{89529EF1-5080-47BC-BE08-3C7703F83A2C}" srcOrd="5" destOrd="0" presId="urn:microsoft.com/office/officeart/2005/8/layout/vList3"/>
    <dgm:cxn modelId="{CD6ECB10-54EF-4212-8911-AACE7F6BEAD1}" type="presParOf" srcId="{5AA7FE86-7566-4891-ACAF-6C1045EADA80}" destId="{9E1CE27E-4322-4FC3-B749-794FD0870207}" srcOrd="6" destOrd="0" presId="urn:microsoft.com/office/officeart/2005/8/layout/vList3"/>
    <dgm:cxn modelId="{D6905832-8416-4907-96E8-892D4B0D25D4}" type="presParOf" srcId="{9E1CE27E-4322-4FC3-B749-794FD0870207}" destId="{07634D89-9FBC-41A6-A9BC-9004963CE5F7}" srcOrd="0" destOrd="0" presId="urn:microsoft.com/office/officeart/2005/8/layout/vList3"/>
    <dgm:cxn modelId="{88DCA70B-209B-4B1F-B649-09BBD99BB780}" type="presParOf" srcId="{9E1CE27E-4322-4FC3-B749-794FD0870207}" destId="{95506D0E-D39C-420A-9AE8-511FE3422561}" srcOrd="1" destOrd="0" presId="urn:microsoft.com/office/officeart/2005/8/layout/vList3"/>
    <dgm:cxn modelId="{33EEE25C-A49F-4710-8142-122AF5E4F3C9}" type="presParOf" srcId="{5AA7FE86-7566-4891-ACAF-6C1045EADA80}" destId="{6B42A50D-E891-4043-96E9-423BF3820B97}" srcOrd="7" destOrd="0" presId="urn:microsoft.com/office/officeart/2005/8/layout/vList3"/>
    <dgm:cxn modelId="{A25448F2-30F2-46D5-8843-83DD4635F017}" type="presParOf" srcId="{5AA7FE86-7566-4891-ACAF-6C1045EADA80}" destId="{8B1943C4-6681-436E-A060-0669CCE32BA7}" srcOrd="8" destOrd="0" presId="urn:microsoft.com/office/officeart/2005/8/layout/vList3"/>
    <dgm:cxn modelId="{D7C202B9-FF85-431C-85CE-52C13A1C1034}" type="presParOf" srcId="{8B1943C4-6681-436E-A060-0669CCE32BA7}" destId="{646A8AE4-EAB4-42CA-9EE1-0D9633711D15}" srcOrd="0" destOrd="0" presId="urn:microsoft.com/office/officeart/2005/8/layout/vList3"/>
    <dgm:cxn modelId="{FB0DD6CF-60DE-488B-8260-E80348844CC3}" type="presParOf" srcId="{8B1943C4-6681-436E-A060-0669CCE32BA7}" destId="{02035877-957B-4417-AD81-B9AC1B468CA8}" srcOrd="1" destOrd="0" presId="urn:microsoft.com/office/officeart/2005/8/layout/vList3"/>
    <dgm:cxn modelId="{BADE9807-04D4-4AB2-A501-20F218C00E54}" type="presParOf" srcId="{5AA7FE86-7566-4891-ACAF-6C1045EADA80}" destId="{F2FFC16A-7D36-4C1E-A3A1-440A01BA6BB1}" srcOrd="9" destOrd="0" presId="urn:microsoft.com/office/officeart/2005/8/layout/vList3"/>
    <dgm:cxn modelId="{DC20A406-1FE4-4809-80B9-0B0837AC0652}" type="presParOf" srcId="{5AA7FE86-7566-4891-ACAF-6C1045EADA80}" destId="{4F8D36E3-4A8A-4C8D-A9A1-D726FD27E615}" srcOrd="10" destOrd="0" presId="urn:microsoft.com/office/officeart/2005/8/layout/vList3"/>
    <dgm:cxn modelId="{8A71B6FF-E07A-4DF2-B3CA-1551F6859153}" type="presParOf" srcId="{4F8D36E3-4A8A-4C8D-A9A1-D726FD27E615}" destId="{5CB69E8C-9B73-45F7-86E5-84CDD78BF5C3}" srcOrd="0" destOrd="0" presId="urn:microsoft.com/office/officeart/2005/8/layout/vList3"/>
    <dgm:cxn modelId="{B05BCA37-5809-477F-B028-B8992A0B166D}" type="presParOf" srcId="{4F8D36E3-4A8A-4C8D-A9A1-D726FD27E615}" destId="{0404135C-881C-425B-B874-8EEC06B986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9FD10-DEFE-47DA-9A37-2B9721CA937C}" type="doc">
      <dgm:prSet loTypeId="urn:microsoft.com/office/officeart/2005/8/layout/target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417368-5DC5-44DB-942D-70740E6EC7A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 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59CC4B-9A32-4A8E-82C3-48BDF364D1F4}" type="parTrans" cxnId="{2A44CE5C-D8BA-465E-B703-82A88CFCD722}">
      <dgm:prSet/>
      <dgm:spPr/>
      <dgm:t>
        <a:bodyPr/>
        <a:lstStyle/>
        <a:p>
          <a:endParaRPr lang="en-US"/>
        </a:p>
      </dgm:t>
    </dgm:pt>
    <dgm:pt modelId="{414855BE-2984-47A9-A2A7-21F8D60CE68D}" type="sibTrans" cxnId="{2A44CE5C-D8BA-465E-B703-82A88CFCD722}">
      <dgm:prSet/>
      <dgm:spPr/>
      <dgm:t>
        <a:bodyPr/>
        <a:lstStyle/>
        <a:p>
          <a:endParaRPr lang="en-US"/>
        </a:p>
      </dgm:t>
    </dgm:pt>
    <dgm:pt modelId="{94BA4039-B752-4C58-AD84-3B36A1C9A723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 workers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CFF9C-E60F-4F0B-BA38-8A48D492E5CC}" type="parTrans" cxnId="{470E1F2A-1BD7-4EDF-BB82-AC2E8E7FA0C7}">
      <dgm:prSet/>
      <dgm:spPr/>
      <dgm:t>
        <a:bodyPr/>
        <a:lstStyle/>
        <a:p>
          <a:endParaRPr lang="en-US"/>
        </a:p>
      </dgm:t>
    </dgm:pt>
    <dgm:pt modelId="{14D46E7A-1624-4B96-8F32-A15E79E6F1AF}" type="sibTrans" cxnId="{470E1F2A-1BD7-4EDF-BB82-AC2E8E7FA0C7}">
      <dgm:prSet/>
      <dgm:spPr/>
      <dgm:t>
        <a:bodyPr/>
        <a:lstStyle/>
        <a:p>
          <a:endParaRPr lang="en-US"/>
        </a:p>
      </dgm:t>
    </dgm:pt>
    <dgm:pt modelId="{C5CEB528-A057-40F4-AEC6-2EF12018AABF}">
      <dgm:prSet custT="1"/>
      <dgm:spPr/>
      <dgm:t>
        <a:bodyPr/>
        <a:lstStyle/>
        <a:p>
          <a:pPr algn="just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Elimination of heat and moisture, thus increasing not only the stability but also the suitability of the process for thermolabile and moisture sensitive API’s.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CF7FB1-DDD8-462C-A6FB-6DE83CF3EE9C}" type="parTrans" cxnId="{E0701F27-3E16-48C3-AC8C-5F2ED41AD5B6}">
      <dgm:prSet/>
      <dgm:spPr/>
      <dgm:t>
        <a:bodyPr/>
        <a:lstStyle/>
        <a:p>
          <a:endParaRPr lang="en-US"/>
        </a:p>
      </dgm:t>
    </dgm:pt>
    <dgm:pt modelId="{81B6A239-ADF8-4F3B-9503-2D3ECA894114}" type="sibTrans" cxnId="{E0701F27-3E16-48C3-AC8C-5F2ED41AD5B6}">
      <dgm:prSet/>
      <dgm:spPr/>
      <dgm:t>
        <a:bodyPr/>
        <a:lstStyle/>
        <a:p>
          <a:endParaRPr lang="en-US"/>
        </a:p>
      </dgm:t>
    </dgm:pt>
    <dgm:pt modelId="{2934AA7A-441A-479C-950F-D8E28785F192}">
      <dgm:prSet custT="1"/>
      <dgm:spPr/>
      <dgm:t>
        <a:bodyPr anchor="ctr"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fewer processing steps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6507C1-F104-4B1E-BA99-127377D2F2A5}" type="parTrans" cxnId="{8DC15175-D93D-447F-A566-7DD85D3BDB3D}">
      <dgm:prSet/>
      <dgm:spPr/>
      <dgm:t>
        <a:bodyPr/>
        <a:lstStyle/>
        <a:p>
          <a:endParaRPr lang="en-US"/>
        </a:p>
      </dgm:t>
    </dgm:pt>
    <dgm:pt modelId="{8F7F0816-669C-463C-8898-7291719EABCE}" type="sibTrans" cxnId="{8DC15175-D93D-447F-A566-7DD85D3BDB3D}">
      <dgm:prSet/>
      <dgm:spPr/>
      <dgm:t>
        <a:bodyPr/>
        <a:lstStyle/>
        <a:p>
          <a:endParaRPr lang="en-US"/>
        </a:p>
      </dgm:t>
    </dgm:pt>
    <dgm:pt modelId="{6A38C0F4-1C3A-4FE8-87F3-822DC657F63E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Space needed is low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16E76-C170-40E1-8008-C1B1E00ACF7D}" type="parTrans" cxnId="{EBB61FF8-ACC2-460A-99D8-AD9EA5FD5A9D}">
      <dgm:prSet/>
      <dgm:spPr/>
      <dgm:t>
        <a:bodyPr/>
        <a:lstStyle/>
        <a:p>
          <a:endParaRPr lang="en-US"/>
        </a:p>
      </dgm:t>
    </dgm:pt>
    <dgm:pt modelId="{7CDA39D2-F9DE-4163-BB0D-B240EBF752D2}" type="sibTrans" cxnId="{EBB61FF8-ACC2-460A-99D8-AD9EA5FD5A9D}">
      <dgm:prSet/>
      <dgm:spPr/>
      <dgm:t>
        <a:bodyPr/>
        <a:lstStyle/>
        <a:p>
          <a:endParaRPr lang="en-US"/>
        </a:p>
      </dgm:t>
    </dgm:pt>
    <dgm:pt modelId="{51B5A97D-400E-447C-AE4F-C0C33ACF0381}" type="pres">
      <dgm:prSet presAssocID="{1449FD10-DEFE-47DA-9A37-2B9721CA93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E733B-D35D-46A5-A267-67A48468E03D}" type="pres">
      <dgm:prSet presAssocID="{7D417368-5DC5-44DB-942D-70740E6EC7A6}" presName="circle1" presStyleLbl="node1" presStyleIdx="0" presStyleCnt="5"/>
      <dgm:spPr/>
    </dgm:pt>
    <dgm:pt modelId="{7041B3FD-670A-4866-ACCA-E744F412AED1}" type="pres">
      <dgm:prSet presAssocID="{7D417368-5DC5-44DB-942D-70740E6EC7A6}" presName="space" presStyleCnt="0"/>
      <dgm:spPr/>
    </dgm:pt>
    <dgm:pt modelId="{8CBBCADD-2146-4F60-833A-EA2171AD024B}" type="pres">
      <dgm:prSet presAssocID="{7D417368-5DC5-44DB-942D-70740E6EC7A6}" presName="rect1" presStyleLbl="alignAcc1" presStyleIdx="0" presStyleCnt="5"/>
      <dgm:spPr/>
      <dgm:t>
        <a:bodyPr/>
        <a:lstStyle/>
        <a:p>
          <a:endParaRPr lang="en-US"/>
        </a:p>
      </dgm:t>
    </dgm:pt>
    <dgm:pt modelId="{D9574EAD-9E3A-4ECF-9FF9-A30BB325DA55}" type="pres">
      <dgm:prSet presAssocID="{94BA4039-B752-4C58-AD84-3B36A1C9A723}" presName="vertSpace2" presStyleLbl="node1" presStyleIdx="0" presStyleCnt="5"/>
      <dgm:spPr/>
    </dgm:pt>
    <dgm:pt modelId="{590728EC-6961-4C8F-AAF2-4F950B13DEEC}" type="pres">
      <dgm:prSet presAssocID="{94BA4039-B752-4C58-AD84-3B36A1C9A723}" presName="circle2" presStyleLbl="node1" presStyleIdx="1" presStyleCnt="5"/>
      <dgm:spPr/>
    </dgm:pt>
    <dgm:pt modelId="{13CADEAF-B94A-46BE-9451-631739D96FFD}" type="pres">
      <dgm:prSet presAssocID="{94BA4039-B752-4C58-AD84-3B36A1C9A723}" presName="rect2" presStyleLbl="alignAcc1" presStyleIdx="1" presStyleCnt="5"/>
      <dgm:spPr/>
      <dgm:t>
        <a:bodyPr/>
        <a:lstStyle/>
        <a:p>
          <a:endParaRPr lang="en-US"/>
        </a:p>
      </dgm:t>
    </dgm:pt>
    <dgm:pt modelId="{40BE92B7-88A0-4831-8BEC-E298A3501915}" type="pres">
      <dgm:prSet presAssocID="{C5CEB528-A057-40F4-AEC6-2EF12018AABF}" presName="vertSpace3" presStyleLbl="node1" presStyleIdx="1" presStyleCnt="5"/>
      <dgm:spPr/>
    </dgm:pt>
    <dgm:pt modelId="{43795DD8-5D6A-4BAF-B3D1-9EFF2D7DCB37}" type="pres">
      <dgm:prSet presAssocID="{C5CEB528-A057-40F4-AEC6-2EF12018AABF}" presName="circle3" presStyleLbl="node1" presStyleIdx="2" presStyleCnt="5"/>
      <dgm:spPr/>
    </dgm:pt>
    <dgm:pt modelId="{19957FD3-F20E-4BDD-9CC7-38B99F2A008B}" type="pres">
      <dgm:prSet presAssocID="{C5CEB528-A057-40F4-AEC6-2EF12018AABF}" presName="rect3" presStyleLbl="alignAcc1" presStyleIdx="2" presStyleCnt="5"/>
      <dgm:spPr/>
      <dgm:t>
        <a:bodyPr/>
        <a:lstStyle/>
        <a:p>
          <a:endParaRPr lang="en-US"/>
        </a:p>
      </dgm:t>
    </dgm:pt>
    <dgm:pt modelId="{51495496-970F-4B60-B50E-081593DF557F}" type="pres">
      <dgm:prSet presAssocID="{2934AA7A-441A-479C-950F-D8E28785F192}" presName="vertSpace4" presStyleLbl="node1" presStyleIdx="2" presStyleCnt="5"/>
      <dgm:spPr/>
    </dgm:pt>
    <dgm:pt modelId="{23292A39-5792-41E5-8780-656D5CB51EC7}" type="pres">
      <dgm:prSet presAssocID="{2934AA7A-441A-479C-950F-D8E28785F192}" presName="circle4" presStyleLbl="node1" presStyleIdx="3" presStyleCnt="5" custLinFactNeighborY="7621"/>
      <dgm:spPr/>
    </dgm:pt>
    <dgm:pt modelId="{B480279B-FE9B-4E51-A34C-86EA70040CB7}" type="pres">
      <dgm:prSet presAssocID="{2934AA7A-441A-479C-950F-D8E28785F192}" presName="rect4" presStyleLbl="alignAcc1" presStyleIdx="3" presStyleCnt="5" custLinFactNeighborX="0" custLinFactNeighborY="7621"/>
      <dgm:spPr/>
      <dgm:t>
        <a:bodyPr/>
        <a:lstStyle/>
        <a:p>
          <a:endParaRPr lang="en-US"/>
        </a:p>
      </dgm:t>
    </dgm:pt>
    <dgm:pt modelId="{4740E3B1-59AD-4903-808B-53E9C5E91661}" type="pres">
      <dgm:prSet presAssocID="{6A38C0F4-1C3A-4FE8-87F3-822DC657F63E}" presName="vertSpace5" presStyleLbl="node1" presStyleIdx="3" presStyleCnt="5"/>
      <dgm:spPr/>
    </dgm:pt>
    <dgm:pt modelId="{CD506026-CE4B-4048-ABC4-8AC28DC49686}" type="pres">
      <dgm:prSet presAssocID="{6A38C0F4-1C3A-4FE8-87F3-822DC657F63E}" presName="circle5" presStyleLbl="node1" presStyleIdx="4" presStyleCnt="5"/>
      <dgm:spPr/>
    </dgm:pt>
    <dgm:pt modelId="{D0F7EC6B-CCDF-440C-8430-6EDC0C493B27}" type="pres">
      <dgm:prSet presAssocID="{6A38C0F4-1C3A-4FE8-87F3-822DC657F63E}" presName="rect5" presStyleLbl="alignAcc1" presStyleIdx="4" presStyleCnt="5"/>
      <dgm:spPr/>
      <dgm:t>
        <a:bodyPr/>
        <a:lstStyle/>
        <a:p>
          <a:endParaRPr lang="en-US"/>
        </a:p>
      </dgm:t>
    </dgm:pt>
    <dgm:pt modelId="{BC216B65-628F-4895-A991-28F3E474FFDF}" type="pres">
      <dgm:prSet presAssocID="{7D417368-5DC5-44DB-942D-70740E6EC7A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5E61-3C18-4340-A59F-F6394E35470D}" type="pres">
      <dgm:prSet presAssocID="{94BA4039-B752-4C58-AD84-3B36A1C9A72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1C572-0584-4D2D-B620-8B7AFD78312B}" type="pres">
      <dgm:prSet presAssocID="{C5CEB528-A057-40F4-AEC6-2EF12018AAB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C3082-587D-45DC-A088-99128B72ABBD}" type="pres">
      <dgm:prSet presAssocID="{2934AA7A-441A-479C-950F-D8E28785F192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AD7D-2481-4C3A-B0CF-CD0BD6F20836}" type="pres">
      <dgm:prSet presAssocID="{6A38C0F4-1C3A-4FE8-87F3-822DC657F63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CDEC5-6024-4701-A71D-B2E8DFE707C2}" type="presOf" srcId="{2934AA7A-441A-479C-950F-D8E28785F192}" destId="{5F8C3082-587D-45DC-A088-99128B72ABBD}" srcOrd="1" destOrd="0" presId="urn:microsoft.com/office/officeart/2005/8/layout/target3"/>
    <dgm:cxn modelId="{E0701F27-3E16-48C3-AC8C-5F2ED41AD5B6}" srcId="{1449FD10-DEFE-47DA-9A37-2B9721CA937C}" destId="{C5CEB528-A057-40F4-AEC6-2EF12018AABF}" srcOrd="2" destOrd="0" parTransId="{B9CF7FB1-DDD8-462C-A6FB-6DE83CF3EE9C}" sibTransId="{81B6A239-ADF8-4F3B-9503-2D3ECA894114}"/>
    <dgm:cxn modelId="{8DC15175-D93D-447F-A566-7DD85D3BDB3D}" srcId="{1449FD10-DEFE-47DA-9A37-2B9721CA937C}" destId="{2934AA7A-441A-479C-950F-D8E28785F192}" srcOrd="3" destOrd="0" parTransId="{296507C1-F104-4B1E-BA99-127377D2F2A5}" sibTransId="{8F7F0816-669C-463C-8898-7291719EABCE}"/>
    <dgm:cxn modelId="{AB4084C1-1F4A-45CB-978B-29E45A67B0AC}" type="presOf" srcId="{1449FD10-DEFE-47DA-9A37-2B9721CA937C}" destId="{51B5A97D-400E-447C-AE4F-C0C33ACF0381}" srcOrd="0" destOrd="0" presId="urn:microsoft.com/office/officeart/2005/8/layout/target3"/>
    <dgm:cxn modelId="{F8909013-1813-45A5-988E-A137310FA4EA}" type="presOf" srcId="{6A38C0F4-1C3A-4FE8-87F3-822DC657F63E}" destId="{D0F7EC6B-CCDF-440C-8430-6EDC0C493B27}" srcOrd="0" destOrd="0" presId="urn:microsoft.com/office/officeart/2005/8/layout/target3"/>
    <dgm:cxn modelId="{7D7A8634-2720-46CC-8A42-72F260A53FAA}" type="presOf" srcId="{2934AA7A-441A-479C-950F-D8E28785F192}" destId="{B480279B-FE9B-4E51-A34C-86EA70040CB7}" srcOrd="0" destOrd="0" presId="urn:microsoft.com/office/officeart/2005/8/layout/target3"/>
    <dgm:cxn modelId="{0703F58B-34AE-4ABE-95B4-17344E000622}" type="presOf" srcId="{C5CEB528-A057-40F4-AEC6-2EF12018AABF}" destId="{C5C1C572-0584-4D2D-B620-8B7AFD78312B}" srcOrd="1" destOrd="0" presId="urn:microsoft.com/office/officeart/2005/8/layout/target3"/>
    <dgm:cxn modelId="{2A44CE5C-D8BA-465E-B703-82A88CFCD722}" srcId="{1449FD10-DEFE-47DA-9A37-2B9721CA937C}" destId="{7D417368-5DC5-44DB-942D-70740E6EC7A6}" srcOrd="0" destOrd="0" parTransId="{6059CC4B-9A32-4A8E-82C3-48BDF364D1F4}" sibTransId="{414855BE-2984-47A9-A2A7-21F8D60CE68D}"/>
    <dgm:cxn modelId="{7F516CC3-D2E7-41CE-9EE4-09BF83EBA63D}" type="presOf" srcId="{7D417368-5DC5-44DB-942D-70740E6EC7A6}" destId="{8CBBCADD-2146-4F60-833A-EA2171AD024B}" srcOrd="0" destOrd="0" presId="urn:microsoft.com/office/officeart/2005/8/layout/target3"/>
    <dgm:cxn modelId="{4331CDA9-184C-418B-9BE0-D929F9DD2B93}" type="presOf" srcId="{7D417368-5DC5-44DB-942D-70740E6EC7A6}" destId="{BC216B65-628F-4895-A991-28F3E474FFDF}" srcOrd="1" destOrd="0" presId="urn:microsoft.com/office/officeart/2005/8/layout/target3"/>
    <dgm:cxn modelId="{3CEC8EA7-25EE-49FA-B5E4-A6060762B243}" type="presOf" srcId="{6A38C0F4-1C3A-4FE8-87F3-822DC657F63E}" destId="{6D2FAD7D-2481-4C3A-B0CF-CD0BD6F20836}" srcOrd="1" destOrd="0" presId="urn:microsoft.com/office/officeart/2005/8/layout/target3"/>
    <dgm:cxn modelId="{51E38D0E-B862-4C9A-BF6E-A47EDDD667B2}" type="presOf" srcId="{C5CEB528-A057-40F4-AEC6-2EF12018AABF}" destId="{19957FD3-F20E-4BDD-9CC7-38B99F2A008B}" srcOrd="0" destOrd="0" presId="urn:microsoft.com/office/officeart/2005/8/layout/target3"/>
    <dgm:cxn modelId="{C2DB40E4-04CB-4053-9CA8-9930E4D5716E}" type="presOf" srcId="{94BA4039-B752-4C58-AD84-3B36A1C9A723}" destId="{13CADEAF-B94A-46BE-9451-631739D96FFD}" srcOrd="0" destOrd="0" presId="urn:microsoft.com/office/officeart/2005/8/layout/target3"/>
    <dgm:cxn modelId="{22691EF1-3A13-4D35-82F5-33532E3AD822}" type="presOf" srcId="{94BA4039-B752-4C58-AD84-3B36A1C9A723}" destId="{02765E61-3C18-4340-A59F-F6394E35470D}" srcOrd="1" destOrd="0" presId="urn:microsoft.com/office/officeart/2005/8/layout/target3"/>
    <dgm:cxn modelId="{EBB61FF8-ACC2-460A-99D8-AD9EA5FD5A9D}" srcId="{1449FD10-DEFE-47DA-9A37-2B9721CA937C}" destId="{6A38C0F4-1C3A-4FE8-87F3-822DC657F63E}" srcOrd="4" destOrd="0" parTransId="{98816E76-C170-40E1-8008-C1B1E00ACF7D}" sibTransId="{7CDA39D2-F9DE-4163-BB0D-B240EBF752D2}"/>
    <dgm:cxn modelId="{470E1F2A-1BD7-4EDF-BB82-AC2E8E7FA0C7}" srcId="{1449FD10-DEFE-47DA-9A37-2B9721CA937C}" destId="{94BA4039-B752-4C58-AD84-3B36A1C9A723}" srcOrd="1" destOrd="0" parTransId="{425CFF9C-E60F-4F0B-BA38-8A48D492E5CC}" sibTransId="{14D46E7A-1624-4B96-8F32-A15E79E6F1AF}"/>
    <dgm:cxn modelId="{EDD93121-0118-4EF4-9742-F1CB1DDDE0AE}" type="presParOf" srcId="{51B5A97D-400E-447C-AE4F-C0C33ACF0381}" destId="{558E733B-D35D-46A5-A267-67A48468E03D}" srcOrd="0" destOrd="0" presId="urn:microsoft.com/office/officeart/2005/8/layout/target3"/>
    <dgm:cxn modelId="{F007905F-1D6A-4D33-BE3F-65CB73358F5B}" type="presParOf" srcId="{51B5A97D-400E-447C-AE4F-C0C33ACF0381}" destId="{7041B3FD-670A-4866-ACCA-E744F412AED1}" srcOrd="1" destOrd="0" presId="urn:microsoft.com/office/officeart/2005/8/layout/target3"/>
    <dgm:cxn modelId="{8C73A660-D606-4B63-A209-C13A1D62A4F6}" type="presParOf" srcId="{51B5A97D-400E-447C-AE4F-C0C33ACF0381}" destId="{8CBBCADD-2146-4F60-833A-EA2171AD024B}" srcOrd="2" destOrd="0" presId="urn:microsoft.com/office/officeart/2005/8/layout/target3"/>
    <dgm:cxn modelId="{83517291-32A2-4949-921E-D67A096129BC}" type="presParOf" srcId="{51B5A97D-400E-447C-AE4F-C0C33ACF0381}" destId="{D9574EAD-9E3A-4ECF-9FF9-A30BB325DA55}" srcOrd="3" destOrd="0" presId="urn:microsoft.com/office/officeart/2005/8/layout/target3"/>
    <dgm:cxn modelId="{8AE26249-520B-405A-81BA-54C72A8AA740}" type="presParOf" srcId="{51B5A97D-400E-447C-AE4F-C0C33ACF0381}" destId="{590728EC-6961-4C8F-AAF2-4F950B13DEEC}" srcOrd="4" destOrd="0" presId="urn:microsoft.com/office/officeart/2005/8/layout/target3"/>
    <dgm:cxn modelId="{C77C8F77-72BC-494C-B2DC-EAA62FEA94E0}" type="presParOf" srcId="{51B5A97D-400E-447C-AE4F-C0C33ACF0381}" destId="{13CADEAF-B94A-46BE-9451-631739D96FFD}" srcOrd="5" destOrd="0" presId="urn:microsoft.com/office/officeart/2005/8/layout/target3"/>
    <dgm:cxn modelId="{ADDD0D54-DA7B-4594-B4DA-0083925B4CB2}" type="presParOf" srcId="{51B5A97D-400E-447C-AE4F-C0C33ACF0381}" destId="{40BE92B7-88A0-4831-8BEC-E298A3501915}" srcOrd="6" destOrd="0" presId="urn:microsoft.com/office/officeart/2005/8/layout/target3"/>
    <dgm:cxn modelId="{28502E2C-B620-49F0-8F78-C5ABC51A9FDE}" type="presParOf" srcId="{51B5A97D-400E-447C-AE4F-C0C33ACF0381}" destId="{43795DD8-5D6A-4BAF-B3D1-9EFF2D7DCB37}" srcOrd="7" destOrd="0" presId="urn:microsoft.com/office/officeart/2005/8/layout/target3"/>
    <dgm:cxn modelId="{B510EFF8-8F79-41D4-A791-4E7F599D803F}" type="presParOf" srcId="{51B5A97D-400E-447C-AE4F-C0C33ACF0381}" destId="{19957FD3-F20E-4BDD-9CC7-38B99F2A008B}" srcOrd="8" destOrd="0" presId="urn:microsoft.com/office/officeart/2005/8/layout/target3"/>
    <dgm:cxn modelId="{BA5031D7-EA03-46C8-AEE9-56124496702C}" type="presParOf" srcId="{51B5A97D-400E-447C-AE4F-C0C33ACF0381}" destId="{51495496-970F-4B60-B50E-081593DF557F}" srcOrd="9" destOrd="0" presId="urn:microsoft.com/office/officeart/2005/8/layout/target3"/>
    <dgm:cxn modelId="{FEFB5D60-6472-4876-8490-96C4652875E4}" type="presParOf" srcId="{51B5A97D-400E-447C-AE4F-C0C33ACF0381}" destId="{23292A39-5792-41E5-8780-656D5CB51EC7}" srcOrd="10" destOrd="0" presId="urn:microsoft.com/office/officeart/2005/8/layout/target3"/>
    <dgm:cxn modelId="{A211673D-2D5D-42A8-B595-B14839F110C3}" type="presParOf" srcId="{51B5A97D-400E-447C-AE4F-C0C33ACF0381}" destId="{B480279B-FE9B-4E51-A34C-86EA70040CB7}" srcOrd="11" destOrd="0" presId="urn:microsoft.com/office/officeart/2005/8/layout/target3"/>
    <dgm:cxn modelId="{F35BCCF7-2321-47DE-AA05-46F467DEBC58}" type="presParOf" srcId="{51B5A97D-400E-447C-AE4F-C0C33ACF0381}" destId="{4740E3B1-59AD-4903-808B-53E9C5E91661}" srcOrd="12" destOrd="0" presId="urn:microsoft.com/office/officeart/2005/8/layout/target3"/>
    <dgm:cxn modelId="{AB8D5A54-AF35-4DDC-B7B8-2142048DA53E}" type="presParOf" srcId="{51B5A97D-400E-447C-AE4F-C0C33ACF0381}" destId="{CD506026-CE4B-4048-ABC4-8AC28DC49686}" srcOrd="13" destOrd="0" presId="urn:microsoft.com/office/officeart/2005/8/layout/target3"/>
    <dgm:cxn modelId="{09173A69-C40B-498B-B47E-EE6E56F32B1B}" type="presParOf" srcId="{51B5A97D-400E-447C-AE4F-C0C33ACF0381}" destId="{D0F7EC6B-CCDF-440C-8430-6EDC0C493B27}" srcOrd="14" destOrd="0" presId="urn:microsoft.com/office/officeart/2005/8/layout/target3"/>
    <dgm:cxn modelId="{0E309489-E26D-4DF2-A545-7ACAADA05B2A}" type="presParOf" srcId="{51B5A97D-400E-447C-AE4F-C0C33ACF0381}" destId="{BC216B65-628F-4895-A991-28F3E474FFDF}" srcOrd="15" destOrd="0" presId="urn:microsoft.com/office/officeart/2005/8/layout/target3"/>
    <dgm:cxn modelId="{B3EBC83A-AD7B-433D-BE3E-CF9578D4B031}" type="presParOf" srcId="{51B5A97D-400E-447C-AE4F-C0C33ACF0381}" destId="{02765E61-3C18-4340-A59F-F6394E35470D}" srcOrd="16" destOrd="0" presId="urn:microsoft.com/office/officeart/2005/8/layout/target3"/>
    <dgm:cxn modelId="{B2AE5260-95C6-4A10-8CEF-F28CA78E5E37}" type="presParOf" srcId="{51B5A97D-400E-447C-AE4F-C0C33ACF0381}" destId="{C5C1C572-0584-4D2D-B620-8B7AFD78312B}" srcOrd="17" destOrd="0" presId="urn:microsoft.com/office/officeart/2005/8/layout/target3"/>
    <dgm:cxn modelId="{EF4CA19B-B995-44EF-9F60-24F1C3830C1B}" type="presParOf" srcId="{51B5A97D-400E-447C-AE4F-C0C33ACF0381}" destId="{5F8C3082-587D-45DC-A088-99128B72ABBD}" srcOrd="18" destOrd="0" presId="urn:microsoft.com/office/officeart/2005/8/layout/target3"/>
    <dgm:cxn modelId="{D5B0AEA6-1DA8-45AB-BB14-1CEC5D9B868B}" type="presParOf" srcId="{51B5A97D-400E-447C-AE4F-C0C33ACF0381}" destId="{6D2FAD7D-2481-4C3A-B0CF-CD0BD6F2083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7E541-DE3A-44B2-8607-B161DA98963D}" type="doc">
      <dgm:prSet loTypeId="urn:microsoft.com/office/officeart/2005/8/layout/target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9653CE-CCEC-49D2-8F7D-CB0440965D22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little number of materials having crystalline forms.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104083-B8F4-4B92-84E0-21CDA1E7DA51}" type="parTrans" cxnId="{A55A6F86-A6C4-4E69-983F-95DBEBD5D2C9}">
      <dgm:prSet/>
      <dgm:spPr/>
      <dgm:t>
        <a:bodyPr/>
        <a:lstStyle/>
        <a:p>
          <a:endParaRPr lang="en-US"/>
        </a:p>
      </dgm:t>
    </dgm:pt>
    <dgm:pt modelId="{DEA5316F-4762-4DAF-B214-28042C2F68D2}" type="sibTrans" cxnId="{A55A6F86-A6C4-4E69-983F-95DBEBD5D2C9}">
      <dgm:prSet/>
      <dgm:spPr/>
      <dgm:t>
        <a:bodyPr/>
        <a:lstStyle/>
        <a:p>
          <a:endParaRPr lang="en-US"/>
        </a:p>
      </dgm:t>
    </dgm:pt>
    <dgm:pt modelId="{681B5542-25A6-49A3-BFDA-9089D07349F3}">
      <dgm:prSet custT="1"/>
      <dgm:spPr/>
      <dgm:t>
        <a:bodyPr/>
        <a:lstStyle/>
        <a:p>
          <a:pPr algn="just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product has long disintegration time lead to decrease in absorption.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11C3A2-09DA-48C3-B771-49A4CDAA6913}" type="parTrans" cxnId="{4349CA4D-9E03-48D8-8772-42E31D956C4E}">
      <dgm:prSet/>
      <dgm:spPr/>
      <dgm:t>
        <a:bodyPr/>
        <a:lstStyle/>
        <a:p>
          <a:endParaRPr lang="en-US"/>
        </a:p>
      </dgm:t>
    </dgm:pt>
    <dgm:pt modelId="{FC337677-079B-430D-85AF-DB286B2567F8}" type="sibTrans" cxnId="{4349CA4D-9E03-48D8-8772-42E31D956C4E}">
      <dgm:prSet/>
      <dgm:spPr/>
      <dgm:t>
        <a:bodyPr/>
        <a:lstStyle/>
        <a:p>
          <a:endParaRPr lang="en-US"/>
        </a:p>
      </dgm:t>
    </dgm:pt>
    <dgm:pt modelId="{752A511D-8ACB-4907-BB3E-82DDBD3ADDBF}">
      <dgm:prSet custT="1"/>
      <dgm:spPr/>
      <dgm:t>
        <a:bodyPr/>
        <a:lstStyle/>
        <a:p>
          <a:pPr algn="just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Drugs of low dose like digoxin (0.25 mg) can not be compressed directly.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72D42-43D3-4C35-9185-F037252E8652}" type="parTrans" cxnId="{6D0FF895-13E1-4FB8-80C6-CCBC904A456C}">
      <dgm:prSet/>
      <dgm:spPr/>
      <dgm:t>
        <a:bodyPr/>
        <a:lstStyle/>
        <a:p>
          <a:endParaRPr lang="en-US"/>
        </a:p>
      </dgm:t>
    </dgm:pt>
    <dgm:pt modelId="{88CBF907-3B80-465A-948A-9CCD46CBFD1E}" type="sibTrans" cxnId="{6D0FF895-13E1-4FB8-80C6-CCBC904A456C}">
      <dgm:prSet/>
      <dgm:spPr/>
      <dgm:t>
        <a:bodyPr/>
        <a:lstStyle/>
        <a:p>
          <a:endParaRPr lang="en-US"/>
        </a:p>
      </dgm:t>
    </dgm:pt>
    <dgm:pt modelId="{76C04C78-8F8C-4781-A457-9F7CB69A3B08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doses can not be compressed directly.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0C0F5-5F52-43EF-9B33-DE0414F1E469}" type="parTrans" cxnId="{88149673-294B-4067-A949-14ECD7BFE4BF}">
      <dgm:prSet/>
      <dgm:spPr/>
      <dgm:t>
        <a:bodyPr/>
        <a:lstStyle/>
        <a:p>
          <a:endParaRPr lang="en-US"/>
        </a:p>
      </dgm:t>
    </dgm:pt>
    <dgm:pt modelId="{4A7C1A6E-CFE0-4E6D-9CAD-AE0701DB13CF}" type="sibTrans" cxnId="{88149673-294B-4067-A949-14ECD7BFE4BF}">
      <dgm:prSet/>
      <dgm:spPr/>
      <dgm:t>
        <a:bodyPr/>
        <a:lstStyle/>
        <a:p>
          <a:endParaRPr lang="en-US"/>
        </a:p>
      </dgm:t>
    </dgm:pt>
    <dgm:pt modelId="{4C79B961-3F47-4BF0-9A89-262D88328360}">
      <dgm:prSet custT="1"/>
      <dgm:spPr/>
      <dgm:t>
        <a:bodyPr anchor="t"/>
        <a:lstStyle/>
        <a:p>
          <a:pPr algn="just" rtl="0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Reactions of excipients with the drug like reaction of spray dry lactose with amine resulting in yellowish discoloration while the original color is brown (incompatibility).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59AC6F-920A-404E-A9C8-5D953BF04CF3}" type="parTrans" cxnId="{5D8A99C6-1A50-4725-AD33-297C688EABD4}">
      <dgm:prSet/>
      <dgm:spPr/>
      <dgm:t>
        <a:bodyPr/>
        <a:lstStyle/>
        <a:p>
          <a:endParaRPr lang="en-US"/>
        </a:p>
      </dgm:t>
    </dgm:pt>
    <dgm:pt modelId="{35EFB087-39EA-4D23-9ACB-C6D9798F2EE9}" type="sibTrans" cxnId="{5D8A99C6-1A50-4725-AD33-297C688EABD4}">
      <dgm:prSet/>
      <dgm:spPr/>
      <dgm:t>
        <a:bodyPr/>
        <a:lstStyle/>
        <a:p>
          <a:endParaRPr lang="en-US"/>
        </a:p>
      </dgm:t>
    </dgm:pt>
    <dgm:pt modelId="{9E7E94B1-2F67-4931-8603-669AB13B638C}">
      <dgm:prSet custT="1"/>
      <dgm:spPr/>
      <dgm:t>
        <a:bodyPr/>
        <a:lstStyle/>
        <a:p>
          <a:pPr algn="just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 is carried out in dry conditions, static charges may exist and result in mixing problems (hindrance of flowability).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F06406-D003-43AC-A55D-2673DF6521BA}" type="parTrans" cxnId="{48C80F30-533B-4809-9915-4171F83FDED7}">
      <dgm:prSet/>
      <dgm:spPr/>
      <dgm:t>
        <a:bodyPr/>
        <a:lstStyle/>
        <a:p>
          <a:endParaRPr lang="en-US"/>
        </a:p>
      </dgm:t>
    </dgm:pt>
    <dgm:pt modelId="{D51CA6D7-521B-4E38-994D-9E4E35C51C6F}" type="sibTrans" cxnId="{48C80F30-533B-4809-9915-4171F83FDED7}">
      <dgm:prSet/>
      <dgm:spPr/>
      <dgm:t>
        <a:bodyPr/>
        <a:lstStyle/>
        <a:p>
          <a:endParaRPr lang="en-US"/>
        </a:p>
      </dgm:t>
    </dgm:pt>
    <dgm:pt modelId="{0CBFB67F-638A-4326-8555-75AAE8489CD3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Differences in particle size lead to segregation.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4231B7-4412-4D0C-BC52-D2666B2698BE}" type="parTrans" cxnId="{BC7C0696-1752-44FA-8FA5-694F16FDA341}">
      <dgm:prSet/>
      <dgm:spPr/>
      <dgm:t>
        <a:bodyPr/>
        <a:lstStyle/>
        <a:p>
          <a:endParaRPr lang="en-US"/>
        </a:p>
      </dgm:t>
    </dgm:pt>
    <dgm:pt modelId="{417FC52E-1229-48FD-81AD-DC916028105C}" type="sibTrans" cxnId="{BC7C0696-1752-44FA-8FA5-694F16FDA341}">
      <dgm:prSet/>
      <dgm:spPr/>
      <dgm:t>
        <a:bodyPr/>
        <a:lstStyle/>
        <a:p>
          <a:endParaRPr lang="en-US"/>
        </a:p>
      </dgm:t>
    </dgm:pt>
    <dgm:pt modelId="{3A07B428-95EE-4780-ACA2-5E5FA9806CB8}" type="pres">
      <dgm:prSet presAssocID="{9F37E541-DE3A-44B2-8607-B161DA9896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685F3-9987-4A94-A925-BB1C73734792}" type="pres">
      <dgm:prSet presAssocID="{1B9653CE-CCEC-49D2-8F7D-CB0440965D22}" presName="circle1" presStyleLbl="node1" presStyleIdx="0" presStyleCnt="7"/>
      <dgm:spPr/>
    </dgm:pt>
    <dgm:pt modelId="{EBE1ECA0-DC04-4107-9015-8557516F60E4}" type="pres">
      <dgm:prSet presAssocID="{1B9653CE-CCEC-49D2-8F7D-CB0440965D22}" presName="space" presStyleCnt="0"/>
      <dgm:spPr/>
    </dgm:pt>
    <dgm:pt modelId="{5816CD26-46E5-4B42-9E95-5766526C43BE}" type="pres">
      <dgm:prSet presAssocID="{1B9653CE-CCEC-49D2-8F7D-CB0440965D22}" presName="rect1" presStyleLbl="alignAcc1" presStyleIdx="0" presStyleCnt="7"/>
      <dgm:spPr/>
      <dgm:t>
        <a:bodyPr/>
        <a:lstStyle/>
        <a:p>
          <a:endParaRPr lang="en-US"/>
        </a:p>
      </dgm:t>
    </dgm:pt>
    <dgm:pt modelId="{B6AAE9F6-1A90-4553-82A6-A95F06C3BE1C}" type="pres">
      <dgm:prSet presAssocID="{681B5542-25A6-49A3-BFDA-9089D07349F3}" presName="vertSpace2" presStyleLbl="node1" presStyleIdx="0" presStyleCnt="7"/>
      <dgm:spPr/>
    </dgm:pt>
    <dgm:pt modelId="{C47740C6-23B4-47BA-B026-8EB9907E1C41}" type="pres">
      <dgm:prSet presAssocID="{681B5542-25A6-49A3-BFDA-9089D07349F3}" presName="circle2" presStyleLbl="node1" presStyleIdx="1" presStyleCnt="7"/>
      <dgm:spPr/>
    </dgm:pt>
    <dgm:pt modelId="{6691C848-3E55-40BD-A128-B1F3FA25A821}" type="pres">
      <dgm:prSet presAssocID="{681B5542-25A6-49A3-BFDA-9089D07349F3}" presName="rect2" presStyleLbl="alignAcc1" presStyleIdx="1" presStyleCnt="7"/>
      <dgm:spPr/>
      <dgm:t>
        <a:bodyPr/>
        <a:lstStyle/>
        <a:p>
          <a:endParaRPr lang="en-US"/>
        </a:p>
      </dgm:t>
    </dgm:pt>
    <dgm:pt modelId="{B71B869D-3DAB-4E07-8DBD-B3144362D43C}" type="pres">
      <dgm:prSet presAssocID="{752A511D-8ACB-4907-BB3E-82DDBD3ADDBF}" presName="vertSpace3" presStyleLbl="node1" presStyleIdx="1" presStyleCnt="7"/>
      <dgm:spPr/>
    </dgm:pt>
    <dgm:pt modelId="{199BCEAF-8BD2-4A1B-8D04-2F4F4A815E79}" type="pres">
      <dgm:prSet presAssocID="{752A511D-8ACB-4907-BB3E-82DDBD3ADDBF}" presName="circle3" presStyleLbl="node1" presStyleIdx="2" presStyleCnt="7"/>
      <dgm:spPr/>
    </dgm:pt>
    <dgm:pt modelId="{0E511014-C6BF-4CB0-B69F-86C7CAA86A91}" type="pres">
      <dgm:prSet presAssocID="{752A511D-8ACB-4907-BB3E-82DDBD3ADDBF}" presName="rect3" presStyleLbl="alignAcc1" presStyleIdx="2" presStyleCnt="7"/>
      <dgm:spPr/>
      <dgm:t>
        <a:bodyPr/>
        <a:lstStyle/>
        <a:p>
          <a:endParaRPr lang="en-US"/>
        </a:p>
      </dgm:t>
    </dgm:pt>
    <dgm:pt modelId="{85C769FF-4BE9-475E-A6CD-3641BC751951}" type="pres">
      <dgm:prSet presAssocID="{76C04C78-8F8C-4781-A457-9F7CB69A3B08}" presName="vertSpace4" presStyleLbl="node1" presStyleIdx="2" presStyleCnt="7"/>
      <dgm:spPr/>
    </dgm:pt>
    <dgm:pt modelId="{97318811-4235-4D62-B1A0-D059FB4AC4E7}" type="pres">
      <dgm:prSet presAssocID="{76C04C78-8F8C-4781-A457-9F7CB69A3B08}" presName="circle4" presStyleLbl="node1" presStyleIdx="3" presStyleCnt="7"/>
      <dgm:spPr/>
    </dgm:pt>
    <dgm:pt modelId="{D5EA4E7A-91EA-46B7-978F-24942AD9B9CC}" type="pres">
      <dgm:prSet presAssocID="{76C04C78-8F8C-4781-A457-9F7CB69A3B08}" presName="rect4" presStyleLbl="alignAcc1" presStyleIdx="3" presStyleCnt="7"/>
      <dgm:spPr/>
      <dgm:t>
        <a:bodyPr/>
        <a:lstStyle/>
        <a:p>
          <a:endParaRPr lang="en-US"/>
        </a:p>
      </dgm:t>
    </dgm:pt>
    <dgm:pt modelId="{66EAC5C0-0744-47BA-9EE0-4833DD43C283}" type="pres">
      <dgm:prSet presAssocID="{4C79B961-3F47-4BF0-9A89-262D88328360}" presName="vertSpace5" presStyleLbl="node1" presStyleIdx="3" presStyleCnt="7"/>
      <dgm:spPr/>
    </dgm:pt>
    <dgm:pt modelId="{9E7A261B-DAA9-4850-A23B-B1C2FD360D9B}" type="pres">
      <dgm:prSet presAssocID="{4C79B961-3F47-4BF0-9A89-262D88328360}" presName="circle5" presStyleLbl="node1" presStyleIdx="4" presStyleCnt="7"/>
      <dgm:spPr/>
    </dgm:pt>
    <dgm:pt modelId="{077B896B-5348-4628-9346-74E2D1AE663B}" type="pres">
      <dgm:prSet presAssocID="{4C79B961-3F47-4BF0-9A89-262D88328360}" presName="rect5" presStyleLbl="alignAcc1" presStyleIdx="4" presStyleCnt="7"/>
      <dgm:spPr/>
      <dgm:t>
        <a:bodyPr/>
        <a:lstStyle/>
        <a:p>
          <a:endParaRPr lang="en-US"/>
        </a:p>
      </dgm:t>
    </dgm:pt>
    <dgm:pt modelId="{E18FD87D-B2C5-4628-A86B-F2A324F99D0D}" type="pres">
      <dgm:prSet presAssocID="{9E7E94B1-2F67-4931-8603-669AB13B638C}" presName="vertSpace6" presStyleLbl="node1" presStyleIdx="4" presStyleCnt="7"/>
      <dgm:spPr/>
    </dgm:pt>
    <dgm:pt modelId="{33DBA94F-BDF9-4E5F-ADA1-1CA5C1EA04B8}" type="pres">
      <dgm:prSet presAssocID="{9E7E94B1-2F67-4931-8603-669AB13B638C}" presName="circle6" presStyleLbl="node1" presStyleIdx="5" presStyleCnt="7" custLinFactNeighborY="14198"/>
      <dgm:spPr/>
    </dgm:pt>
    <dgm:pt modelId="{7F43DD4C-DDA8-4165-B652-CF29FA88DFA4}" type="pres">
      <dgm:prSet presAssocID="{9E7E94B1-2F67-4931-8603-669AB13B638C}" presName="rect6" presStyleLbl="alignAcc1" presStyleIdx="5" presStyleCnt="7" custLinFactNeighborY="14198"/>
      <dgm:spPr/>
      <dgm:t>
        <a:bodyPr/>
        <a:lstStyle/>
        <a:p>
          <a:endParaRPr lang="en-US"/>
        </a:p>
      </dgm:t>
    </dgm:pt>
    <dgm:pt modelId="{3B1D598D-8FA1-41B0-8C37-4BE9C14A963A}" type="pres">
      <dgm:prSet presAssocID="{0CBFB67F-638A-4326-8555-75AAE8489CD3}" presName="vertSpace7" presStyleLbl="node1" presStyleIdx="5" presStyleCnt="7"/>
      <dgm:spPr/>
    </dgm:pt>
    <dgm:pt modelId="{7697833E-1E70-4067-8CB8-D43105201A6C}" type="pres">
      <dgm:prSet presAssocID="{0CBFB67F-638A-4326-8555-75AAE8489CD3}" presName="circle7" presStyleLbl="node1" presStyleIdx="6" presStyleCnt="7" custLinFactNeighborY="46605"/>
      <dgm:spPr/>
    </dgm:pt>
    <dgm:pt modelId="{5DD04D6D-65D1-4913-8A20-C0A28DB6598D}" type="pres">
      <dgm:prSet presAssocID="{0CBFB67F-638A-4326-8555-75AAE8489CD3}" presName="rect7" presStyleLbl="alignAcc1" presStyleIdx="6" presStyleCnt="7" custLinFactNeighborY="46605"/>
      <dgm:spPr/>
      <dgm:t>
        <a:bodyPr/>
        <a:lstStyle/>
        <a:p>
          <a:endParaRPr lang="en-US"/>
        </a:p>
      </dgm:t>
    </dgm:pt>
    <dgm:pt modelId="{038F9C90-6BB1-429D-BF40-B583D1634593}" type="pres">
      <dgm:prSet presAssocID="{1B9653CE-CCEC-49D2-8F7D-CB0440965D22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2DB3-50E0-4827-97C0-46D6431F0BC5}" type="pres">
      <dgm:prSet presAssocID="{681B5542-25A6-49A3-BFDA-9089D07349F3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1DF16-B95E-425D-BB17-31B59DD65451}" type="pres">
      <dgm:prSet presAssocID="{752A511D-8ACB-4907-BB3E-82DDBD3ADDBF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72DB2-5080-4064-82B6-F7842B81B8F3}" type="pres">
      <dgm:prSet presAssocID="{76C04C78-8F8C-4781-A457-9F7CB69A3B08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C33A5-6765-43FA-B147-435C275D8DD4}" type="pres">
      <dgm:prSet presAssocID="{4C79B961-3F47-4BF0-9A89-262D88328360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19E79-C4DA-4A95-B74E-C476A7D7DF8A}" type="pres">
      <dgm:prSet presAssocID="{9E7E94B1-2F67-4931-8603-669AB13B638C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DEB36-8AC0-4FCA-A74C-1045BA1D0E8D}" type="pres">
      <dgm:prSet presAssocID="{0CBFB67F-638A-4326-8555-75AAE8489CD3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D82CA-76FF-4FDA-B260-952A42E40FFB}" type="presOf" srcId="{0CBFB67F-638A-4326-8555-75AAE8489CD3}" destId="{7E8DEB36-8AC0-4FCA-A74C-1045BA1D0E8D}" srcOrd="1" destOrd="0" presId="urn:microsoft.com/office/officeart/2005/8/layout/target3"/>
    <dgm:cxn modelId="{B2142167-FA87-4572-A60F-DFF9B90DE09C}" type="presOf" srcId="{9E7E94B1-2F67-4931-8603-669AB13B638C}" destId="{7F43DD4C-DDA8-4165-B652-CF29FA88DFA4}" srcOrd="0" destOrd="0" presId="urn:microsoft.com/office/officeart/2005/8/layout/target3"/>
    <dgm:cxn modelId="{655D78FC-694E-4B26-9D90-1D19B2D67FD3}" type="presOf" srcId="{76C04C78-8F8C-4781-A457-9F7CB69A3B08}" destId="{D5EA4E7A-91EA-46B7-978F-24942AD9B9CC}" srcOrd="0" destOrd="0" presId="urn:microsoft.com/office/officeart/2005/8/layout/target3"/>
    <dgm:cxn modelId="{16A5E8B2-03A9-4AD0-88EE-167A57326B9F}" type="presOf" srcId="{681B5542-25A6-49A3-BFDA-9089D07349F3}" destId="{6691C848-3E55-40BD-A128-B1F3FA25A821}" srcOrd="0" destOrd="0" presId="urn:microsoft.com/office/officeart/2005/8/layout/target3"/>
    <dgm:cxn modelId="{0A2CDFFE-1B35-4EE1-A8C9-6DC2745D780F}" type="presOf" srcId="{4C79B961-3F47-4BF0-9A89-262D88328360}" destId="{077B896B-5348-4628-9346-74E2D1AE663B}" srcOrd="0" destOrd="0" presId="urn:microsoft.com/office/officeart/2005/8/layout/target3"/>
    <dgm:cxn modelId="{4349CA4D-9E03-48D8-8772-42E31D956C4E}" srcId="{9F37E541-DE3A-44B2-8607-B161DA98963D}" destId="{681B5542-25A6-49A3-BFDA-9089D07349F3}" srcOrd="1" destOrd="0" parTransId="{4111C3A2-09DA-48C3-B771-49A4CDAA6913}" sibTransId="{FC337677-079B-430D-85AF-DB286B2567F8}"/>
    <dgm:cxn modelId="{48C80F30-533B-4809-9915-4171F83FDED7}" srcId="{9F37E541-DE3A-44B2-8607-B161DA98963D}" destId="{9E7E94B1-2F67-4931-8603-669AB13B638C}" srcOrd="5" destOrd="0" parTransId="{A4F06406-D003-43AC-A55D-2673DF6521BA}" sibTransId="{D51CA6D7-521B-4E38-994D-9E4E35C51C6F}"/>
    <dgm:cxn modelId="{4B387A24-ECD1-4E47-951D-B093EE9FD0CF}" type="presOf" srcId="{9F37E541-DE3A-44B2-8607-B161DA98963D}" destId="{3A07B428-95EE-4780-ACA2-5E5FA9806CB8}" srcOrd="0" destOrd="0" presId="urn:microsoft.com/office/officeart/2005/8/layout/target3"/>
    <dgm:cxn modelId="{A55A6F86-A6C4-4E69-983F-95DBEBD5D2C9}" srcId="{9F37E541-DE3A-44B2-8607-B161DA98963D}" destId="{1B9653CE-CCEC-49D2-8F7D-CB0440965D22}" srcOrd="0" destOrd="0" parTransId="{CB104083-B8F4-4B92-84E0-21CDA1E7DA51}" sibTransId="{DEA5316F-4762-4DAF-B214-28042C2F68D2}"/>
    <dgm:cxn modelId="{5D8A99C6-1A50-4725-AD33-297C688EABD4}" srcId="{9F37E541-DE3A-44B2-8607-B161DA98963D}" destId="{4C79B961-3F47-4BF0-9A89-262D88328360}" srcOrd="4" destOrd="0" parTransId="{6C59AC6F-920A-404E-A9C8-5D953BF04CF3}" sibTransId="{35EFB087-39EA-4D23-9ACB-C6D9798F2EE9}"/>
    <dgm:cxn modelId="{C3D17B70-7B2C-45F4-8268-B44AA83A0E71}" type="presOf" srcId="{4C79B961-3F47-4BF0-9A89-262D88328360}" destId="{A0DC33A5-6765-43FA-B147-435C275D8DD4}" srcOrd="1" destOrd="0" presId="urn:microsoft.com/office/officeart/2005/8/layout/target3"/>
    <dgm:cxn modelId="{2F8B96CE-C5C9-4C26-AFC1-55B8C20991F6}" type="presOf" srcId="{76C04C78-8F8C-4781-A457-9F7CB69A3B08}" destId="{53872DB2-5080-4064-82B6-F7842B81B8F3}" srcOrd="1" destOrd="0" presId="urn:microsoft.com/office/officeart/2005/8/layout/target3"/>
    <dgm:cxn modelId="{71DE9568-4872-4B79-AD90-940537DE24CB}" type="presOf" srcId="{9E7E94B1-2F67-4931-8603-669AB13B638C}" destId="{A6519E79-C4DA-4A95-B74E-C476A7D7DF8A}" srcOrd="1" destOrd="0" presId="urn:microsoft.com/office/officeart/2005/8/layout/target3"/>
    <dgm:cxn modelId="{C3D329F9-E5F1-4963-9B71-CA37D8E284A7}" type="presOf" srcId="{1B9653CE-CCEC-49D2-8F7D-CB0440965D22}" destId="{038F9C90-6BB1-429D-BF40-B583D1634593}" srcOrd="1" destOrd="0" presId="urn:microsoft.com/office/officeart/2005/8/layout/target3"/>
    <dgm:cxn modelId="{BC7C0696-1752-44FA-8FA5-694F16FDA341}" srcId="{9F37E541-DE3A-44B2-8607-B161DA98963D}" destId="{0CBFB67F-638A-4326-8555-75AAE8489CD3}" srcOrd="6" destOrd="0" parTransId="{074231B7-4412-4D0C-BC52-D2666B2698BE}" sibTransId="{417FC52E-1229-48FD-81AD-DC916028105C}"/>
    <dgm:cxn modelId="{6D0FF895-13E1-4FB8-80C6-CCBC904A456C}" srcId="{9F37E541-DE3A-44B2-8607-B161DA98963D}" destId="{752A511D-8ACB-4907-BB3E-82DDBD3ADDBF}" srcOrd="2" destOrd="0" parTransId="{41E72D42-43D3-4C35-9185-F037252E8652}" sibTransId="{88CBF907-3B80-465A-948A-9CCD46CBFD1E}"/>
    <dgm:cxn modelId="{8D248112-8D97-40DB-B2B9-4335340E5633}" type="presOf" srcId="{752A511D-8ACB-4907-BB3E-82DDBD3ADDBF}" destId="{6081DF16-B95E-425D-BB17-31B59DD65451}" srcOrd="1" destOrd="0" presId="urn:microsoft.com/office/officeart/2005/8/layout/target3"/>
    <dgm:cxn modelId="{B6A30902-25D1-4C15-B872-ABF3FF5DAB6A}" type="presOf" srcId="{681B5542-25A6-49A3-BFDA-9089D07349F3}" destId="{38CF2DB3-50E0-4827-97C0-46D6431F0BC5}" srcOrd="1" destOrd="0" presId="urn:microsoft.com/office/officeart/2005/8/layout/target3"/>
    <dgm:cxn modelId="{88149673-294B-4067-A949-14ECD7BFE4BF}" srcId="{9F37E541-DE3A-44B2-8607-B161DA98963D}" destId="{76C04C78-8F8C-4781-A457-9F7CB69A3B08}" srcOrd="3" destOrd="0" parTransId="{5840C0F5-5F52-43EF-9B33-DE0414F1E469}" sibTransId="{4A7C1A6E-CFE0-4E6D-9CAD-AE0701DB13CF}"/>
    <dgm:cxn modelId="{DEAD0E64-2B17-4834-B7F1-946C31BB5CC6}" type="presOf" srcId="{0CBFB67F-638A-4326-8555-75AAE8489CD3}" destId="{5DD04D6D-65D1-4913-8A20-C0A28DB6598D}" srcOrd="0" destOrd="0" presId="urn:microsoft.com/office/officeart/2005/8/layout/target3"/>
    <dgm:cxn modelId="{1D980B40-A8DF-4960-8E67-B19DC1DCCF7C}" type="presOf" srcId="{1B9653CE-CCEC-49D2-8F7D-CB0440965D22}" destId="{5816CD26-46E5-4B42-9E95-5766526C43BE}" srcOrd="0" destOrd="0" presId="urn:microsoft.com/office/officeart/2005/8/layout/target3"/>
    <dgm:cxn modelId="{2CA9494C-2392-43ED-86C0-B97111F006B7}" type="presOf" srcId="{752A511D-8ACB-4907-BB3E-82DDBD3ADDBF}" destId="{0E511014-C6BF-4CB0-B69F-86C7CAA86A91}" srcOrd="0" destOrd="0" presId="urn:microsoft.com/office/officeart/2005/8/layout/target3"/>
    <dgm:cxn modelId="{8448EE2D-6BC6-4ED3-8717-86DC001EC6D2}" type="presParOf" srcId="{3A07B428-95EE-4780-ACA2-5E5FA9806CB8}" destId="{894685F3-9987-4A94-A925-BB1C73734792}" srcOrd="0" destOrd="0" presId="urn:microsoft.com/office/officeart/2005/8/layout/target3"/>
    <dgm:cxn modelId="{51008CE1-AF9B-4F49-9975-10B1E5992A3F}" type="presParOf" srcId="{3A07B428-95EE-4780-ACA2-5E5FA9806CB8}" destId="{EBE1ECA0-DC04-4107-9015-8557516F60E4}" srcOrd="1" destOrd="0" presId="urn:microsoft.com/office/officeart/2005/8/layout/target3"/>
    <dgm:cxn modelId="{129B32DA-6618-4A1B-B35E-6DFAF9D00075}" type="presParOf" srcId="{3A07B428-95EE-4780-ACA2-5E5FA9806CB8}" destId="{5816CD26-46E5-4B42-9E95-5766526C43BE}" srcOrd="2" destOrd="0" presId="urn:microsoft.com/office/officeart/2005/8/layout/target3"/>
    <dgm:cxn modelId="{C8827AEB-C3BB-4246-8283-A2B8C0E60CFD}" type="presParOf" srcId="{3A07B428-95EE-4780-ACA2-5E5FA9806CB8}" destId="{B6AAE9F6-1A90-4553-82A6-A95F06C3BE1C}" srcOrd="3" destOrd="0" presId="urn:microsoft.com/office/officeart/2005/8/layout/target3"/>
    <dgm:cxn modelId="{D71C6323-3B9E-41DF-99B3-97E1FACF4A1E}" type="presParOf" srcId="{3A07B428-95EE-4780-ACA2-5E5FA9806CB8}" destId="{C47740C6-23B4-47BA-B026-8EB9907E1C41}" srcOrd="4" destOrd="0" presId="urn:microsoft.com/office/officeart/2005/8/layout/target3"/>
    <dgm:cxn modelId="{B57DF5D9-7814-4C93-ABC3-81EE93A562C3}" type="presParOf" srcId="{3A07B428-95EE-4780-ACA2-5E5FA9806CB8}" destId="{6691C848-3E55-40BD-A128-B1F3FA25A821}" srcOrd="5" destOrd="0" presId="urn:microsoft.com/office/officeart/2005/8/layout/target3"/>
    <dgm:cxn modelId="{20B2F584-BB60-42AF-B28D-CB938E1D8F10}" type="presParOf" srcId="{3A07B428-95EE-4780-ACA2-5E5FA9806CB8}" destId="{B71B869D-3DAB-4E07-8DBD-B3144362D43C}" srcOrd="6" destOrd="0" presId="urn:microsoft.com/office/officeart/2005/8/layout/target3"/>
    <dgm:cxn modelId="{AB49DE8D-5160-45F7-A627-8DEAC508A4D6}" type="presParOf" srcId="{3A07B428-95EE-4780-ACA2-5E5FA9806CB8}" destId="{199BCEAF-8BD2-4A1B-8D04-2F4F4A815E79}" srcOrd="7" destOrd="0" presId="urn:microsoft.com/office/officeart/2005/8/layout/target3"/>
    <dgm:cxn modelId="{FF2115EC-C52C-4A30-B444-B512DEE4555F}" type="presParOf" srcId="{3A07B428-95EE-4780-ACA2-5E5FA9806CB8}" destId="{0E511014-C6BF-4CB0-B69F-86C7CAA86A91}" srcOrd="8" destOrd="0" presId="urn:microsoft.com/office/officeart/2005/8/layout/target3"/>
    <dgm:cxn modelId="{EFA5E2C2-BE4A-4564-97A4-D880BDB69865}" type="presParOf" srcId="{3A07B428-95EE-4780-ACA2-5E5FA9806CB8}" destId="{85C769FF-4BE9-475E-A6CD-3641BC751951}" srcOrd="9" destOrd="0" presId="urn:microsoft.com/office/officeart/2005/8/layout/target3"/>
    <dgm:cxn modelId="{C193381E-A28A-4D34-851E-A2243AF6B5BF}" type="presParOf" srcId="{3A07B428-95EE-4780-ACA2-5E5FA9806CB8}" destId="{97318811-4235-4D62-B1A0-D059FB4AC4E7}" srcOrd="10" destOrd="0" presId="urn:microsoft.com/office/officeart/2005/8/layout/target3"/>
    <dgm:cxn modelId="{64FC9FCD-F8E9-4296-B4C4-1D40FB2CB937}" type="presParOf" srcId="{3A07B428-95EE-4780-ACA2-5E5FA9806CB8}" destId="{D5EA4E7A-91EA-46B7-978F-24942AD9B9CC}" srcOrd="11" destOrd="0" presId="urn:microsoft.com/office/officeart/2005/8/layout/target3"/>
    <dgm:cxn modelId="{B772F4B3-97B6-436E-964C-D2B72212ACA1}" type="presParOf" srcId="{3A07B428-95EE-4780-ACA2-5E5FA9806CB8}" destId="{66EAC5C0-0744-47BA-9EE0-4833DD43C283}" srcOrd="12" destOrd="0" presId="urn:microsoft.com/office/officeart/2005/8/layout/target3"/>
    <dgm:cxn modelId="{C931C29D-0B52-464F-97AE-4A9F2813883B}" type="presParOf" srcId="{3A07B428-95EE-4780-ACA2-5E5FA9806CB8}" destId="{9E7A261B-DAA9-4850-A23B-B1C2FD360D9B}" srcOrd="13" destOrd="0" presId="urn:microsoft.com/office/officeart/2005/8/layout/target3"/>
    <dgm:cxn modelId="{9F8BBEE2-74D0-42B0-A202-FB125109B59D}" type="presParOf" srcId="{3A07B428-95EE-4780-ACA2-5E5FA9806CB8}" destId="{077B896B-5348-4628-9346-74E2D1AE663B}" srcOrd="14" destOrd="0" presId="urn:microsoft.com/office/officeart/2005/8/layout/target3"/>
    <dgm:cxn modelId="{4A06C50F-BB1B-40EE-96DD-493271DED2D8}" type="presParOf" srcId="{3A07B428-95EE-4780-ACA2-5E5FA9806CB8}" destId="{E18FD87D-B2C5-4628-A86B-F2A324F99D0D}" srcOrd="15" destOrd="0" presId="urn:microsoft.com/office/officeart/2005/8/layout/target3"/>
    <dgm:cxn modelId="{050361F2-592B-4127-ABAB-9B0592A0D940}" type="presParOf" srcId="{3A07B428-95EE-4780-ACA2-5E5FA9806CB8}" destId="{33DBA94F-BDF9-4E5F-ADA1-1CA5C1EA04B8}" srcOrd="16" destOrd="0" presId="urn:microsoft.com/office/officeart/2005/8/layout/target3"/>
    <dgm:cxn modelId="{1AA15C91-186E-46F1-8F4D-E7E2C31802DD}" type="presParOf" srcId="{3A07B428-95EE-4780-ACA2-5E5FA9806CB8}" destId="{7F43DD4C-DDA8-4165-B652-CF29FA88DFA4}" srcOrd="17" destOrd="0" presId="urn:microsoft.com/office/officeart/2005/8/layout/target3"/>
    <dgm:cxn modelId="{661BE0E6-7AFB-4B1C-8D63-918C589F8D5B}" type="presParOf" srcId="{3A07B428-95EE-4780-ACA2-5E5FA9806CB8}" destId="{3B1D598D-8FA1-41B0-8C37-4BE9C14A963A}" srcOrd="18" destOrd="0" presId="urn:microsoft.com/office/officeart/2005/8/layout/target3"/>
    <dgm:cxn modelId="{AB739F30-39E2-4148-A214-F1F2257D377B}" type="presParOf" srcId="{3A07B428-95EE-4780-ACA2-5E5FA9806CB8}" destId="{7697833E-1E70-4067-8CB8-D43105201A6C}" srcOrd="19" destOrd="0" presId="urn:microsoft.com/office/officeart/2005/8/layout/target3"/>
    <dgm:cxn modelId="{F4CF9B0B-E26B-4E0C-A90C-9411E1A9AF80}" type="presParOf" srcId="{3A07B428-95EE-4780-ACA2-5E5FA9806CB8}" destId="{5DD04D6D-65D1-4913-8A20-C0A28DB6598D}" srcOrd="20" destOrd="0" presId="urn:microsoft.com/office/officeart/2005/8/layout/target3"/>
    <dgm:cxn modelId="{0B6D9653-165E-4F5C-A09D-4F7D347B93B9}" type="presParOf" srcId="{3A07B428-95EE-4780-ACA2-5E5FA9806CB8}" destId="{038F9C90-6BB1-429D-BF40-B583D1634593}" srcOrd="21" destOrd="0" presId="urn:microsoft.com/office/officeart/2005/8/layout/target3"/>
    <dgm:cxn modelId="{FA6AE67D-4198-4E23-A836-4CB3A74BDAAD}" type="presParOf" srcId="{3A07B428-95EE-4780-ACA2-5E5FA9806CB8}" destId="{38CF2DB3-50E0-4827-97C0-46D6431F0BC5}" srcOrd="22" destOrd="0" presId="urn:microsoft.com/office/officeart/2005/8/layout/target3"/>
    <dgm:cxn modelId="{C8FB0D38-B5FA-4057-A3A6-EF20B516F705}" type="presParOf" srcId="{3A07B428-95EE-4780-ACA2-5E5FA9806CB8}" destId="{6081DF16-B95E-425D-BB17-31B59DD65451}" srcOrd="23" destOrd="0" presId="urn:microsoft.com/office/officeart/2005/8/layout/target3"/>
    <dgm:cxn modelId="{3E878099-7604-41CB-9526-E6B02D18ED3E}" type="presParOf" srcId="{3A07B428-95EE-4780-ACA2-5E5FA9806CB8}" destId="{53872DB2-5080-4064-82B6-F7842B81B8F3}" srcOrd="24" destOrd="0" presId="urn:microsoft.com/office/officeart/2005/8/layout/target3"/>
    <dgm:cxn modelId="{5105A73B-DFE3-4704-A0C7-39152A1CD42D}" type="presParOf" srcId="{3A07B428-95EE-4780-ACA2-5E5FA9806CB8}" destId="{A0DC33A5-6765-43FA-B147-435C275D8DD4}" srcOrd="25" destOrd="0" presId="urn:microsoft.com/office/officeart/2005/8/layout/target3"/>
    <dgm:cxn modelId="{BD712E1A-184E-4FC8-B04A-F62E4FDFBFA4}" type="presParOf" srcId="{3A07B428-95EE-4780-ACA2-5E5FA9806CB8}" destId="{A6519E79-C4DA-4A95-B74E-C476A7D7DF8A}" srcOrd="26" destOrd="0" presId="urn:microsoft.com/office/officeart/2005/8/layout/target3"/>
    <dgm:cxn modelId="{B287551D-0F85-4063-ACF7-4ED73FCDDD98}" type="presParOf" srcId="{3A07B428-95EE-4780-ACA2-5E5FA9806CB8}" destId="{7E8DEB36-8AC0-4FCA-A74C-1045BA1D0E8D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CC4F-DD49-47CA-9C70-DBCE1FC86223}">
      <dsp:nvSpPr>
        <dsp:cNvPr id="0" name=""/>
        <dsp:cNvSpPr/>
      </dsp:nvSpPr>
      <dsp:spPr>
        <a:xfrm rot="10800000">
          <a:off x="1530572" y="793"/>
          <a:ext cx="5472684" cy="6084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Flowability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793"/>
        <a:ext cx="5320569" cy="608459"/>
      </dsp:txXfrm>
    </dsp:sp>
    <dsp:sp modelId="{266E3BEF-E8FF-4A56-981C-E80921E429D3}">
      <dsp:nvSpPr>
        <dsp:cNvPr id="0" name=""/>
        <dsp:cNvSpPr/>
      </dsp:nvSpPr>
      <dsp:spPr>
        <a:xfrm>
          <a:off x="1226343" y="793"/>
          <a:ext cx="608459" cy="60845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66C9AD-B7D3-46C8-8A79-E1568CD261F9}">
      <dsp:nvSpPr>
        <dsp:cNvPr id="0" name=""/>
        <dsp:cNvSpPr/>
      </dsp:nvSpPr>
      <dsp:spPr>
        <a:xfrm rot="10800000">
          <a:off x="1530572" y="790883"/>
          <a:ext cx="5472684" cy="608459"/>
        </a:xfrm>
        <a:prstGeom prst="homePlate">
          <a:avLst/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Stable, inert, compatible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790883"/>
        <a:ext cx="5320569" cy="608459"/>
      </dsp:txXfrm>
    </dsp:sp>
    <dsp:sp modelId="{202C5493-B926-4736-A576-88BAFD9E46DC}">
      <dsp:nvSpPr>
        <dsp:cNvPr id="0" name=""/>
        <dsp:cNvSpPr/>
      </dsp:nvSpPr>
      <dsp:spPr>
        <a:xfrm>
          <a:off x="1226343" y="790883"/>
          <a:ext cx="608459" cy="608459"/>
        </a:xfrm>
        <a:prstGeom prst="ellipse">
          <a:avLst/>
        </a:prstGeom>
        <a:solidFill>
          <a:schemeClr val="accent3">
            <a:tint val="50000"/>
            <a:hueOff val="2545996"/>
            <a:satOff val="-10631"/>
            <a:lumOff val="-115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A0A78C-F58C-4BDF-BA07-BC7EC51DC2F8}">
      <dsp:nvSpPr>
        <dsp:cNvPr id="0" name=""/>
        <dsp:cNvSpPr/>
      </dsp:nvSpPr>
      <dsp:spPr>
        <a:xfrm rot="10800000">
          <a:off x="1530572" y="1580973"/>
          <a:ext cx="5472684" cy="608459"/>
        </a:xfrm>
        <a:prstGeom prst="homePlate">
          <a:avLst/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Compressibility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1580973"/>
        <a:ext cx="5320569" cy="608459"/>
      </dsp:txXfrm>
    </dsp:sp>
    <dsp:sp modelId="{3702164E-8B42-4D29-B39C-1A0AACAEE070}">
      <dsp:nvSpPr>
        <dsp:cNvPr id="0" name=""/>
        <dsp:cNvSpPr/>
      </dsp:nvSpPr>
      <dsp:spPr>
        <a:xfrm>
          <a:off x="1226343" y="1580973"/>
          <a:ext cx="608459" cy="608459"/>
        </a:xfrm>
        <a:prstGeom prst="ellipse">
          <a:avLst/>
        </a:prstGeom>
        <a:solidFill>
          <a:schemeClr val="accent3">
            <a:tint val="50000"/>
            <a:hueOff val="5091992"/>
            <a:satOff val="-21263"/>
            <a:lumOff val="-230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506D0E-D39C-420A-9AE8-511FE3422561}">
      <dsp:nvSpPr>
        <dsp:cNvPr id="0" name=""/>
        <dsp:cNvSpPr/>
      </dsp:nvSpPr>
      <dsp:spPr>
        <a:xfrm rot="10800000">
          <a:off x="1530572" y="2371063"/>
          <a:ext cx="5472684" cy="1229563"/>
        </a:xfrm>
        <a:prstGeom prst="homePlate">
          <a:avLst/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 size should be of high range, to meet the particle size of the drug (be close to it) Otherwise segregation (</a:t>
          </a:r>
          <a:r>
            <a:rPr lang="en-US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demixing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will occur leading to lack of content uniformity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37963" y="2371063"/>
        <a:ext cx="5165293" cy="1229563"/>
      </dsp:txXfrm>
    </dsp:sp>
    <dsp:sp modelId="{07634D89-9FBC-41A6-A9BC-9004963CE5F7}">
      <dsp:nvSpPr>
        <dsp:cNvPr id="0" name=""/>
        <dsp:cNvSpPr/>
      </dsp:nvSpPr>
      <dsp:spPr>
        <a:xfrm>
          <a:off x="1226343" y="2681614"/>
          <a:ext cx="608459" cy="608459"/>
        </a:xfrm>
        <a:prstGeom prst="ellipse">
          <a:avLst/>
        </a:prstGeom>
        <a:solidFill>
          <a:schemeClr val="accent3">
            <a:tint val="50000"/>
            <a:hueOff val="7637989"/>
            <a:satOff val="-31894"/>
            <a:lumOff val="-345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35877-957B-4417-AD81-B9AC1B468CA8}">
      <dsp:nvSpPr>
        <dsp:cNvPr id="0" name=""/>
        <dsp:cNvSpPr/>
      </dsp:nvSpPr>
      <dsp:spPr>
        <a:xfrm rot="10800000">
          <a:off x="1530572" y="3837188"/>
          <a:ext cx="5472684" cy="498596"/>
        </a:xfrm>
        <a:prstGeom prst="homePlate">
          <a:avLst/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55221" y="3837188"/>
        <a:ext cx="5348035" cy="498596"/>
      </dsp:txXfrm>
    </dsp:sp>
    <dsp:sp modelId="{646A8AE4-EAB4-42CA-9EE1-0D9633711D15}">
      <dsp:nvSpPr>
        <dsp:cNvPr id="0" name=""/>
        <dsp:cNvSpPr/>
      </dsp:nvSpPr>
      <dsp:spPr>
        <a:xfrm>
          <a:off x="1226343" y="3782256"/>
          <a:ext cx="608459" cy="608459"/>
        </a:xfrm>
        <a:prstGeom prst="ellipse">
          <a:avLst/>
        </a:prstGeom>
        <a:solidFill>
          <a:schemeClr val="accent3">
            <a:tint val="50000"/>
            <a:hueOff val="10183985"/>
            <a:satOff val="-42526"/>
            <a:lumOff val="-460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04135C-881C-425B-B874-8EEC06B98638}">
      <dsp:nvSpPr>
        <dsp:cNvPr id="0" name=""/>
        <dsp:cNvSpPr/>
      </dsp:nvSpPr>
      <dsp:spPr>
        <a:xfrm rot="10800000">
          <a:off x="1530572" y="4572346"/>
          <a:ext cx="5472684" cy="608459"/>
        </a:xfrm>
        <a:prstGeom prst="homePlat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high pressure-hardness profile.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4572346"/>
        <a:ext cx="5320569" cy="608459"/>
      </dsp:txXfrm>
    </dsp:sp>
    <dsp:sp modelId="{5CB69E8C-9B73-45F7-86E5-84CDD78BF5C3}">
      <dsp:nvSpPr>
        <dsp:cNvPr id="0" name=""/>
        <dsp:cNvSpPr/>
      </dsp:nvSpPr>
      <dsp:spPr>
        <a:xfrm>
          <a:off x="1226343" y="4572346"/>
          <a:ext cx="608459" cy="608459"/>
        </a:xfrm>
        <a:prstGeom prst="ellipse">
          <a:avLst/>
        </a:prstGeom>
        <a:solidFill>
          <a:schemeClr val="accent3">
            <a:tint val="50000"/>
            <a:hueOff val="12729981"/>
            <a:satOff val="-53157"/>
            <a:lumOff val="-575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E733B-D35D-46A5-A267-67A48468E03D}">
      <dsp:nvSpPr>
        <dsp:cNvPr id="0" name=""/>
        <dsp:cNvSpPr/>
      </dsp:nvSpPr>
      <dsp:spPr>
        <a:xfrm>
          <a:off x="0" y="0"/>
          <a:ext cx="4648199" cy="464819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BCADD-2146-4F60-833A-EA2171AD024B}">
      <dsp:nvSpPr>
        <dsp:cNvPr id="0" name=""/>
        <dsp:cNvSpPr/>
      </dsp:nvSpPr>
      <dsp:spPr>
        <a:xfrm>
          <a:off x="2324099" y="0"/>
          <a:ext cx="5905500" cy="4648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 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0"/>
        <a:ext cx="5905500" cy="743711"/>
      </dsp:txXfrm>
    </dsp:sp>
    <dsp:sp modelId="{590728EC-6961-4C8F-AAF2-4F950B13DEEC}">
      <dsp:nvSpPr>
        <dsp:cNvPr id="0" name=""/>
        <dsp:cNvSpPr/>
      </dsp:nvSpPr>
      <dsp:spPr>
        <a:xfrm>
          <a:off x="488060" y="743711"/>
          <a:ext cx="3672077" cy="36720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ADEAF-B94A-46BE-9451-631739D96FFD}">
      <dsp:nvSpPr>
        <dsp:cNvPr id="0" name=""/>
        <dsp:cNvSpPr/>
      </dsp:nvSpPr>
      <dsp:spPr>
        <a:xfrm>
          <a:off x="2324099" y="743711"/>
          <a:ext cx="5905500" cy="36720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 workers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743711"/>
        <a:ext cx="5905500" cy="743711"/>
      </dsp:txXfrm>
    </dsp:sp>
    <dsp:sp modelId="{43795DD8-5D6A-4BAF-B3D1-9EFF2D7DCB37}">
      <dsp:nvSpPr>
        <dsp:cNvPr id="0" name=""/>
        <dsp:cNvSpPr/>
      </dsp:nvSpPr>
      <dsp:spPr>
        <a:xfrm>
          <a:off x="976121" y="1487423"/>
          <a:ext cx="2695955" cy="269595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57FD3-F20E-4BDD-9CC7-38B99F2A008B}">
      <dsp:nvSpPr>
        <dsp:cNvPr id="0" name=""/>
        <dsp:cNvSpPr/>
      </dsp:nvSpPr>
      <dsp:spPr>
        <a:xfrm>
          <a:off x="2324099" y="1487423"/>
          <a:ext cx="5905500" cy="2695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Elimination of heat and moisture, thus increasing not only the stability but also the suitability of the process for thermolabile and moisture sensitive API’s.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1487423"/>
        <a:ext cx="5905500" cy="743711"/>
      </dsp:txXfrm>
    </dsp:sp>
    <dsp:sp modelId="{23292A39-5792-41E5-8780-656D5CB51EC7}">
      <dsp:nvSpPr>
        <dsp:cNvPr id="0" name=""/>
        <dsp:cNvSpPr/>
      </dsp:nvSpPr>
      <dsp:spPr>
        <a:xfrm>
          <a:off x="1464182" y="2362204"/>
          <a:ext cx="1719833" cy="17198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80279B-FE9B-4E51-A34C-86EA70040CB7}">
      <dsp:nvSpPr>
        <dsp:cNvPr id="0" name=""/>
        <dsp:cNvSpPr/>
      </dsp:nvSpPr>
      <dsp:spPr>
        <a:xfrm>
          <a:off x="2324099" y="2362204"/>
          <a:ext cx="5905500" cy="17198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fewer processing steps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2362204"/>
        <a:ext cx="5905500" cy="743711"/>
      </dsp:txXfrm>
    </dsp:sp>
    <dsp:sp modelId="{CD506026-CE4B-4048-ABC4-8AC28DC49686}">
      <dsp:nvSpPr>
        <dsp:cNvPr id="0" name=""/>
        <dsp:cNvSpPr/>
      </dsp:nvSpPr>
      <dsp:spPr>
        <a:xfrm>
          <a:off x="1952243" y="2974847"/>
          <a:ext cx="743711" cy="74371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F7EC6B-CCDF-440C-8430-6EDC0C493B27}">
      <dsp:nvSpPr>
        <dsp:cNvPr id="0" name=""/>
        <dsp:cNvSpPr/>
      </dsp:nvSpPr>
      <dsp:spPr>
        <a:xfrm>
          <a:off x="2324099" y="2974847"/>
          <a:ext cx="5905500" cy="743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Space needed is low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2974847"/>
        <a:ext cx="5905500" cy="74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85F3-9987-4A94-A925-BB1C73734792}">
      <dsp:nvSpPr>
        <dsp:cNvPr id="0" name=""/>
        <dsp:cNvSpPr/>
      </dsp:nvSpPr>
      <dsp:spPr>
        <a:xfrm>
          <a:off x="0" y="76199"/>
          <a:ext cx="5257800" cy="52578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6CD26-46E5-4B42-9E95-5766526C43BE}">
      <dsp:nvSpPr>
        <dsp:cNvPr id="0" name=""/>
        <dsp:cNvSpPr/>
      </dsp:nvSpPr>
      <dsp:spPr>
        <a:xfrm>
          <a:off x="2628900" y="76200"/>
          <a:ext cx="6134099" cy="52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little number of materials having crystalline forms.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76200"/>
        <a:ext cx="6134099" cy="525779"/>
      </dsp:txXfrm>
    </dsp:sp>
    <dsp:sp modelId="{C47740C6-23B4-47BA-B026-8EB9907E1C41}">
      <dsp:nvSpPr>
        <dsp:cNvPr id="0" name=""/>
        <dsp:cNvSpPr/>
      </dsp:nvSpPr>
      <dsp:spPr>
        <a:xfrm>
          <a:off x="394334" y="601979"/>
          <a:ext cx="4469130" cy="446913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1C848-3E55-40BD-A128-B1F3FA25A821}">
      <dsp:nvSpPr>
        <dsp:cNvPr id="0" name=""/>
        <dsp:cNvSpPr/>
      </dsp:nvSpPr>
      <dsp:spPr>
        <a:xfrm>
          <a:off x="2628900" y="601979"/>
          <a:ext cx="6134099" cy="44691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product has long disintegration time lead to decrease in absorption.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601979"/>
        <a:ext cx="6134099" cy="525779"/>
      </dsp:txXfrm>
    </dsp:sp>
    <dsp:sp modelId="{199BCEAF-8BD2-4A1B-8D04-2F4F4A815E79}">
      <dsp:nvSpPr>
        <dsp:cNvPr id="0" name=""/>
        <dsp:cNvSpPr/>
      </dsp:nvSpPr>
      <dsp:spPr>
        <a:xfrm>
          <a:off x="788669" y="1127758"/>
          <a:ext cx="3680461" cy="368046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11014-C6BF-4CB0-B69F-86C7CAA86A91}">
      <dsp:nvSpPr>
        <dsp:cNvPr id="0" name=""/>
        <dsp:cNvSpPr/>
      </dsp:nvSpPr>
      <dsp:spPr>
        <a:xfrm>
          <a:off x="2628900" y="1127758"/>
          <a:ext cx="6134099" cy="3680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Drugs of low dose like digoxin (0.25 mg) can not be compressed directly.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1127758"/>
        <a:ext cx="6134099" cy="525779"/>
      </dsp:txXfrm>
    </dsp:sp>
    <dsp:sp modelId="{97318811-4235-4D62-B1A0-D059FB4AC4E7}">
      <dsp:nvSpPr>
        <dsp:cNvPr id="0" name=""/>
        <dsp:cNvSpPr/>
      </dsp:nvSpPr>
      <dsp:spPr>
        <a:xfrm>
          <a:off x="1183003" y="1653537"/>
          <a:ext cx="2891792" cy="289179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A4E7A-91EA-46B7-978F-24942AD9B9CC}">
      <dsp:nvSpPr>
        <dsp:cNvPr id="0" name=""/>
        <dsp:cNvSpPr/>
      </dsp:nvSpPr>
      <dsp:spPr>
        <a:xfrm>
          <a:off x="2628900" y="1653537"/>
          <a:ext cx="6134099" cy="2891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doses can not be compressed directly.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1653537"/>
        <a:ext cx="6134099" cy="525784"/>
      </dsp:txXfrm>
    </dsp:sp>
    <dsp:sp modelId="{9E7A261B-DAA9-4850-A23B-B1C2FD360D9B}">
      <dsp:nvSpPr>
        <dsp:cNvPr id="0" name=""/>
        <dsp:cNvSpPr/>
      </dsp:nvSpPr>
      <dsp:spPr>
        <a:xfrm>
          <a:off x="1577341" y="2179322"/>
          <a:ext cx="2103117" cy="210311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B896B-5348-4628-9346-74E2D1AE663B}">
      <dsp:nvSpPr>
        <dsp:cNvPr id="0" name=""/>
        <dsp:cNvSpPr/>
      </dsp:nvSpPr>
      <dsp:spPr>
        <a:xfrm>
          <a:off x="2628900" y="2179322"/>
          <a:ext cx="6134099" cy="21031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Reactions of excipients with the drug like reaction of spray dry lactose with amine resulting in yellowish discoloration while the original color is brown (incompatibility).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2179322"/>
        <a:ext cx="6134099" cy="525779"/>
      </dsp:txXfrm>
    </dsp:sp>
    <dsp:sp modelId="{33DBA94F-BDF9-4E5F-ADA1-1CA5C1EA04B8}">
      <dsp:nvSpPr>
        <dsp:cNvPr id="0" name=""/>
        <dsp:cNvSpPr/>
      </dsp:nvSpPr>
      <dsp:spPr>
        <a:xfrm>
          <a:off x="1971675" y="2891726"/>
          <a:ext cx="1314448" cy="131444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3DD4C-DDA8-4165-B652-CF29FA88DFA4}">
      <dsp:nvSpPr>
        <dsp:cNvPr id="0" name=""/>
        <dsp:cNvSpPr/>
      </dsp:nvSpPr>
      <dsp:spPr>
        <a:xfrm>
          <a:off x="2628900" y="2891726"/>
          <a:ext cx="6134099" cy="13144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 is carried out in dry conditions, static charges may exist and result in mixing problems (hindrance of flowability).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2891726"/>
        <a:ext cx="6134099" cy="525779"/>
      </dsp:txXfrm>
    </dsp:sp>
    <dsp:sp modelId="{7697833E-1E70-4067-8CB8-D43105201A6C}">
      <dsp:nvSpPr>
        <dsp:cNvPr id="0" name=""/>
        <dsp:cNvSpPr/>
      </dsp:nvSpPr>
      <dsp:spPr>
        <a:xfrm>
          <a:off x="2366010" y="3475920"/>
          <a:ext cx="525779" cy="52577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04D6D-65D1-4913-8A20-C0A28DB6598D}">
      <dsp:nvSpPr>
        <dsp:cNvPr id="0" name=""/>
        <dsp:cNvSpPr/>
      </dsp:nvSpPr>
      <dsp:spPr>
        <a:xfrm>
          <a:off x="2628900" y="3475920"/>
          <a:ext cx="6134099" cy="525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Differences in particle size lead to segregation.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3475920"/>
        <a:ext cx="6134099" cy="525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FF80-95B2-45A5-AC98-58A4318FB532}" type="datetimeFigureOut">
              <a:rPr lang="en-US" smtClean="0"/>
              <a:t>08-Oct-16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E374-3F7E-417D-AB32-724C694C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E374-3F7E-417D-AB32-724C694C31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19E6B8-B417-436B-9A23-22ECFD70D9B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C455E5-D5C9-4BEF-9FA6-13B93FC1187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4B26E1-C64D-4A90-8388-12FED723079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7EB24-EA9C-483F-9503-0F3D97D49F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FEDA92-73AB-48DE-813D-0C8C8C6203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B280DF-C372-4DBB-9B4E-BF341D6799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8C3743-7D69-43BF-8020-C80D823AE3D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65A6A-A5BF-4CE9-9C91-4A51C00B960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018128-3224-454D-AB11-0A62617EDB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3EDE90-5FF7-454C-8103-5E68E725764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1FB33C-5A86-496C-A0C4-A6B49007582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F81203-58BD-45AD-B9F1-851AEB4A53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AB53F-9AFD-471C-8265-F13FA8E2140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4A02BA-26DD-4833-A4C0-8B7161DCE51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9BF15E-C403-4673-949E-D54CA0B92A7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F671B5-742E-4B2B-A39F-3B228FAD6FE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838EB2-194C-4952-AB5E-30E383C0B01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5815BF-79AF-4F77-BEDC-64AEFDA1F85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AF0AD07-A812-4140-A280-E45F166A27E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AC834D-5507-46CE-9CF0-FF56C1A606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16435-912D-4ADF-A059-A3C25FEE10D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793A29-8BAB-4459-9C84-C341582AE08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D06538-2C8F-4D31-83E8-A62EAB1094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08-Oct-16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0DD611-3590-4928-866E-BE9EBD1A310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4400" b="1" dirty="0" smtClean="0"/>
          </a:p>
          <a:p>
            <a:pPr marL="109728" indent="0" algn="ctr">
              <a:buNone/>
            </a:pPr>
            <a:endParaRPr lang="en-US" sz="4400" b="1" dirty="0"/>
          </a:p>
          <a:p>
            <a:pPr marL="109728" indent="0" algn="ctr">
              <a:buNone/>
            </a:pPr>
            <a:r>
              <a:rPr lang="en-US" sz="4400" b="1" dirty="0" smtClean="0"/>
              <a:t>LAB.2</a:t>
            </a:r>
          </a:p>
          <a:p>
            <a:pPr marL="109728" indent="0" algn="ctr">
              <a:buNone/>
            </a:pPr>
            <a:endParaRPr lang="en-US" sz="4400" b="1" dirty="0" smtClean="0"/>
          </a:p>
          <a:p>
            <a:pPr marL="109728" indent="0" algn="ctr">
              <a:buNone/>
            </a:pPr>
            <a:r>
              <a:rPr lang="en-US" sz="4400" b="1" dirty="0" smtClean="0"/>
              <a:t>Tablet Production Methods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895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1"/>
            <a:ext cx="8458200" cy="1219200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of experiment :</a:t>
            </a:r>
          </a:p>
          <a:p>
            <a:pPr marL="109728" indent="0">
              <a:buNone/>
            </a:pPr>
            <a:r>
              <a:rPr lang="en-US" sz="2400" dirty="0" smtClean="0"/>
              <a:t>Preparation of aspirin tablets by direct compression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Experiment Part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830580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Preformulation test: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Organoleptic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</a:t>
            </a:r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en-US" sz="2200" dirty="0" smtClean="0"/>
              <a:t>(crystalline –tubular or needle shape)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200" dirty="0" smtClean="0"/>
              <a:t>Bitter or slightly acidic taste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200" dirty="0" smtClean="0"/>
              <a:t>Odorless or have odor </a:t>
            </a:r>
            <a:r>
              <a:rPr lang="en-US" sz="2200" i="1" dirty="0" smtClean="0"/>
              <a:t>due to formation of acetic acid and S.A. in the presence of moisture</a:t>
            </a:r>
            <a:r>
              <a:rPr lang="en-US" sz="22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0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1053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Solubility</a:t>
            </a:r>
          </a:p>
          <a:p>
            <a:pPr lvl="1" algn="just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Slightly soluble in water </a:t>
            </a:r>
            <a:r>
              <a:rPr lang="en-US" sz="2400" dirty="0" smtClean="0"/>
              <a:t>(1:300), highly soluble in organic solvent (1:5-7 alcohol, 2:10-17 ether, 1:17 chloroform).</a:t>
            </a:r>
          </a:p>
          <a:p>
            <a:pPr lvl="1" algn="just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P.C. high (high solubility in lipids) </a:t>
            </a:r>
            <a:r>
              <a:rPr lang="en-US" sz="2400" dirty="0" smtClean="0"/>
              <a:t>and thus having good absorption in GIT wall so it is highly absorbed from stomach but also having good absorption from small intestine due to large surface area.</a:t>
            </a:r>
          </a:p>
          <a:p>
            <a:pPr marL="109728" indent="0" algn="just">
              <a:buNone/>
            </a:pPr>
            <a:endParaRPr lang="en-US" sz="2800" dirty="0"/>
          </a:p>
          <a:p>
            <a:pPr marL="624078" indent="-514350">
              <a:buFont typeface="+mj-lt"/>
              <a:buAutoNum type="arabicPeriod" startAt="3"/>
            </a:pP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</a:t>
            </a:r>
            <a:endParaRPr lang="en-US" sz="2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08660" lvl="1" indent="-342900"/>
            <a:r>
              <a:rPr lang="en-US" sz="2400" b="1" u="sng" dirty="0" smtClean="0">
                <a:solidFill>
                  <a:srgbClr val="7030A0"/>
                </a:solidFill>
              </a:rPr>
              <a:t>(</a:t>
            </a:r>
            <a:r>
              <a:rPr lang="en-US" sz="2400" b="1" u="sng" dirty="0">
                <a:solidFill>
                  <a:srgbClr val="7030A0"/>
                </a:solidFill>
              </a:rPr>
              <a:t>unstable in </a:t>
            </a:r>
            <a:r>
              <a:rPr lang="en-US" sz="2400" b="1" u="sng" dirty="0" smtClean="0">
                <a:solidFill>
                  <a:srgbClr val="7030A0"/>
                </a:solidFill>
              </a:rPr>
              <a:t>water) due to decomposition (hydrolysis) </a:t>
            </a:r>
            <a:r>
              <a:rPr lang="en-US" sz="2400" dirty="0" smtClean="0"/>
              <a:t>so it dissolves in aq. Solution of carbonate and alkali hydroxyl with decomposition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66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2800" b="1" dirty="0" smtClean="0"/>
              <a:t>Preparations of aspirin</a:t>
            </a:r>
            <a:r>
              <a:rPr lang="en-US" sz="4000" b="1" dirty="0" smtClean="0"/>
              <a:t> </a:t>
            </a:r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15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2895599"/>
              </a:xfrm>
            </p:spPr>
            <p:txBody>
              <a:bodyPr>
                <a:normAutofit fontScale="92500" lnSpcReduction="10000"/>
              </a:bodyPr>
              <a:lstStyle/>
              <a:p>
                <a:pPr marL="452628" indent="-342900"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rgbClr val="7030A0"/>
                    </a:solidFill>
                  </a:rPr>
                  <a:t>Tablet</a:t>
                </a:r>
              </a:p>
              <a:p>
                <a:pPr marL="708660" lvl="1" indent="-342900" algn="just">
                  <a:buFont typeface="+mj-lt"/>
                  <a:buAutoNum type="alphaLcParenR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Chewable tablet 100mg</a:t>
                </a:r>
              </a:p>
              <a:p>
                <a:pPr marL="708660" lvl="1" indent="-342900" algn="just">
                  <a:buFont typeface="+mj-lt"/>
                  <a:buAutoNum type="alphaLcParenR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Swallow tablet enteric coated 100, 300, 325, 500 mg</a:t>
                </a:r>
              </a:p>
              <a:p>
                <a:pPr marL="603504" lvl="2" indent="0" algn="just">
                  <a:buNone/>
                </a:pPr>
                <a:r>
                  <a:rPr lang="en-US" sz="1800" dirty="0" smtClean="0"/>
                  <a:t>(irritant to the stomach due to the dissociation to form acid, so it is coated to prevent irritation to the stomach).</a:t>
                </a:r>
              </a:p>
              <a:p>
                <a:pPr marL="708660" lvl="1" indent="-342900" algn="just">
                  <a:buFont typeface="+mj-lt"/>
                  <a:buAutoNum type="alphaLcParenR" startAt="3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Dispersible 75, 81 mg</a:t>
                </a:r>
              </a:p>
              <a:p>
                <a:pPr marL="708660" lvl="1" indent="-342900" algn="just">
                  <a:buFont typeface="+mj-lt"/>
                  <a:buAutoNum type="alphaLcParenR" startAt="3"/>
                </a:pPr>
                <a:r>
                  <a:rPr lang="en-US" sz="1800" dirty="0" err="1" smtClean="0">
                    <a:solidFill>
                      <a:srgbClr val="0070C0"/>
                    </a:solidFill>
                  </a:rPr>
                  <a:t>Bufferin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325 mg</a:t>
                </a:r>
              </a:p>
              <a:p>
                <a:pPr marL="708660" lvl="1" indent="-342900" algn="just">
                  <a:buFont typeface="+mj-lt"/>
                  <a:buAutoNum type="alphaLcParenR" startAt="3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Effervescent tablet (Aspirin-C) </a:t>
                </a:r>
              </a:p>
              <a:p>
                <a:pPr marL="603504" lvl="2" indent="0" algn="just">
                  <a:buNone/>
                </a:pPr>
                <a:r>
                  <a:rPr lang="en-US" sz="1800" dirty="0" smtClean="0"/>
                  <a:t>(</a:t>
                </a:r>
                <a:r>
                  <a:rPr lang="en-US" sz="1800" dirty="0" err="1" smtClean="0"/>
                  <a:t>Librate</a:t>
                </a:r>
                <a:r>
                  <a:rPr lang="en-US" sz="1800" dirty="0" smtClean="0"/>
                  <a:t> or 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).</a:t>
                </a:r>
              </a:p>
              <a:p>
                <a:pPr marL="708660" lvl="1" indent="-342900" algn="just">
                  <a:buFont typeface="+mj-lt"/>
                  <a:buAutoNum type="alphaLcParenR" startAt="6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Sustained release tablet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2895599"/>
              </a:xfrm>
              <a:blipFill rotWithShape="1">
                <a:blip r:embed="rId2"/>
                <a:stretch>
                  <a:fillRect t="-2743" r="-444" b="-31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1133" y="3339405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2400" dirty="0" smtClean="0">
                <a:solidFill>
                  <a:srgbClr val="7030A0"/>
                </a:solidFill>
              </a:rPr>
              <a:t>Injection</a:t>
            </a:r>
            <a:r>
              <a:rPr lang="en-US" b="1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Aspegic</a:t>
            </a:r>
            <a:r>
              <a:rPr lang="en-US" dirty="0" smtClean="0">
                <a:solidFill>
                  <a:srgbClr val="0070C0"/>
                </a:solidFill>
              </a:rPr>
              <a:t> 0.5gm, 900mg equivalent to 500mg of aspirin dissolve in 5cc water for inj.) </a:t>
            </a:r>
          </a:p>
          <a:p>
            <a:pPr algn="just"/>
            <a:r>
              <a:rPr lang="en-US" dirty="0" smtClean="0"/>
              <a:t>D- Lysine and Glycine acetyl </a:t>
            </a:r>
            <a:r>
              <a:rPr lang="en-US" dirty="0" err="1" smtClean="0"/>
              <a:t>salisylic</a:t>
            </a:r>
            <a:r>
              <a:rPr lang="en-US" dirty="0" smtClean="0"/>
              <a:t> acid (</a:t>
            </a:r>
            <a:r>
              <a:rPr lang="en-US" dirty="0" err="1" smtClean="0"/>
              <a:t>dervative</a:t>
            </a:r>
            <a:r>
              <a:rPr lang="en-US" dirty="0" smtClean="0"/>
              <a:t> of aspirin) with improving solubility of aspirin by forming complex with lysine and glycine (inert </a:t>
            </a:r>
            <a:r>
              <a:rPr lang="en-US" dirty="0" err="1" smtClean="0"/>
              <a:t>aminoacids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133" y="494704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2400" dirty="0" smtClean="0">
                <a:solidFill>
                  <a:srgbClr val="7030A0"/>
                </a:solidFill>
              </a:rPr>
              <a:t>Powder for oral solution</a:t>
            </a:r>
            <a:r>
              <a:rPr lang="en-US" sz="24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Aspegic</a:t>
            </a:r>
            <a:r>
              <a:rPr lang="en-US" dirty="0" smtClean="0">
                <a:solidFill>
                  <a:srgbClr val="0070C0"/>
                </a:solidFill>
              </a:rPr>
              <a:t> 100, 250,500 and 1000mg papers packaged in paper </a:t>
            </a:r>
            <a:r>
              <a:rPr lang="en-US" dirty="0" err="1" smtClean="0">
                <a:solidFill>
                  <a:srgbClr val="0070C0"/>
                </a:solidFill>
              </a:rPr>
              <a:t>saschet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D- Lysine </a:t>
            </a:r>
            <a:r>
              <a:rPr lang="en-US" dirty="0" err="1" smtClean="0"/>
              <a:t>acetylsalisylate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26291"/>
          </a:xfrm>
        </p:spPr>
        <p:txBody>
          <a:bodyPr/>
          <a:lstStyle/>
          <a:p>
            <a:pPr marL="624078" indent="-514350">
              <a:buFont typeface="+mj-lt"/>
              <a:buAutoNum type="arabicPeriod" startAt="4"/>
            </a:pPr>
            <a:endParaRPr lang="en-US" sz="2400" dirty="0" smtClean="0"/>
          </a:p>
          <a:p>
            <a:pPr marL="624078" indent="-514350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Salt of aspirin 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en-US" sz="1800" dirty="0" smtClean="0"/>
              <a:t>(phenyl salicylate, sodium salicylate, methyl salicylate) toxic orally, used in topical ointment (high percutaneous absorption) so used in White field ointment (S.A., benzoic acid).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en-US" sz="1800" dirty="0" err="1" smtClean="0"/>
              <a:t>Algesin</a:t>
            </a:r>
            <a:r>
              <a:rPr lang="en-US" sz="1800" dirty="0" smtClean="0"/>
              <a:t> (</a:t>
            </a:r>
            <a:r>
              <a:rPr lang="en-US" sz="1800" dirty="0" err="1" smtClean="0"/>
              <a:t>dimethylamine</a:t>
            </a:r>
            <a:r>
              <a:rPr lang="en-US" sz="1800" dirty="0" smtClean="0"/>
              <a:t> salicylate) </a:t>
            </a:r>
            <a:r>
              <a:rPr lang="en-US" sz="1800" dirty="0" err="1" smtClean="0"/>
              <a:t>Salicylamide</a:t>
            </a:r>
            <a:r>
              <a:rPr lang="en-US" sz="1800" dirty="0" smtClean="0"/>
              <a:t>, they have 1:500 water solubility but more stable than aspirin so widely used.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en-US" sz="1800" dirty="0" smtClean="0"/>
              <a:t>Calcium acetyl salicylate used in prophylaxis in MI.</a:t>
            </a:r>
          </a:p>
          <a:p>
            <a:pPr marL="822960" lvl="1" indent="-457200" algn="just">
              <a:buFont typeface="+mj-lt"/>
              <a:buAutoNum type="alphaLcParenR"/>
            </a:pPr>
            <a:endParaRPr lang="en-US" sz="1800" dirty="0"/>
          </a:p>
          <a:p>
            <a:pPr marL="566928" indent="-457200" algn="just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Aspirin suppository</a:t>
            </a:r>
          </a:p>
          <a:p>
            <a:pPr marL="566928" indent="-457200" algn="just">
              <a:buFont typeface="+mj-lt"/>
              <a:buAutoNum type="arabicPeriod" startAt="4"/>
            </a:pPr>
            <a:endParaRPr lang="en-US" sz="2400" dirty="0" smtClean="0"/>
          </a:p>
          <a:p>
            <a:pPr marL="566928" indent="-457200" algn="just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Aspirin in cold tablet </a:t>
            </a:r>
            <a:r>
              <a:rPr lang="en-US" sz="1800" dirty="0" smtClean="0"/>
              <a:t>(</a:t>
            </a:r>
            <a:r>
              <a:rPr lang="en-US" sz="1800" dirty="0" err="1" smtClean="0"/>
              <a:t>promethasone</a:t>
            </a:r>
            <a:r>
              <a:rPr lang="en-US" sz="1800" dirty="0" smtClean="0"/>
              <a:t>, </a:t>
            </a:r>
            <a:r>
              <a:rPr lang="en-US" sz="1800" dirty="0" err="1" smtClean="0"/>
              <a:t>salicylamide</a:t>
            </a:r>
            <a:r>
              <a:rPr lang="en-US" sz="1800" dirty="0" smtClean="0"/>
              <a:t>, phenylephrine, </a:t>
            </a:r>
            <a:r>
              <a:rPr lang="en-US" sz="1800" dirty="0" err="1" smtClean="0"/>
              <a:t>paracetamol</a:t>
            </a:r>
            <a:r>
              <a:rPr lang="en-US" sz="1800" dirty="0" smtClean="0"/>
              <a:t>)</a:t>
            </a:r>
          </a:p>
          <a:p>
            <a:pPr marL="566928" indent="-457200" algn="just">
              <a:buFont typeface="+mj-lt"/>
              <a:buAutoNum type="arabicPeriod" startAt="4"/>
            </a:pPr>
            <a:endParaRPr lang="en-US" sz="1800" dirty="0" smtClean="0"/>
          </a:p>
          <a:p>
            <a:pPr marL="566928" indent="-457200" algn="just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Powders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(for pharyngitis and tonsillitis locally used)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5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46481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dirty="0" smtClean="0"/>
              <a:t>From the organoleptic properties of aspirin (crystalline and unstable in water)</a:t>
            </a:r>
          </a:p>
          <a:p>
            <a:pPr marL="109728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Wet method can not be used</a:t>
            </a:r>
          </a:p>
          <a:p>
            <a:pPr algn="just"/>
            <a:r>
              <a:rPr lang="en-US" dirty="0" smtClean="0"/>
              <a:t>It can be prepared by dry method (dry granulation or direct compression) -</a:t>
            </a:r>
            <a:r>
              <a:rPr lang="en-US" sz="2400" dirty="0" smtClean="0"/>
              <a:t>for good crystalline and free flow materials like </a:t>
            </a:r>
            <a:r>
              <a:rPr lang="en-US" sz="2400" dirty="0" err="1" smtClean="0"/>
              <a:t>NaOH</a:t>
            </a:r>
            <a:r>
              <a:rPr lang="en-US" sz="2400" dirty="0" smtClean="0"/>
              <a:t>, </a:t>
            </a:r>
            <a:r>
              <a:rPr lang="en-US" sz="2400" dirty="0" err="1" smtClean="0"/>
              <a:t>NaBr</a:t>
            </a:r>
            <a:r>
              <a:rPr lang="en-US" sz="2400" dirty="0" smtClean="0"/>
              <a:t>, Benzoic acid-</a:t>
            </a:r>
          </a:p>
          <a:p>
            <a:pPr marL="109728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553200" y="266700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4559491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Aspirin              75mg      </a:t>
            </a:r>
            <a:endParaRPr lang="en-US" dirty="0"/>
          </a:p>
          <a:p>
            <a:r>
              <a:rPr lang="en-US" dirty="0" smtClean="0"/>
              <a:t>Starch                 3mg </a:t>
            </a:r>
            <a:endParaRPr lang="en-US" dirty="0"/>
          </a:p>
          <a:p>
            <a:r>
              <a:rPr lang="en-US" dirty="0"/>
              <a:t>Lactose    </a:t>
            </a:r>
            <a:r>
              <a:rPr lang="en-US" dirty="0" smtClean="0"/>
              <a:t>         40mg   </a:t>
            </a:r>
            <a:endParaRPr lang="en-US" dirty="0"/>
          </a:p>
          <a:p>
            <a:r>
              <a:rPr lang="en-US" dirty="0"/>
              <a:t>Mg </a:t>
            </a:r>
            <a:r>
              <a:rPr lang="en-US" dirty="0" smtClean="0"/>
              <a:t>stearate        2mg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447800"/>
            <a:ext cx="3733800" cy="45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600200"/>
            <a:ext cx="3657600" cy="26776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(Active constituent)</a:t>
            </a:r>
            <a:endParaRPr lang="en-US" sz="2800" dirty="0"/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Disintegrant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(Diluent)</a:t>
            </a:r>
            <a:endParaRPr lang="en-US" sz="2800" dirty="0"/>
          </a:p>
          <a:p>
            <a:r>
              <a:rPr lang="en-US" sz="2800" dirty="0" smtClean="0"/>
              <a:t>(Lubricant)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22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34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Mix all ingredients together after weighing (aspirin, disintegrant , diluent) </a:t>
            </a:r>
            <a:r>
              <a:rPr lang="en-US" dirty="0" smtClean="0">
                <a:solidFill>
                  <a:srgbClr val="FF0000"/>
                </a:solidFill>
              </a:rPr>
              <a:t>for 15 minutes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Then add the lubricant and mix for not more than 5 minutes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Directly compress</a:t>
            </a:r>
          </a:p>
          <a:p>
            <a:pPr marL="109728" indent="0">
              <a:buNone/>
            </a:pPr>
            <a:r>
              <a:rPr lang="en-US" dirty="0" smtClean="0"/>
              <a:t>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Question : lubricant is added  at last step . Why?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Main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1711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12937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038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Dry methods</a:t>
            </a:r>
          </a:p>
          <a:p>
            <a:pPr lvl="1" algn="just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compression</a:t>
            </a:r>
          </a:p>
          <a:p>
            <a:pPr lvl="1" algn="just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Dry granulation</a:t>
            </a:r>
          </a:p>
          <a:p>
            <a:pPr algn="just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Wet methods</a:t>
            </a:r>
          </a:p>
          <a:p>
            <a:pPr lvl="1" algn="just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Wet granulation</a:t>
            </a:r>
          </a:p>
          <a:p>
            <a:pPr lvl="1" algn="just"/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Regardless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whether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are made by direct compression or granulation, the first step, milling and mixing, is the same; subsequent step differ. </a:t>
            </a:r>
          </a:p>
          <a:p>
            <a:pPr lvl="1"/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production methods</a:t>
            </a:r>
          </a:p>
        </p:txBody>
      </p:sp>
    </p:spTree>
    <p:extLst>
      <p:ext uri="{BB962C8B-B14F-4D97-AF65-F5344CB8AC3E}">
        <p14:creationId xmlns:p14="http://schemas.microsoft.com/office/powerpoint/2010/main" val="34132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allery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Consists of </a:t>
            </a:r>
            <a:r>
              <a:rPr lang="en-US" u="sng" dirty="0" smtClean="0"/>
              <a:t>compressing the substances together</a:t>
            </a:r>
            <a:r>
              <a:rPr lang="en-US" dirty="0" smtClean="0"/>
              <a:t> with any substance of physical property enable to compress directly </a:t>
            </a:r>
            <a:r>
              <a:rPr lang="en-US" u="sng" dirty="0" smtClean="0"/>
              <a:t>with good flowability</a:t>
            </a:r>
            <a:r>
              <a:rPr lang="en-US" dirty="0" smtClean="0"/>
              <a:t>.</a:t>
            </a:r>
          </a:p>
          <a:p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involves only two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operations: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Powder milling and mixing 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Tabletting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compression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direct compres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6480175" cy="27463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B86C5E-5CBA-4359-A445-28C27B1C64D0}" type="datetime1">
              <a:rPr lang="en-US" smtClean="0"/>
              <a:pPr>
                <a:defRPr/>
              </a:pPr>
              <a:t>08-Oct-16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A417E-8C3D-4AAA-942B-6ACBF72BD1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10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 crystalline structure, is more easily to compress than amorphous form</a:t>
            </a:r>
            <a:r>
              <a:rPr lang="en-US" dirty="0" smtClean="0"/>
              <a:t> because of the creation of certain cohesive bonds between crystals due to the pressure of compression, whereas in amorphous form it will not.</a:t>
            </a:r>
          </a:p>
          <a:p>
            <a:pPr marL="109728" indent="0" algn="just">
              <a:buNone/>
            </a:pPr>
            <a:r>
              <a:rPr lang="en-US" dirty="0" smtClean="0"/>
              <a:t>  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</a:rPr>
              <a:t>Addition of a disintegrant to the formulation will helps to avoid the major problems in disintegration</a:t>
            </a:r>
            <a:r>
              <a:rPr lang="en-US" dirty="0" smtClean="0"/>
              <a:t> like (long time dissolution and melting). 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23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6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Not all </a:t>
            </a:r>
            <a:r>
              <a:rPr lang="en-US" dirty="0">
                <a:solidFill>
                  <a:srgbClr val="7030A0"/>
                </a:solidFill>
              </a:rPr>
              <a:t>materials cant be easily or directly </a:t>
            </a:r>
            <a:r>
              <a:rPr lang="en-US" dirty="0" smtClean="0">
                <a:solidFill>
                  <a:srgbClr val="7030A0"/>
                </a:solidFill>
              </a:rPr>
              <a:t>compressed: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/>
              <a:t>Most materials having </a:t>
            </a:r>
            <a:r>
              <a:rPr lang="en-US" dirty="0" smtClean="0">
                <a:solidFill>
                  <a:srgbClr val="FF0000"/>
                </a:solidFill>
              </a:rPr>
              <a:t>weak intermolecular attracting forces.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/>
              <a:t>Materials are </a:t>
            </a:r>
            <a:r>
              <a:rPr lang="en-US" dirty="0" smtClean="0">
                <a:solidFill>
                  <a:srgbClr val="FF0000"/>
                </a:solidFill>
              </a:rPr>
              <a:t>covered with a film of adsorbed gas</a:t>
            </a:r>
            <a:r>
              <a:rPr lang="en-US" dirty="0" smtClean="0"/>
              <a:t> that hinder compaction.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Large doses drugs don not lend themselves</a:t>
            </a:r>
            <a:r>
              <a:rPr lang="en-US" dirty="0" smtClean="0"/>
              <a:t> to this technique due to:</a:t>
            </a:r>
          </a:p>
          <a:p>
            <a:pPr marL="630936" lvl="2" indent="0" algn="just">
              <a:buNone/>
            </a:pPr>
            <a:r>
              <a:rPr lang="en-US" dirty="0" smtClean="0"/>
              <a:t>Need of additives in a ratio of 1:1 for e.g. active constituent 500mg and diluent 500mg so will form (large tab., costly, difficult to swallow and not accepted by patients).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Small doses drugs can’t be compressed directly </a:t>
            </a:r>
            <a:r>
              <a:rPr lang="en-US" dirty="0" smtClean="0"/>
              <a:t>like digoxin because there may be not sure to distribute uniformly.</a:t>
            </a:r>
          </a:p>
          <a:p>
            <a:pPr marL="393192" lvl="1" indent="0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Direct compression used for moderate doses only (81-325)mg</a:t>
            </a:r>
          </a:p>
          <a:p>
            <a:pPr marL="850392" lvl="1" indent="-4572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83894"/>
              </p:ext>
            </p:extLst>
          </p:nvPr>
        </p:nvGraphicFramePr>
        <p:xfrm>
          <a:off x="457200" y="990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Ideal direct compression excipients: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13637"/>
              </p:ext>
            </p:extLst>
          </p:nvPr>
        </p:nvGraphicFramePr>
        <p:xfrm>
          <a:off x="457200" y="1143000"/>
          <a:ext cx="82296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>
            <a:normAutofit fontScale="90000"/>
          </a:bodyPr>
          <a:lstStyle/>
          <a:p>
            <a:r>
              <a:rPr lang="en-US" altLang="en-US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Advantages of Direct </a:t>
            </a:r>
            <a:r>
              <a:rPr lang="en-US" alt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Compression:</a:t>
            </a:r>
            <a:r>
              <a:rPr lang="en-US" altLang="en-US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24786"/>
              </p:ext>
            </p:extLst>
          </p:nvPr>
        </p:nvGraphicFramePr>
        <p:xfrm>
          <a:off x="228600" y="9144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Disadvantages of Direct Compression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1515</TotalTime>
  <Words>933</Words>
  <Application>Microsoft Office PowerPoint</Application>
  <PresentationFormat>On-screen Show (4:3)</PresentationFormat>
  <Paragraphs>125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Tablet production methods</vt:lpstr>
      <vt:lpstr>Direct compression</vt:lpstr>
      <vt:lpstr>PowerPoint Presentation</vt:lpstr>
      <vt:lpstr>PowerPoint Presentation</vt:lpstr>
      <vt:lpstr>PowerPoint Presentation</vt:lpstr>
      <vt:lpstr>Ideal direct compression excipients:</vt:lpstr>
      <vt:lpstr>Advantages of Direct Compression: </vt:lpstr>
      <vt:lpstr>Disadvantages of Direct Compression</vt:lpstr>
      <vt:lpstr>Experiment Part</vt:lpstr>
      <vt:lpstr>PowerPoint Presentation</vt:lpstr>
      <vt:lpstr> </vt:lpstr>
      <vt:lpstr>PowerPoint Presentation</vt:lpstr>
      <vt:lpstr>PowerPoint Presentation</vt:lpstr>
      <vt:lpstr>PowerPoint Presentation</vt:lpstr>
      <vt:lpstr>Formula</vt:lpstr>
      <vt:lpstr>Main procedure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LAB.2</dc:title>
  <dc:creator>best</dc:creator>
  <cp:lastModifiedBy>User</cp:lastModifiedBy>
  <cp:revision>55</cp:revision>
  <dcterms:created xsi:type="dcterms:W3CDTF">2006-08-16T00:00:00Z</dcterms:created>
  <dcterms:modified xsi:type="dcterms:W3CDTF">2016-10-08T10:14:12Z</dcterms:modified>
</cp:coreProperties>
</file>