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302" r:id="rId32"/>
    <p:sldId id="303" r:id="rId33"/>
    <p:sldId id="286" r:id="rId34"/>
    <p:sldId id="304" r:id="rId35"/>
    <p:sldId id="287" r:id="rId36"/>
    <p:sldId id="288" r:id="rId37"/>
    <p:sldId id="289" r:id="rId38"/>
    <p:sldId id="290" r:id="rId39"/>
    <p:sldId id="291" r:id="rId40"/>
    <p:sldId id="292" r:id="rId41"/>
    <p:sldId id="293" r:id="rId42"/>
    <p:sldId id="294" r:id="rId43"/>
    <p:sldId id="295" r:id="rId44"/>
    <p:sldId id="296" r:id="rId45"/>
    <p:sldId id="297" r:id="rId46"/>
    <p:sldId id="298" r:id="rId47"/>
    <p:sldId id="299" r:id="rId48"/>
    <p:sldId id="300" r:id="rId49"/>
    <p:sldId id="301" r:id="rId5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506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notesMaster" Target="notesMasters/notesMaster1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IQ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9984B8BD-4C06-43F1-809F-FF0FEBF56AE3}" type="datetimeFigureOut">
              <a:rPr lang="ar-IQ" smtClean="0"/>
              <a:t>09/06/1439</a:t>
            </a:fld>
            <a:endParaRPr lang="ar-IQ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IQ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A1BACF20-1ADB-4604-B624-F3ABD7168511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3464285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IQ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BACF20-1ADB-4604-B624-F3ABD7168511}" type="slidenum">
              <a:rPr lang="ar-IQ" smtClean="0"/>
              <a:t>24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5575418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2/24/2018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2/24/2018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2/24/2018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2/24/2018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1570101" y="685800"/>
            <a:ext cx="6046025" cy="23538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algn="ctr">
              <a:lnSpc>
                <a:spcPts val="4585"/>
              </a:lnSpc>
              <a:spcBef>
                <a:spcPts val="229"/>
              </a:spcBef>
            </a:pPr>
            <a:endParaRPr lang="en-US" sz="6600" b="1" spc="-239" baseline="3103" dirty="0" smtClean="0">
              <a:solidFill>
                <a:srgbClr val="FF0000"/>
              </a:solidFill>
              <a:latin typeface="Calibri"/>
              <a:cs typeface="Calibri"/>
            </a:endParaRPr>
          </a:p>
          <a:p>
            <a:pPr algn="ctr">
              <a:lnSpc>
                <a:spcPts val="4585"/>
              </a:lnSpc>
              <a:spcBef>
                <a:spcPts val="229"/>
              </a:spcBef>
            </a:pPr>
            <a:endParaRPr lang="en-US" sz="6600" b="1" spc="-239" baseline="3103" dirty="0" smtClean="0">
              <a:solidFill>
                <a:srgbClr val="FF0000"/>
              </a:solidFill>
              <a:latin typeface="Calibri"/>
              <a:cs typeface="Calibri"/>
            </a:endParaRPr>
          </a:p>
          <a:p>
            <a:pPr algn="ctr">
              <a:lnSpc>
                <a:spcPts val="4585"/>
              </a:lnSpc>
              <a:spcBef>
                <a:spcPts val="229"/>
              </a:spcBef>
            </a:pPr>
            <a:endParaRPr lang="en-US" sz="6600" b="1" spc="-239" baseline="3103" dirty="0" smtClean="0">
              <a:solidFill>
                <a:srgbClr val="FF0000"/>
              </a:solidFill>
              <a:latin typeface="Calibri"/>
              <a:cs typeface="Calibri"/>
            </a:endParaRPr>
          </a:p>
          <a:p>
            <a:pPr algn="ctr">
              <a:lnSpc>
                <a:spcPts val="4585"/>
              </a:lnSpc>
              <a:spcBef>
                <a:spcPts val="229"/>
              </a:spcBef>
            </a:pPr>
            <a:r>
              <a:rPr sz="6000" b="1" spc="-239" baseline="3103" dirty="0" smtClean="0">
                <a:latin typeface="Calibri"/>
                <a:cs typeface="Calibri"/>
              </a:rPr>
              <a:t>V</a:t>
            </a:r>
            <a:r>
              <a:rPr sz="6000" b="1" spc="0" baseline="3103" dirty="0" smtClean="0">
                <a:latin typeface="Calibri"/>
                <a:cs typeface="Calibri"/>
              </a:rPr>
              <a:t>ari</a:t>
            </a:r>
            <a:r>
              <a:rPr sz="6000" b="1" spc="-9" baseline="3103" dirty="0" smtClean="0">
                <a:latin typeface="Calibri"/>
                <a:cs typeface="Calibri"/>
              </a:rPr>
              <a:t>a</a:t>
            </a:r>
            <a:r>
              <a:rPr sz="6000" b="1" spc="0" baseline="3103" dirty="0" smtClean="0">
                <a:latin typeface="Calibri"/>
                <a:cs typeface="Calibri"/>
              </a:rPr>
              <a:t>bili</a:t>
            </a:r>
            <a:r>
              <a:rPr sz="6000" b="1" spc="-4" baseline="3103" dirty="0" smtClean="0">
                <a:latin typeface="Calibri"/>
                <a:cs typeface="Calibri"/>
              </a:rPr>
              <a:t>t</a:t>
            </a:r>
            <a:r>
              <a:rPr sz="6000" b="1" spc="0" baseline="3103" dirty="0" smtClean="0">
                <a:latin typeface="Calibri"/>
                <a:cs typeface="Calibri"/>
              </a:rPr>
              <a:t>y</a:t>
            </a:r>
            <a:r>
              <a:rPr sz="6000" b="1" spc="-19" baseline="3103" dirty="0" smtClean="0">
                <a:latin typeface="Calibri"/>
                <a:cs typeface="Calibri"/>
              </a:rPr>
              <a:t> </a:t>
            </a:r>
            <a:r>
              <a:rPr sz="6000" b="1" spc="0" baseline="3103" dirty="0" smtClean="0">
                <a:latin typeface="Calibri"/>
                <a:cs typeface="Calibri"/>
              </a:rPr>
              <a:t>in Drug D</a:t>
            </a:r>
            <a:r>
              <a:rPr sz="6000" b="1" spc="-14" baseline="3103" dirty="0" smtClean="0">
                <a:latin typeface="Calibri"/>
                <a:cs typeface="Calibri"/>
              </a:rPr>
              <a:t>o</a:t>
            </a:r>
            <a:r>
              <a:rPr sz="6000" b="1" spc="0" baseline="3103" dirty="0" smtClean="0">
                <a:latin typeface="Calibri"/>
                <a:cs typeface="Calibri"/>
              </a:rPr>
              <a:t>sa</a:t>
            </a:r>
            <a:r>
              <a:rPr sz="6000" b="1" spc="-54" baseline="3103" dirty="0" smtClean="0">
                <a:latin typeface="Calibri"/>
                <a:cs typeface="Calibri"/>
              </a:rPr>
              <a:t>g</a:t>
            </a:r>
            <a:r>
              <a:rPr sz="6000" b="1" spc="0" baseline="3103" dirty="0" smtClean="0">
                <a:latin typeface="Calibri"/>
                <a:cs typeface="Calibri"/>
              </a:rPr>
              <a:t>e</a:t>
            </a:r>
            <a:endParaRPr sz="4000" dirty="0">
              <a:latin typeface="Calibri"/>
              <a:cs typeface="Calibri"/>
            </a:endParaRPr>
          </a:p>
          <a:p>
            <a:pPr marL="1323936" marR="1364551" algn="ctr">
              <a:lnSpc>
                <a:spcPts val="5280"/>
              </a:lnSpc>
              <a:spcBef>
                <a:spcPts val="34"/>
              </a:spcBef>
            </a:pPr>
            <a:r>
              <a:rPr sz="6000" b="1" spc="-54" baseline="1861" dirty="0" smtClean="0">
                <a:latin typeface="Calibri"/>
                <a:cs typeface="Calibri"/>
              </a:rPr>
              <a:t>R</a:t>
            </a:r>
            <a:r>
              <a:rPr sz="6000" b="1" spc="0" baseline="1861" dirty="0" smtClean="0">
                <a:latin typeface="Calibri"/>
                <a:cs typeface="Calibri"/>
              </a:rPr>
              <a:t>equi</a:t>
            </a:r>
            <a:r>
              <a:rPr sz="6000" b="1" spc="-50" baseline="1861" dirty="0" smtClean="0">
                <a:latin typeface="Calibri"/>
                <a:cs typeface="Calibri"/>
              </a:rPr>
              <a:t>r</a:t>
            </a:r>
            <a:r>
              <a:rPr sz="6000" b="1" spc="0" baseline="1861" dirty="0" smtClean="0">
                <a:latin typeface="Calibri"/>
                <a:cs typeface="Calibri"/>
              </a:rPr>
              <a:t>eme</a:t>
            </a:r>
            <a:r>
              <a:rPr sz="6000" b="1" spc="-50" baseline="1861" dirty="0" smtClean="0">
                <a:latin typeface="Calibri"/>
                <a:cs typeface="Calibri"/>
              </a:rPr>
              <a:t>n</a:t>
            </a:r>
            <a:r>
              <a:rPr sz="6000" b="1" spc="0" baseline="1861" dirty="0" smtClean="0">
                <a:latin typeface="Calibri"/>
                <a:cs typeface="Calibri"/>
              </a:rPr>
              <a:t>ts</a:t>
            </a:r>
            <a:endParaRPr sz="4000" dirty="0">
              <a:latin typeface="Calibri"/>
              <a:cs typeface="Calibri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85800" y="762001"/>
            <a:ext cx="8077200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0" hangingPunct="0">
              <a:defRPr/>
            </a:pPr>
            <a:r>
              <a:rPr lang="en-GB" sz="4400" b="1" kern="0" dirty="0" smtClean="0">
                <a:solidFill>
                  <a:srgbClr val="FF0000"/>
                </a:solidFill>
              </a:rPr>
              <a:t>Therapeutic Drug Monitoring</a:t>
            </a:r>
          </a:p>
          <a:p>
            <a:pPr algn="ctr" eaLnBrk="0" hangingPunct="0">
              <a:defRPr/>
            </a:pPr>
            <a:r>
              <a:rPr lang="en-GB" sz="4400" b="1" kern="0" dirty="0" err="1" smtClean="0">
                <a:solidFill>
                  <a:srgbClr val="FF0000"/>
                </a:solidFill>
              </a:rPr>
              <a:t>Lec</a:t>
            </a:r>
            <a:r>
              <a:rPr lang="en-GB" sz="4400" b="1" kern="0" dirty="0" smtClean="0">
                <a:solidFill>
                  <a:srgbClr val="FF0000"/>
                </a:solidFill>
              </a:rPr>
              <a:t>. 3 </a:t>
            </a:r>
            <a:endParaRPr lang="en-GB" sz="4400" b="1" kern="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5929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/>
          <p:nvPr/>
        </p:nvSpPr>
        <p:spPr>
          <a:xfrm>
            <a:off x="1411605" y="665733"/>
            <a:ext cx="6382852" cy="4323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60"/>
              </a:lnSpc>
              <a:spcBef>
                <a:spcPts val="168"/>
              </a:spcBef>
            </a:pPr>
            <a:r>
              <a:rPr sz="4800" b="1" spc="-4" baseline="3413" dirty="0" smtClean="0">
                <a:solidFill>
                  <a:srgbClr val="FF0000"/>
                </a:solidFill>
                <a:latin typeface="Calibri"/>
                <a:cs typeface="Calibri"/>
              </a:rPr>
              <a:t>M</a:t>
            </a: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easu</a:t>
            </a:r>
            <a:r>
              <a:rPr sz="4800" b="1" spc="-34" baseline="3413" dirty="0" smtClean="0">
                <a:solidFill>
                  <a:srgbClr val="FF0000"/>
                </a:solidFill>
                <a:latin typeface="Calibri"/>
                <a:cs typeface="Calibri"/>
              </a:rPr>
              <a:t>r</a:t>
            </a: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eme</a:t>
            </a:r>
            <a:r>
              <a:rPr sz="4800" b="1" spc="-39" baseline="3413" dirty="0" smtClean="0">
                <a:solidFill>
                  <a:srgbClr val="FF0000"/>
                </a:solidFill>
                <a:latin typeface="Calibri"/>
                <a:cs typeface="Calibri"/>
              </a:rPr>
              <a:t>n</a:t>
            </a: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t</a:t>
            </a:r>
            <a:r>
              <a:rPr sz="4800" b="1" spc="-19" baseline="3413" dirty="0" smtClean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of c</a:t>
            </a:r>
            <a:r>
              <a:rPr sz="4800" b="1" spc="-34" baseline="3413" dirty="0" smtClean="0">
                <a:solidFill>
                  <a:srgbClr val="FF0000"/>
                </a:solidFill>
                <a:latin typeface="Calibri"/>
                <a:cs typeface="Calibri"/>
              </a:rPr>
              <a:t>r</a:t>
            </a: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e</a:t>
            </a:r>
            <a:r>
              <a:rPr sz="4800" b="1" spc="-25" baseline="3413" dirty="0" smtClean="0">
                <a:solidFill>
                  <a:srgbClr val="FF0000"/>
                </a:solidFill>
                <a:latin typeface="Calibri"/>
                <a:cs typeface="Calibri"/>
              </a:rPr>
              <a:t>a</a:t>
            </a: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tinine</a:t>
            </a:r>
            <a:r>
              <a:rPr sz="4800" b="1" spc="-24" baseline="3413" dirty="0" smtClean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clea</a:t>
            </a:r>
            <a:r>
              <a:rPr sz="4800" b="1" spc="-64" baseline="3413" dirty="0" smtClean="0">
                <a:solidFill>
                  <a:srgbClr val="FF0000"/>
                </a:solidFill>
                <a:latin typeface="Calibri"/>
                <a:cs typeface="Calibri"/>
              </a:rPr>
              <a:t>r</a:t>
            </a: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ance</a:t>
            </a:r>
            <a:endParaRPr sz="32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5940" y="1828800"/>
            <a:ext cx="177800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5"/>
              </a:lnSpc>
              <a:spcBef>
                <a:spcPts val="127"/>
              </a:spcBef>
            </a:pPr>
            <a:r>
              <a:rPr sz="2400" spc="0" dirty="0" smtClean="0">
                <a:latin typeface="Arial"/>
                <a:cs typeface="Arial"/>
              </a:rPr>
              <a:t>•</a:t>
            </a:r>
            <a:endParaRPr sz="2400" dirty="0">
              <a:latin typeface="Arial"/>
              <a:cs typeface="Aria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878840" y="1689862"/>
            <a:ext cx="7774983" cy="106210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1851">
              <a:spcBef>
                <a:spcPts val="127"/>
              </a:spcBef>
            </a:pPr>
            <a:r>
              <a:rPr sz="3600" spc="0" baseline="3413" dirty="0" smtClean="0">
                <a:latin typeface="Calibri"/>
                <a:cs typeface="Calibri"/>
              </a:rPr>
              <a:t>B</a:t>
            </a:r>
            <a:r>
              <a:rPr sz="3600" spc="4" baseline="3413" dirty="0" smtClean="0">
                <a:latin typeface="Calibri"/>
                <a:cs typeface="Calibri"/>
              </a:rPr>
              <a:t>e</a:t>
            </a:r>
            <a:r>
              <a:rPr sz="3600" spc="-19" baseline="3413" dirty="0" smtClean="0">
                <a:latin typeface="Calibri"/>
                <a:cs typeface="Calibri"/>
              </a:rPr>
              <a:t>c</a:t>
            </a:r>
            <a:r>
              <a:rPr sz="3600" spc="0" baseline="3413" dirty="0" smtClean="0">
                <a:latin typeface="Calibri"/>
                <a:cs typeface="Calibri"/>
              </a:rPr>
              <a:t>ause</a:t>
            </a:r>
            <a:r>
              <a:rPr sz="3600" spc="332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c</a:t>
            </a:r>
            <a:r>
              <a:rPr sz="3600" spc="-29" baseline="3413" dirty="0" smtClean="0">
                <a:latin typeface="Calibri"/>
                <a:cs typeface="Calibri"/>
              </a:rPr>
              <a:t>r</a:t>
            </a:r>
            <a:r>
              <a:rPr sz="3600" spc="0" baseline="3413" dirty="0" smtClean="0">
                <a:latin typeface="Calibri"/>
                <a:cs typeface="Calibri"/>
              </a:rPr>
              <a:t>e</a:t>
            </a:r>
            <a:r>
              <a:rPr sz="3600" spc="-29" baseline="3413" dirty="0" smtClean="0">
                <a:latin typeface="Calibri"/>
                <a:cs typeface="Calibri"/>
              </a:rPr>
              <a:t>a</a:t>
            </a:r>
            <a:r>
              <a:rPr sz="3600" spc="0" baseline="3413" dirty="0" smtClean="0">
                <a:latin typeface="Calibri"/>
                <a:cs typeface="Calibri"/>
              </a:rPr>
              <a:t>tinine</a:t>
            </a:r>
            <a:r>
              <a:rPr sz="3600" spc="342" baseline="3413" dirty="0" smtClean="0">
                <a:latin typeface="Calibri"/>
                <a:cs typeface="Calibri"/>
              </a:rPr>
              <a:t> </a:t>
            </a:r>
            <a:r>
              <a:rPr sz="3600" spc="-34" baseline="3413" dirty="0" smtClean="0">
                <a:latin typeface="Calibri"/>
                <a:cs typeface="Calibri"/>
              </a:rPr>
              <a:t>r</a:t>
            </a:r>
            <a:r>
              <a:rPr sz="3600" spc="0" baseline="3413" dirty="0" smtClean="0">
                <a:latin typeface="Calibri"/>
                <a:cs typeface="Calibri"/>
              </a:rPr>
              <a:t>enal</a:t>
            </a:r>
            <a:r>
              <a:rPr sz="3600" spc="332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sec</a:t>
            </a:r>
            <a:r>
              <a:rPr sz="3600" spc="-25" baseline="3413" dirty="0" smtClean="0">
                <a:latin typeface="Calibri"/>
                <a:cs typeface="Calibri"/>
              </a:rPr>
              <a:t>r</a:t>
            </a:r>
            <a:r>
              <a:rPr sz="3600" spc="0" baseline="3413" dirty="0" smtClean="0">
                <a:latin typeface="Calibri"/>
                <a:cs typeface="Calibri"/>
              </a:rPr>
              <a:t>e</a:t>
            </a:r>
            <a:r>
              <a:rPr sz="3600" spc="-19" baseline="3413" dirty="0" smtClean="0">
                <a:latin typeface="Calibri"/>
                <a:cs typeface="Calibri"/>
              </a:rPr>
              <a:t>t</a:t>
            </a:r>
            <a:r>
              <a:rPr sz="3600" spc="0" baseline="3413" dirty="0" smtClean="0">
                <a:latin typeface="Calibri"/>
                <a:cs typeface="Calibri"/>
              </a:rPr>
              <a:t>ion</a:t>
            </a:r>
            <a:r>
              <a:rPr sz="3600" spc="317" baseline="3413" dirty="0" smtClean="0">
                <a:latin typeface="Calibri"/>
                <a:cs typeface="Calibri"/>
              </a:rPr>
              <a:t> </a:t>
            </a:r>
            <a:r>
              <a:rPr sz="3600" spc="-29" baseline="3413" dirty="0" smtClean="0">
                <a:latin typeface="Calibri"/>
                <a:cs typeface="Calibri"/>
              </a:rPr>
              <a:t>e</a:t>
            </a:r>
            <a:r>
              <a:rPr sz="3600" spc="0" baseline="3413" dirty="0" smtClean="0">
                <a:latin typeface="Calibri"/>
                <a:cs typeface="Calibri"/>
              </a:rPr>
              <a:t>xhibits</a:t>
            </a:r>
            <a:r>
              <a:rPr sz="3600" spc="337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di</a:t>
            </a:r>
            <a:r>
              <a:rPr sz="3600" spc="-14" baseline="3413" dirty="0" smtClean="0">
                <a:latin typeface="Calibri"/>
                <a:cs typeface="Calibri"/>
              </a:rPr>
              <a:t>u</a:t>
            </a:r>
            <a:r>
              <a:rPr sz="3600" spc="0" baseline="3413" dirty="0" smtClean="0">
                <a:latin typeface="Calibri"/>
                <a:cs typeface="Calibri"/>
              </a:rPr>
              <a:t>rnal</a:t>
            </a:r>
            <a:r>
              <a:rPr sz="3600" spc="337" baseline="3413" dirty="0" smtClean="0">
                <a:latin typeface="Calibri"/>
                <a:cs typeface="Calibri"/>
              </a:rPr>
              <a:t> </a:t>
            </a:r>
            <a:r>
              <a:rPr sz="3600" spc="-39" baseline="3413" dirty="0" smtClean="0">
                <a:latin typeface="Calibri"/>
                <a:cs typeface="Calibri"/>
              </a:rPr>
              <a:t>v</a:t>
            </a:r>
            <a:r>
              <a:rPr sz="3600" spc="0" baseline="3413" dirty="0" smtClean="0">
                <a:latin typeface="Calibri"/>
                <a:cs typeface="Calibri"/>
              </a:rPr>
              <a:t>ari</a:t>
            </a:r>
            <a:r>
              <a:rPr sz="3600" spc="-14" baseline="3413" dirty="0" smtClean="0">
                <a:latin typeface="Calibri"/>
                <a:cs typeface="Calibri"/>
              </a:rPr>
              <a:t>a</a:t>
            </a:r>
            <a:r>
              <a:rPr sz="3600" spc="0" baseline="3413" dirty="0" smtClean="0">
                <a:latin typeface="Calibri"/>
                <a:cs typeface="Calibri"/>
              </a:rPr>
              <a:t>ti</a:t>
            </a:r>
            <a:r>
              <a:rPr sz="3600" spc="-14" baseline="3413" dirty="0" smtClean="0">
                <a:latin typeface="Calibri"/>
                <a:cs typeface="Calibri"/>
              </a:rPr>
              <a:t>o</a:t>
            </a:r>
            <a:r>
              <a:rPr sz="3600" spc="0" baseline="3413" dirty="0" smtClean="0">
                <a:latin typeface="Calibri"/>
                <a:cs typeface="Calibri"/>
              </a:rPr>
              <a:t>n,</a:t>
            </a:r>
            <a:endParaRPr sz="2400" dirty="0">
              <a:latin typeface="Calibri"/>
              <a:cs typeface="Calibri"/>
            </a:endParaRPr>
          </a:p>
          <a:p>
            <a:pPr marL="12700">
              <a:spcBef>
                <a:spcPts val="17"/>
              </a:spcBef>
            </a:pPr>
            <a:r>
              <a:rPr sz="3600" spc="0" baseline="1137" dirty="0" smtClean="0">
                <a:latin typeface="Calibri"/>
                <a:cs typeface="Calibri"/>
              </a:rPr>
              <a:t>mo</a:t>
            </a:r>
            <a:r>
              <a:rPr sz="3600" spc="-29" baseline="1137" dirty="0" smtClean="0">
                <a:latin typeface="Calibri"/>
                <a:cs typeface="Calibri"/>
              </a:rPr>
              <a:t>s</a:t>
            </a:r>
            <a:r>
              <a:rPr sz="3600" spc="0" baseline="1137" dirty="0" smtClean="0">
                <a:latin typeface="Calibri"/>
                <a:cs typeface="Calibri"/>
              </a:rPr>
              <a:t>t</a:t>
            </a:r>
            <a:r>
              <a:rPr sz="3600" spc="277" baseline="1137" dirty="0" smtClean="0">
                <a:latin typeface="Calibri"/>
                <a:cs typeface="Calibri"/>
              </a:rPr>
              <a:t> </a:t>
            </a:r>
            <a:r>
              <a:rPr sz="3600" spc="0" baseline="1137" dirty="0" smtClean="0">
                <a:latin typeface="Calibri"/>
                <a:cs typeface="Calibri"/>
              </a:rPr>
              <a:t>neph</a:t>
            </a:r>
            <a:r>
              <a:rPr sz="3600" spc="-39" baseline="1137" dirty="0" smtClean="0">
                <a:latin typeface="Calibri"/>
                <a:cs typeface="Calibri"/>
              </a:rPr>
              <a:t>r</a:t>
            </a:r>
            <a:r>
              <a:rPr sz="3600" spc="0" baseline="1137" dirty="0" smtClean="0">
                <a:latin typeface="Calibri"/>
                <a:cs typeface="Calibri"/>
              </a:rPr>
              <a:t>ol</a:t>
            </a:r>
            <a:r>
              <a:rPr sz="3600" spc="-9" baseline="1137" dirty="0" smtClean="0">
                <a:latin typeface="Calibri"/>
                <a:cs typeface="Calibri"/>
              </a:rPr>
              <a:t>o</a:t>
            </a:r>
            <a:r>
              <a:rPr sz="3600" spc="0" baseline="1137" dirty="0" smtClean="0">
                <a:latin typeface="Calibri"/>
                <a:cs typeface="Calibri"/>
              </a:rPr>
              <a:t>gi</a:t>
            </a:r>
            <a:r>
              <a:rPr sz="3600" spc="-25" baseline="1137" dirty="0" smtClean="0">
                <a:latin typeface="Calibri"/>
                <a:cs typeface="Calibri"/>
              </a:rPr>
              <a:t>s</a:t>
            </a:r>
            <a:r>
              <a:rPr sz="3600" spc="0" baseline="1137" dirty="0" smtClean="0">
                <a:latin typeface="Calibri"/>
                <a:cs typeface="Calibri"/>
              </a:rPr>
              <a:t>ts</a:t>
            </a:r>
            <a:r>
              <a:rPr sz="3600" spc="272" baseline="1137" dirty="0" smtClean="0">
                <a:latin typeface="Calibri"/>
                <a:cs typeface="Calibri"/>
              </a:rPr>
              <a:t> </a:t>
            </a:r>
            <a:r>
              <a:rPr sz="3600" spc="0" baseline="1137" dirty="0" smtClean="0">
                <a:latin typeface="Calibri"/>
                <a:cs typeface="Calibri"/>
              </a:rPr>
              <a:t>use</a:t>
            </a:r>
            <a:r>
              <a:rPr sz="3600" spc="277" baseline="1137" dirty="0" smtClean="0">
                <a:latin typeface="Calibri"/>
                <a:cs typeface="Calibri"/>
              </a:rPr>
              <a:t> </a:t>
            </a:r>
            <a:r>
              <a:rPr sz="3600" spc="0" baseline="1137" dirty="0" smtClean="0">
                <a:latin typeface="Calibri"/>
                <a:cs typeface="Calibri"/>
              </a:rPr>
              <a:t>a</a:t>
            </a:r>
            <a:r>
              <a:rPr sz="3600" spc="277" baseline="1137" dirty="0" smtClean="0">
                <a:latin typeface="Calibri"/>
                <a:cs typeface="Calibri"/>
              </a:rPr>
              <a:t> </a:t>
            </a:r>
            <a:r>
              <a:rPr sz="3600" spc="-4" baseline="1137" dirty="0" smtClean="0">
                <a:latin typeface="Calibri"/>
                <a:cs typeface="Calibri"/>
              </a:rPr>
              <a:t>24</a:t>
            </a:r>
            <a:r>
              <a:rPr sz="3600" spc="0" baseline="1137" dirty="0" smtClean="0">
                <a:latin typeface="Calibri"/>
                <a:cs typeface="Calibri"/>
              </a:rPr>
              <a:t>-hour</a:t>
            </a:r>
            <a:r>
              <a:rPr sz="3600" spc="282" baseline="1137" dirty="0" smtClean="0">
                <a:latin typeface="Calibri"/>
                <a:cs typeface="Calibri"/>
              </a:rPr>
              <a:t> </a:t>
            </a:r>
            <a:r>
              <a:rPr sz="3600" spc="0" baseline="1137" dirty="0" smtClean="0">
                <a:latin typeface="Calibri"/>
                <a:cs typeface="Calibri"/>
              </a:rPr>
              <a:t>urine</a:t>
            </a:r>
            <a:r>
              <a:rPr sz="3600" spc="282" baseline="1137" dirty="0" smtClean="0">
                <a:latin typeface="Calibri"/>
                <a:cs typeface="Calibri"/>
              </a:rPr>
              <a:t> </a:t>
            </a:r>
            <a:r>
              <a:rPr sz="3600" spc="-19" baseline="1137" dirty="0" smtClean="0">
                <a:latin typeface="Calibri"/>
                <a:cs typeface="Calibri"/>
              </a:rPr>
              <a:t>c</a:t>
            </a:r>
            <a:r>
              <a:rPr sz="3600" spc="0" baseline="1137" dirty="0" smtClean="0">
                <a:latin typeface="Calibri"/>
                <a:cs typeface="Calibri"/>
              </a:rPr>
              <a:t>ollec</a:t>
            </a:r>
            <a:r>
              <a:rPr sz="3600" spc="-4" baseline="1137" dirty="0" smtClean="0">
                <a:latin typeface="Calibri"/>
                <a:cs typeface="Calibri"/>
              </a:rPr>
              <a:t>t</a:t>
            </a:r>
            <a:r>
              <a:rPr sz="3600" spc="0" baseline="1137" dirty="0" smtClean="0">
                <a:latin typeface="Calibri"/>
                <a:cs typeface="Calibri"/>
              </a:rPr>
              <a:t>ion</a:t>
            </a:r>
            <a:r>
              <a:rPr sz="3600" spc="272" baseline="1137" dirty="0" smtClean="0">
                <a:latin typeface="Calibri"/>
                <a:cs typeface="Calibri"/>
              </a:rPr>
              <a:t> </a:t>
            </a:r>
            <a:r>
              <a:rPr sz="3600" spc="0" baseline="1137" dirty="0" smtClean="0">
                <a:latin typeface="Calibri"/>
                <a:cs typeface="Calibri"/>
              </a:rPr>
              <a:t>pe</a:t>
            </a:r>
            <a:r>
              <a:rPr sz="3600" spc="4" baseline="1137" dirty="0" smtClean="0">
                <a:latin typeface="Calibri"/>
                <a:cs typeface="Calibri"/>
              </a:rPr>
              <a:t>r</a:t>
            </a:r>
            <a:r>
              <a:rPr sz="3600" spc="0" baseline="1137" dirty="0" smtClean="0">
                <a:latin typeface="Calibri"/>
                <a:cs typeface="Calibri"/>
              </a:rPr>
              <a:t>iod</a:t>
            </a:r>
            <a:r>
              <a:rPr sz="3600" spc="269" baseline="1137" dirty="0" smtClean="0">
                <a:latin typeface="Calibri"/>
                <a:cs typeface="Calibri"/>
              </a:rPr>
              <a:t> </a:t>
            </a:r>
            <a:r>
              <a:rPr sz="3600" spc="-50" baseline="1137" dirty="0" smtClean="0">
                <a:latin typeface="Calibri"/>
                <a:cs typeface="Calibri"/>
              </a:rPr>
              <a:t>f</a:t>
            </a:r>
            <a:r>
              <a:rPr sz="3600" spc="0" baseline="1137" dirty="0" smtClean="0">
                <a:latin typeface="Calibri"/>
                <a:cs typeface="Calibri"/>
              </a:rPr>
              <a:t>or</a:t>
            </a:r>
            <a:endParaRPr sz="2400" dirty="0">
              <a:latin typeface="Calibri"/>
              <a:cs typeface="Calibri"/>
            </a:endParaRPr>
          </a:p>
          <a:p>
            <a:pPr marL="12700" marR="45720"/>
            <a:r>
              <a:rPr sz="3600" spc="0" baseline="1137" dirty="0" smtClean="0">
                <a:latin typeface="Calibri"/>
                <a:cs typeface="Calibri"/>
              </a:rPr>
              <a:t>the</a:t>
            </a:r>
            <a:r>
              <a:rPr sz="3600" spc="-4" baseline="1137" dirty="0" smtClean="0">
                <a:latin typeface="Calibri"/>
                <a:cs typeface="Calibri"/>
              </a:rPr>
              <a:t> </a:t>
            </a:r>
            <a:r>
              <a:rPr sz="3600" spc="0" baseline="1137" dirty="0" smtClean="0">
                <a:latin typeface="Calibri"/>
                <a:cs typeface="Calibri"/>
              </a:rPr>
              <a:t>d</a:t>
            </a:r>
            <a:r>
              <a:rPr sz="3600" spc="-4" baseline="1137" dirty="0" smtClean="0">
                <a:latin typeface="Calibri"/>
                <a:cs typeface="Calibri"/>
              </a:rPr>
              <a:t>e</a:t>
            </a:r>
            <a:r>
              <a:rPr sz="3600" spc="-25" baseline="1137" dirty="0" smtClean="0">
                <a:latin typeface="Calibri"/>
                <a:cs typeface="Calibri"/>
              </a:rPr>
              <a:t>t</a:t>
            </a:r>
            <a:r>
              <a:rPr sz="3600" spc="0" baseline="1137" dirty="0" smtClean="0">
                <a:latin typeface="Calibri"/>
                <a:cs typeface="Calibri"/>
              </a:rPr>
              <a:t>er</a:t>
            </a:r>
            <a:r>
              <a:rPr sz="3600" spc="9" baseline="1137" dirty="0" smtClean="0">
                <a:latin typeface="Calibri"/>
                <a:cs typeface="Calibri"/>
              </a:rPr>
              <a:t>m</a:t>
            </a:r>
            <a:r>
              <a:rPr sz="3600" spc="0" baseline="1137" dirty="0" smtClean="0">
                <a:latin typeface="Calibri"/>
                <a:cs typeface="Calibri"/>
              </a:rPr>
              <a:t>in</a:t>
            </a:r>
            <a:r>
              <a:rPr sz="3600" spc="-19" baseline="1137" dirty="0" smtClean="0">
                <a:latin typeface="Calibri"/>
                <a:cs typeface="Calibri"/>
              </a:rPr>
              <a:t>a</a:t>
            </a:r>
            <a:r>
              <a:rPr sz="3600" spc="0" baseline="1137" dirty="0" smtClean="0">
                <a:latin typeface="Calibri"/>
                <a:cs typeface="Calibri"/>
              </a:rPr>
              <a:t>tion</a:t>
            </a:r>
            <a:r>
              <a:rPr sz="3600" spc="-24" baseline="1137" dirty="0" smtClean="0">
                <a:latin typeface="Calibri"/>
                <a:cs typeface="Calibri"/>
              </a:rPr>
              <a:t> </a:t>
            </a:r>
            <a:r>
              <a:rPr sz="3600" spc="-4" baseline="1137" dirty="0" smtClean="0">
                <a:latin typeface="Calibri"/>
                <a:cs typeface="Calibri"/>
              </a:rPr>
              <a:t>o</a:t>
            </a:r>
            <a:r>
              <a:rPr sz="3600" spc="0" baseline="1137" dirty="0" smtClean="0">
                <a:latin typeface="Calibri"/>
                <a:cs typeface="Calibri"/>
              </a:rPr>
              <a:t>f</a:t>
            </a:r>
            <a:r>
              <a:rPr sz="3600" spc="9" baseline="1137" dirty="0" smtClean="0">
                <a:latin typeface="Calibri"/>
                <a:cs typeface="Calibri"/>
              </a:rPr>
              <a:t> </a:t>
            </a:r>
            <a:r>
              <a:rPr sz="3600" spc="0" baseline="1137" dirty="0" smtClean="0">
                <a:latin typeface="Calibri"/>
                <a:cs typeface="Calibri"/>
              </a:rPr>
              <a:t>c</a:t>
            </a:r>
            <a:r>
              <a:rPr sz="3600" spc="-29" baseline="1137" dirty="0" smtClean="0">
                <a:latin typeface="Calibri"/>
                <a:cs typeface="Calibri"/>
              </a:rPr>
              <a:t>r</a:t>
            </a:r>
            <a:r>
              <a:rPr sz="3600" spc="0" baseline="1137" dirty="0" smtClean="0">
                <a:latin typeface="Calibri"/>
                <a:cs typeface="Calibri"/>
              </a:rPr>
              <a:t>e</a:t>
            </a:r>
            <a:r>
              <a:rPr sz="3600" spc="-14" baseline="1137" dirty="0" smtClean="0">
                <a:latin typeface="Calibri"/>
                <a:cs typeface="Calibri"/>
              </a:rPr>
              <a:t>a</a:t>
            </a:r>
            <a:r>
              <a:rPr sz="3600" spc="0" baseline="1137" dirty="0" smtClean="0">
                <a:latin typeface="Calibri"/>
                <a:cs typeface="Calibri"/>
              </a:rPr>
              <a:t>tinine</a:t>
            </a:r>
            <a:r>
              <a:rPr sz="3600" spc="-4" baseline="1137" dirty="0" smtClean="0">
                <a:latin typeface="Calibri"/>
                <a:cs typeface="Calibri"/>
              </a:rPr>
              <a:t> </a:t>
            </a:r>
            <a:r>
              <a:rPr sz="3600" spc="0" baseline="1137" dirty="0" smtClean="0">
                <a:latin typeface="Calibri"/>
                <a:cs typeface="Calibri"/>
              </a:rPr>
              <a:t>cl</a:t>
            </a:r>
            <a:r>
              <a:rPr sz="3600" spc="9" baseline="1137" dirty="0" smtClean="0">
                <a:latin typeface="Calibri"/>
                <a:cs typeface="Calibri"/>
              </a:rPr>
              <a:t>e</a:t>
            </a:r>
            <a:r>
              <a:rPr sz="3600" spc="0" baseline="1137" dirty="0" smtClean="0">
                <a:latin typeface="Calibri"/>
                <a:cs typeface="Calibri"/>
              </a:rPr>
              <a:t>a</a:t>
            </a:r>
            <a:r>
              <a:rPr sz="3600" spc="-39" baseline="1137" dirty="0" smtClean="0">
                <a:latin typeface="Calibri"/>
                <a:cs typeface="Calibri"/>
              </a:rPr>
              <a:t>r</a:t>
            </a:r>
            <a:r>
              <a:rPr sz="3600" spc="0" baseline="1137" dirty="0" smtClean="0">
                <a:latin typeface="Calibri"/>
                <a:cs typeface="Calibri"/>
              </a:rPr>
              <a:t>an</a:t>
            </a:r>
            <a:r>
              <a:rPr sz="3600" spc="4" baseline="1137" dirty="0" smtClean="0">
                <a:latin typeface="Calibri"/>
                <a:cs typeface="Calibri"/>
              </a:rPr>
              <a:t>c</a:t>
            </a:r>
            <a:r>
              <a:rPr sz="3600" spc="9" baseline="1137" dirty="0" smtClean="0">
                <a:latin typeface="Calibri"/>
                <a:cs typeface="Calibri"/>
              </a:rPr>
              <a:t>e</a:t>
            </a:r>
            <a:r>
              <a:rPr sz="3600" spc="0" baseline="1137" dirty="0" smtClean="0">
                <a:latin typeface="Calibri"/>
                <a:cs typeface="Calibri"/>
              </a:rPr>
              <a:t>.</a:t>
            </a:r>
            <a:endParaRPr sz="2400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687976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bject 19"/>
          <p:cNvSpPr txBox="1"/>
          <p:nvPr/>
        </p:nvSpPr>
        <p:spPr>
          <a:xfrm>
            <a:off x="1411605" y="665733"/>
            <a:ext cx="6382852" cy="4323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60"/>
              </a:lnSpc>
              <a:spcBef>
                <a:spcPts val="168"/>
              </a:spcBef>
            </a:pPr>
            <a:r>
              <a:rPr sz="4800" b="1" spc="-4" baseline="3413" dirty="0" smtClean="0">
                <a:solidFill>
                  <a:srgbClr val="FF0000"/>
                </a:solidFill>
                <a:latin typeface="Calibri"/>
                <a:cs typeface="Calibri"/>
              </a:rPr>
              <a:t>M</a:t>
            </a: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easu</a:t>
            </a:r>
            <a:r>
              <a:rPr sz="4800" b="1" spc="-34" baseline="3413" dirty="0" smtClean="0">
                <a:solidFill>
                  <a:srgbClr val="FF0000"/>
                </a:solidFill>
                <a:latin typeface="Calibri"/>
                <a:cs typeface="Calibri"/>
              </a:rPr>
              <a:t>r</a:t>
            </a: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eme</a:t>
            </a:r>
            <a:r>
              <a:rPr sz="4800" b="1" spc="-39" baseline="3413" dirty="0" smtClean="0">
                <a:solidFill>
                  <a:srgbClr val="FF0000"/>
                </a:solidFill>
                <a:latin typeface="Calibri"/>
                <a:cs typeface="Calibri"/>
              </a:rPr>
              <a:t>n</a:t>
            </a: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t</a:t>
            </a:r>
            <a:r>
              <a:rPr sz="4800" b="1" spc="-19" baseline="3413" dirty="0" smtClean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of c</a:t>
            </a:r>
            <a:r>
              <a:rPr sz="4800" b="1" spc="-34" baseline="3413" dirty="0" smtClean="0">
                <a:solidFill>
                  <a:srgbClr val="FF0000"/>
                </a:solidFill>
                <a:latin typeface="Calibri"/>
                <a:cs typeface="Calibri"/>
              </a:rPr>
              <a:t>r</a:t>
            </a: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e</a:t>
            </a:r>
            <a:r>
              <a:rPr sz="4800" b="1" spc="-25" baseline="3413" dirty="0" smtClean="0">
                <a:solidFill>
                  <a:srgbClr val="FF0000"/>
                </a:solidFill>
                <a:latin typeface="Calibri"/>
                <a:cs typeface="Calibri"/>
              </a:rPr>
              <a:t>a</a:t>
            </a: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tinine</a:t>
            </a:r>
            <a:r>
              <a:rPr sz="4800" b="1" spc="-24" baseline="3413" dirty="0" smtClean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clea</a:t>
            </a:r>
            <a:r>
              <a:rPr sz="4800" b="1" spc="-64" baseline="3413" dirty="0" smtClean="0">
                <a:solidFill>
                  <a:srgbClr val="FF0000"/>
                </a:solidFill>
                <a:latin typeface="Calibri"/>
                <a:cs typeface="Calibri"/>
              </a:rPr>
              <a:t>r</a:t>
            </a: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ance</a:t>
            </a:r>
            <a:endParaRPr sz="3200">
              <a:latin typeface="Calibri"/>
              <a:cs typeface="Calibri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535940" y="1634902"/>
            <a:ext cx="177800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5"/>
              </a:lnSpc>
              <a:spcBef>
                <a:spcPts val="127"/>
              </a:spcBef>
            </a:pPr>
            <a:r>
              <a:rPr sz="2400" spc="0" dirty="0" smtClean="0">
                <a:latin typeface="Arial"/>
                <a:cs typeface="Arial"/>
              </a:rPr>
              <a:t>•</a:t>
            </a:r>
            <a:endParaRPr sz="2400">
              <a:latin typeface="Arial"/>
              <a:cs typeface="Aria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878840" y="1653286"/>
            <a:ext cx="2932838" cy="65984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-34" baseline="3413" dirty="0" smtClean="0">
                <a:latin typeface="Calibri"/>
                <a:cs typeface="Calibri"/>
              </a:rPr>
              <a:t>F</a:t>
            </a:r>
            <a:r>
              <a:rPr sz="3600" spc="0" baseline="3413" dirty="0" smtClean="0">
                <a:latin typeface="Calibri"/>
                <a:cs typeface="Calibri"/>
              </a:rPr>
              <a:t>or</a:t>
            </a:r>
            <a:r>
              <a:rPr sz="3600" spc="-14" baseline="3413" dirty="0" smtClean="0">
                <a:latin typeface="Calibri"/>
                <a:cs typeface="Calibri"/>
              </a:rPr>
              <a:t> </a:t>
            </a:r>
            <a:r>
              <a:rPr sz="3600" spc="-29" baseline="3413" dirty="0" smtClean="0">
                <a:latin typeface="Calibri"/>
                <a:cs typeface="Calibri"/>
              </a:rPr>
              <a:t>e</a:t>
            </a:r>
            <a:r>
              <a:rPr sz="3600" spc="-44" baseline="3413" dirty="0" smtClean="0">
                <a:latin typeface="Calibri"/>
                <a:cs typeface="Calibri"/>
              </a:rPr>
              <a:t>x</a:t>
            </a:r>
            <a:r>
              <a:rPr sz="3600" spc="0" baseline="3413" dirty="0" smtClean="0">
                <a:latin typeface="Calibri"/>
                <a:cs typeface="Calibri"/>
              </a:rPr>
              <a:t>ampl</a:t>
            </a:r>
            <a:r>
              <a:rPr sz="3600" spc="9" baseline="3413" dirty="0" smtClean="0">
                <a:latin typeface="Calibri"/>
                <a:cs typeface="Calibri"/>
              </a:rPr>
              <a:t>e</a:t>
            </a:r>
            <a:r>
              <a:rPr sz="3600" spc="0" baseline="3413" dirty="0" smtClean="0">
                <a:latin typeface="Calibri"/>
                <a:cs typeface="Calibri"/>
              </a:rPr>
              <a:t>,</a:t>
            </a:r>
            <a:r>
              <a:rPr sz="3600" spc="-14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a </a:t>
            </a:r>
            <a:r>
              <a:rPr sz="3600" spc="-4" baseline="3413" dirty="0" smtClean="0">
                <a:latin typeface="Calibri"/>
                <a:cs typeface="Calibri"/>
              </a:rPr>
              <a:t>24-</a:t>
            </a:r>
            <a:r>
              <a:rPr sz="3600" spc="0" baseline="3413" dirty="0" smtClean="0">
                <a:latin typeface="Calibri"/>
                <a:cs typeface="Calibri"/>
              </a:rPr>
              <a:t>hour</a:t>
            </a:r>
            <a:endParaRPr sz="2400" dirty="0">
              <a:latin typeface="Calibri"/>
              <a:cs typeface="Calibri"/>
            </a:endParaRPr>
          </a:p>
          <a:p>
            <a:pPr marL="12700" marR="45720">
              <a:lnSpc>
                <a:spcPts val="2595"/>
              </a:lnSpc>
              <a:spcBef>
                <a:spcPts val="2"/>
              </a:spcBef>
            </a:pPr>
            <a:r>
              <a:rPr sz="3600" spc="0" baseline="3413" dirty="0" smtClean="0">
                <a:latin typeface="Calibri"/>
                <a:cs typeface="Calibri"/>
              </a:rPr>
              <a:t>the</a:t>
            </a:r>
            <a:r>
              <a:rPr sz="3600" spc="-9" baseline="3413" dirty="0" smtClean="0">
                <a:latin typeface="Calibri"/>
                <a:cs typeface="Calibri"/>
              </a:rPr>
              <a:t> </a:t>
            </a:r>
            <a:r>
              <a:rPr sz="3600" spc="-50" baseline="3413" dirty="0" smtClean="0">
                <a:latin typeface="Calibri"/>
                <a:cs typeface="Calibri"/>
              </a:rPr>
              <a:t>f</a:t>
            </a:r>
            <a:r>
              <a:rPr sz="3600" spc="0" baseline="3413" dirty="0" smtClean="0">
                <a:latin typeface="Calibri"/>
                <a:cs typeface="Calibri"/>
              </a:rPr>
              <a:t>oll</a:t>
            </a:r>
            <a:r>
              <a:rPr sz="3600" spc="-25" baseline="3413" dirty="0" smtClean="0">
                <a:latin typeface="Calibri"/>
                <a:cs typeface="Calibri"/>
              </a:rPr>
              <a:t>o</a:t>
            </a:r>
            <a:r>
              <a:rPr sz="3600" spc="0" baseline="3413" dirty="0" smtClean="0">
                <a:latin typeface="Calibri"/>
                <a:cs typeface="Calibri"/>
              </a:rPr>
              <a:t>wing</a:t>
            </a:r>
            <a:r>
              <a:rPr sz="3600" spc="-9" baseline="3413" dirty="0" smtClean="0">
                <a:latin typeface="Calibri"/>
                <a:cs typeface="Calibri"/>
              </a:rPr>
              <a:t> </a:t>
            </a:r>
            <a:r>
              <a:rPr sz="3600" spc="-34" baseline="3413" dirty="0" smtClean="0">
                <a:latin typeface="Calibri"/>
                <a:cs typeface="Calibri"/>
              </a:rPr>
              <a:t>r</a:t>
            </a:r>
            <a:r>
              <a:rPr sz="3600" spc="0" baseline="3413" dirty="0" smtClean="0">
                <a:latin typeface="Calibri"/>
                <a:cs typeface="Calibri"/>
              </a:rPr>
              <a:t>esults:</a:t>
            </a:r>
            <a:endParaRPr sz="2400" dirty="0">
              <a:latin typeface="Calibri"/>
              <a:cs typeface="Calibri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3809822" y="1653286"/>
            <a:ext cx="719266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latin typeface="Calibri"/>
                <a:cs typeface="Calibri"/>
              </a:rPr>
              <a:t>urine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4527626" y="1653286"/>
            <a:ext cx="550910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-25" baseline="3413" dirty="0" smtClean="0">
                <a:latin typeface="Calibri"/>
                <a:cs typeface="Calibri"/>
              </a:rPr>
              <a:t>w</a:t>
            </a:r>
            <a:r>
              <a:rPr sz="3600" spc="0" baseline="3413" dirty="0" smtClean="0">
                <a:latin typeface="Calibri"/>
                <a:cs typeface="Calibri"/>
              </a:rPr>
              <a:t>as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5074437" y="1653286"/>
            <a:ext cx="1190634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-19" baseline="3413" dirty="0" smtClean="0">
                <a:latin typeface="Calibri"/>
                <a:cs typeface="Calibri"/>
              </a:rPr>
              <a:t>c</a:t>
            </a:r>
            <a:r>
              <a:rPr sz="3600" spc="0" baseline="3413" dirty="0" smtClean="0">
                <a:latin typeface="Calibri"/>
                <a:cs typeface="Calibri"/>
              </a:rPr>
              <a:t>ollec</a:t>
            </a:r>
            <a:r>
              <a:rPr sz="3600" spc="-14" baseline="3413" dirty="0" smtClean="0">
                <a:latin typeface="Calibri"/>
                <a:cs typeface="Calibri"/>
              </a:rPr>
              <a:t>t</a:t>
            </a:r>
            <a:r>
              <a:rPr sz="3600" spc="0" baseline="3413" dirty="0" smtClean="0">
                <a:latin typeface="Calibri"/>
                <a:cs typeface="Calibri"/>
              </a:rPr>
              <a:t>ed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6260109" y="1653286"/>
            <a:ext cx="424985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-50" baseline="3413" dirty="0" smtClean="0">
                <a:latin typeface="Calibri"/>
                <a:cs typeface="Calibri"/>
              </a:rPr>
              <a:t>f</a:t>
            </a:r>
            <a:r>
              <a:rPr sz="3600" spc="0" baseline="3413" dirty="0" smtClean="0">
                <a:latin typeface="Calibri"/>
                <a:cs typeface="Calibri"/>
              </a:rPr>
              <a:t>or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6682866" y="1653286"/>
            <a:ext cx="217120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latin typeface="Calibri"/>
                <a:cs typeface="Calibri"/>
              </a:rPr>
              <a:t>a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6897750" y="1653286"/>
            <a:ext cx="957466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latin typeface="Calibri"/>
                <a:cs typeface="Calibri"/>
              </a:rPr>
              <a:t>p</a:t>
            </a:r>
            <a:r>
              <a:rPr sz="3600" spc="-25" baseline="3413" dirty="0" smtClean="0">
                <a:latin typeface="Calibri"/>
                <a:cs typeface="Calibri"/>
              </a:rPr>
              <a:t>a</a:t>
            </a:r>
            <a:r>
              <a:rPr sz="3600" spc="0" baseline="3413" dirty="0" smtClean="0">
                <a:latin typeface="Calibri"/>
                <a:cs typeface="Calibri"/>
              </a:rPr>
              <a:t>tie</a:t>
            </a:r>
            <a:r>
              <a:rPr sz="3600" spc="-19" baseline="3413" dirty="0" smtClean="0">
                <a:latin typeface="Calibri"/>
                <a:cs typeface="Calibri"/>
              </a:rPr>
              <a:t>n</a:t>
            </a:r>
            <a:r>
              <a:rPr sz="3600" spc="0" baseline="3413" dirty="0" smtClean="0">
                <a:latin typeface="Calibri"/>
                <a:cs typeface="Calibri"/>
              </a:rPr>
              <a:t>t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7852994" y="1653286"/>
            <a:ext cx="621188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latin typeface="Calibri"/>
                <a:cs typeface="Calibri"/>
              </a:rPr>
              <a:t>with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806245" y="2656344"/>
            <a:ext cx="7804355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U</a:t>
            </a:r>
            <a:r>
              <a:rPr lang="en-US" sz="2400" baseline="-25000" dirty="0" err="1" smtClean="0">
                <a:latin typeface="Times New Roman" pitchFamily="18" charset="0"/>
                <a:cs typeface="Times New Roman" pitchFamily="18" charset="0"/>
              </a:rPr>
              <a:t>Cr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    =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55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mg/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dL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V urine  =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1000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mL</a:t>
            </a:r>
          </a:p>
          <a:p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sz="2400" baseline="-25000" dirty="0" err="1" smtClean="0">
                <a:latin typeface="Times New Roman" pitchFamily="18" charset="0"/>
                <a:cs typeface="Times New Roman" pitchFamily="18" charset="0"/>
              </a:rPr>
              <a:t>Cr</a:t>
            </a:r>
            <a:r>
              <a:rPr lang="en-US" sz="2400" baseline="-25000" dirty="0" smtClean="0">
                <a:latin typeface="Times New Roman" pitchFamily="18" charset="0"/>
                <a:cs typeface="Times New Roman" pitchFamily="18" charset="0"/>
              </a:rPr>
              <a:t>           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= 1.0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mg/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dL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            = 24 h × 60 min/h = 1440 min</a:t>
            </a:r>
          </a:p>
          <a:p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CrCl</a:t>
            </a:r>
            <a:r>
              <a:rPr lang="en-US" sz="24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(mL/min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) = (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UCr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⋅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Vurine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) / (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SCr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⋅ T) </a:t>
            </a:r>
            <a:endParaRPr lang="en-US" sz="2400" dirty="0" smtClean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                =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(55 mg/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dL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⋅ 1000 mL)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/(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1.0 mg/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dL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⋅ 1440 min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                 =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38 mL/min.</a:t>
            </a:r>
            <a:endParaRPr lang="ar-IQ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2724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object 16"/>
          <p:cNvSpPr txBox="1"/>
          <p:nvPr/>
        </p:nvSpPr>
        <p:spPr>
          <a:xfrm>
            <a:off x="1411605" y="665733"/>
            <a:ext cx="6382852" cy="4323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60"/>
              </a:lnSpc>
              <a:spcBef>
                <a:spcPts val="168"/>
              </a:spcBef>
            </a:pPr>
            <a:r>
              <a:rPr sz="4800" b="1" spc="-4" baseline="3413" dirty="0" smtClean="0">
                <a:solidFill>
                  <a:srgbClr val="FF0000"/>
                </a:solidFill>
                <a:latin typeface="Calibri"/>
                <a:cs typeface="Calibri"/>
              </a:rPr>
              <a:t>M</a:t>
            </a: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easu</a:t>
            </a:r>
            <a:r>
              <a:rPr sz="4800" b="1" spc="-34" baseline="3413" dirty="0" smtClean="0">
                <a:solidFill>
                  <a:srgbClr val="FF0000"/>
                </a:solidFill>
                <a:latin typeface="Calibri"/>
                <a:cs typeface="Calibri"/>
              </a:rPr>
              <a:t>r</a:t>
            </a: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eme</a:t>
            </a:r>
            <a:r>
              <a:rPr sz="4800" b="1" spc="-39" baseline="3413" dirty="0" smtClean="0">
                <a:solidFill>
                  <a:srgbClr val="FF0000"/>
                </a:solidFill>
                <a:latin typeface="Calibri"/>
                <a:cs typeface="Calibri"/>
              </a:rPr>
              <a:t>n</a:t>
            </a: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t</a:t>
            </a:r>
            <a:r>
              <a:rPr sz="4800" b="1" spc="-19" baseline="3413" dirty="0" smtClean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of c</a:t>
            </a:r>
            <a:r>
              <a:rPr sz="4800" b="1" spc="-34" baseline="3413" dirty="0" smtClean="0">
                <a:solidFill>
                  <a:srgbClr val="FF0000"/>
                </a:solidFill>
                <a:latin typeface="Calibri"/>
                <a:cs typeface="Calibri"/>
              </a:rPr>
              <a:t>r</a:t>
            </a: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e</a:t>
            </a:r>
            <a:r>
              <a:rPr sz="4800" b="1" spc="-25" baseline="3413" dirty="0" smtClean="0">
                <a:solidFill>
                  <a:srgbClr val="FF0000"/>
                </a:solidFill>
                <a:latin typeface="Calibri"/>
                <a:cs typeface="Calibri"/>
              </a:rPr>
              <a:t>a</a:t>
            </a: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tinine</a:t>
            </a:r>
            <a:r>
              <a:rPr sz="4800" b="1" spc="-24" baseline="3413" dirty="0" smtClean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clea</a:t>
            </a:r>
            <a:r>
              <a:rPr sz="4800" b="1" spc="-64" baseline="3413" dirty="0" smtClean="0">
                <a:solidFill>
                  <a:srgbClr val="FF0000"/>
                </a:solidFill>
                <a:latin typeface="Calibri"/>
                <a:cs typeface="Calibri"/>
              </a:rPr>
              <a:t>r</a:t>
            </a: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ance</a:t>
            </a:r>
            <a:endParaRPr sz="3200">
              <a:latin typeface="Calibri"/>
              <a:cs typeface="Calibri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535940" y="1879600"/>
            <a:ext cx="177800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5"/>
              </a:lnSpc>
              <a:spcBef>
                <a:spcPts val="127"/>
              </a:spcBef>
            </a:pPr>
            <a:r>
              <a:rPr sz="2400" spc="0" dirty="0" smtClean="0">
                <a:latin typeface="Arial"/>
                <a:cs typeface="Arial"/>
              </a:rPr>
              <a:t>•</a:t>
            </a:r>
            <a:endParaRPr sz="2400" dirty="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878840" y="1689862"/>
            <a:ext cx="7776012" cy="90093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algn="just">
              <a:spcBef>
                <a:spcPts val="127"/>
              </a:spcBef>
            </a:pPr>
            <a:r>
              <a:rPr lang="en-US" sz="3600" baseline="3413" dirty="0">
                <a:latin typeface="Times New Roman" pitchFamily="18" charset="0"/>
                <a:cs typeface="Times New Roman" pitchFamily="18" charset="0"/>
              </a:rPr>
              <a:t>However, for the purpose of drug dosing, </a:t>
            </a:r>
            <a:r>
              <a:rPr lang="en-US" sz="3600" baseline="3413" dirty="0" smtClean="0">
                <a:latin typeface="Times New Roman" pitchFamily="18" charset="0"/>
                <a:cs typeface="Times New Roman" pitchFamily="18" charset="0"/>
              </a:rPr>
              <a:t>collection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aseline="3413" dirty="0" smtClean="0">
                <a:latin typeface="Times New Roman" pitchFamily="18" charset="0"/>
                <a:cs typeface="Times New Roman" pitchFamily="18" charset="0"/>
              </a:rPr>
              <a:t>periods </a:t>
            </a:r>
            <a:r>
              <a:rPr lang="en-US" sz="3600" baseline="3413" dirty="0">
                <a:latin typeface="Times New Roman" pitchFamily="18" charset="0"/>
                <a:cs typeface="Times New Roman" pitchFamily="18" charset="0"/>
              </a:rPr>
              <a:t>of 8–12 hours have been sufficient</a:t>
            </a:r>
            <a:endParaRPr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535940" y="3429000"/>
            <a:ext cx="177800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5"/>
              </a:lnSpc>
              <a:spcBef>
                <a:spcPts val="127"/>
              </a:spcBef>
            </a:pPr>
            <a:r>
              <a:rPr sz="2400" spc="0" dirty="0" smtClean="0">
                <a:latin typeface="Arial"/>
                <a:cs typeface="Arial"/>
              </a:rPr>
              <a:t>•</a:t>
            </a:r>
            <a:endParaRPr sz="2400" dirty="0">
              <a:latin typeface="Arial"/>
              <a:cs typeface="Arial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878840" y="3230940"/>
            <a:ext cx="7776012" cy="16879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f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renal function is stable, the blood sample for determination of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serum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creatinine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may not need to be collected at the precise midpoint of the urine collection.</a:t>
            </a:r>
            <a:endParaRPr lang="ar-IQ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1753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ject 8"/>
          <p:cNvSpPr txBox="1"/>
          <p:nvPr/>
        </p:nvSpPr>
        <p:spPr>
          <a:xfrm>
            <a:off x="1411605" y="665733"/>
            <a:ext cx="6382852" cy="4323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60"/>
              </a:lnSpc>
              <a:spcBef>
                <a:spcPts val="168"/>
              </a:spcBef>
            </a:pPr>
            <a:r>
              <a:rPr sz="4800" b="1" spc="-4" baseline="3413" dirty="0" smtClean="0">
                <a:solidFill>
                  <a:srgbClr val="FF0000"/>
                </a:solidFill>
                <a:latin typeface="Calibri"/>
                <a:cs typeface="Calibri"/>
              </a:rPr>
              <a:t>M</a:t>
            </a: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easu</a:t>
            </a:r>
            <a:r>
              <a:rPr sz="4800" b="1" spc="-34" baseline="3413" dirty="0" smtClean="0">
                <a:solidFill>
                  <a:srgbClr val="FF0000"/>
                </a:solidFill>
                <a:latin typeface="Calibri"/>
                <a:cs typeface="Calibri"/>
              </a:rPr>
              <a:t>r</a:t>
            </a: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eme</a:t>
            </a:r>
            <a:r>
              <a:rPr sz="4800" b="1" spc="-39" baseline="3413" dirty="0" smtClean="0">
                <a:solidFill>
                  <a:srgbClr val="FF0000"/>
                </a:solidFill>
                <a:latin typeface="Calibri"/>
                <a:cs typeface="Calibri"/>
              </a:rPr>
              <a:t>n</a:t>
            </a: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t</a:t>
            </a:r>
            <a:r>
              <a:rPr sz="4800" b="1" spc="-19" baseline="3413" dirty="0" smtClean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of c</a:t>
            </a:r>
            <a:r>
              <a:rPr sz="4800" b="1" spc="-34" baseline="3413" dirty="0" smtClean="0">
                <a:solidFill>
                  <a:srgbClr val="FF0000"/>
                </a:solidFill>
                <a:latin typeface="Calibri"/>
                <a:cs typeface="Calibri"/>
              </a:rPr>
              <a:t>r</a:t>
            </a: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e</a:t>
            </a:r>
            <a:r>
              <a:rPr sz="4800" b="1" spc="-25" baseline="3413" dirty="0" smtClean="0">
                <a:solidFill>
                  <a:srgbClr val="FF0000"/>
                </a:solidFill>
                <a:latin typeface="Calibri"/>
                <a:cs typeface="Calibri"/>
              </a:rPr>
              <a:t>a</a:t>
            </a: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tinine</a:t>
            </a:r>
            <a:r>
              <a:rPr sz="4800" b="1" spc="-24" baseline="3413" dirty="0" smtClean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clea</a:t>
            </a:r>
            <a:r>
              <a:rPr sz="4800" b="1" spc="-64" baseline="3413" dirty="0" smtClean="0">
                <a:solidFill>
                  <a:srgbClr val="FF0000"/>
                </a:solidFill>
                <a:latin typeface="Calibri"/>
                <a:cs typeface="Calibri"/>
              </a:rPr>
              <a:t>r</a:t>
            </a: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ance</a:t>
            </a:r>
            <a:endParaRPr sz="32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35940" y="1671478"/>
            <a:ext cx="177800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5"/>
              </a:lnSpc>
              <a:spcBef>
                <a:spcPts val="127"/>
              </a:spcBef>
            </a:pPr>
            <a:r>
              <a:rPr sz="2400" spc="0" dirty="0" smtClean="0">
                <a:latin typeface="Arial"/>
                <a:cs typeface="Arial"/>
              </a:rPr>
              <a:t>•</a:t>
            </a:r>
            <a:endParaRPr sz="24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878840" y="1689862"/>
            <a:ext cx="7020374" cy="69634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-44" baseline="3413" dirty="0" smtClean="0">
                <a:latin typeface="Calibri"/>
                <a:cs typeface="Calibri"/>
              </a:rPr>
              <a:t>R</a:t>
            </a:r>
            <a:r>
              <a:rPr sz="3600" spc="0" baseline="3413" dirty="0" smtClean="0">
                <a:latin typeface="Calibri"/>
                <a:cs typeface="Calibri"/>
              </a:rPr>
              <a:t>outine</a:t>
            </a:r>
            <a:r>
              <a:rPr sz="3600" spc="-24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me</a:t>
            </a:r>
            <a:r>
              <a:rPr sz="3600" spc="9" baseline="3413" dirty="0" smtClean="0">
                <a:latin typeface="Calibri"/>
                <a:cs typeface="Calibri"/>
              </a:rPr>
              <a:t>a</a:t>
            </a:r>
            <a:r>
              <a:rPr sz="3600" spc="0" baseline="3413" dirty="0" smtClean="0">
                <a:latin typeface="Calibri"/>
                <a:cs typeface="Calibri"/>
              </a:rPr>
              <a:t>su</a:t>
            </a:r>
            <a:r>
              <a:rPr sz="3600" spc="-34" baseline="3413" dirty="0" smtClean="0">
                <a:latin typeface="Calibri"/>
                <a:cs typeface="Calibri"/>
              </a:rPr>
              <a:t>r</a:t>
            </a:r>
            <a:r>
              <a:rPr sz="3600" spc="0" baseline="3413" dirty="0" smtClean="0">
                <a:latin typeface="Calibri"/>
                <a:cs typeface="Calibri"/>
              </a:rPr>
              <a:t>e</a:t>
            </a:r>
            <a:r>
              <a:rPr sz="3600" spc="4" baseline="3413" dirty="0" smtClean="0">
                <a:latin typeface="Calibri"/>
                <a:cs typeface="Calibri"/>
              </a:rPr>
              <a:t>m</a:t>
            </a:r>
            <a:r>
              <a:rPr sz="3600" spc="0" baseline="3413" dirty="0" smtClean="0">
                <a:latin typeface="Calibri"/>
                <a:cs typeface="Calibri"/>
              </a:rPr>
              <a:t>e</a:t>
            </a:r>
            <a:r>
              <a:rPr sz="3600" spc="-19" baseline="3413" dirty="0" smtClean="0">
                <a:latin typeface="Calibri"/>
                <a:cs typeface="Calibri"/>
              </a:rPr>
              <a:t>n</a:t>
            </a:r>
            <a:r>
              <a:rPr sz="3600" spc="0" baseline="3413" dirty="0" smtClean="0">
                <a:latin typeface="Calibri"/>
                <a:cs typeface="Calibri"/>
              </a:rPr>
              <a:t>t</a:t>
            </a:r>
            <a:r>
              <a:rPr sz="3600" spc="-14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of </a:t>
            </a:r>
            <a:r>
              <a:rPr sz="3600" spc="9" baseline="3413" dirty="0" smtClean="0">
                <a:latin typeface="Calibri"/>
                <a:cs typeface="Calibri"/>
              </a:rPr>
              <a:t>c</a:t>
            </a:r>
            <a:r>
              <a:rPr sz="3600" spc="-34" baseline="3413" dirty="0" smtClean="0">
                <a:latin typeface="Calibri"/>
                <a:cs typeface="Calibri"/>
              </a:rPr>
              <a:t>r</a:t>
            </a:r>
            <a:r>
              <a:rPr sz="3600" spc="0" baseline="3413" dirty="0" smtClean="0">
                <a:latin typeface="Calibri"/>
                <a:cs typeface="Calibri"/>
              </a:rPr>
              <a:t>e</a:t>
            </a:r>
            <a:r>
              <a:rPr sz="3600" spc="-14" baseline="3413" dirty="0" smtClean="0">
                <a:latin typeface="Calibri"/>
                <a:cs typeface="Calibri"/>
              </a:rPr>
              <a:t>a</a:t>
            </a:r>
            <a:r>
              <a:rPr sz="3600" spc="0" baseline="3413" dirty="0" smtClean="0">
                <a:latin typeface="Calibri"/>
                <a:cs typeface="Calibri"/>
              </a:rPr>
              <a:t>tinine</a:t>
            </a:r>
            <a:r>
              <a:rPr sz="3600" spc="-9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cl</a:t>
            </a:r>
            <a:r>
              <a:rPr sz="3600" spc="9" baseline="3413" dirty="0" smtClean="0">
                <a:latin typeface="Calibri"/>
                <a:cs typeface="Calibri"/>
              </a:rPr>
              <a:t>e</a:t>
            </a:r>
            <a:r>
              <a:rPr sz="3600" spc="0" baseline="3413" dirty="0" smtClean="0">
                <a:latin typeface="Calibri"/>
                <a:cs typeface="Calibri"/>
              </a:rPr>
              <a:t>a</a:t>
            </a:r>
            <a:r>
              <a:rPr sz="3600" spc="-39" baseline="3413" dirty="0" smtClean="0">
                <a:latin typeface="Calibri"/>
                <a:cs typeface="Calibri"/>
              </a:rPr>
              <a:t>r</a:t>
            </a:r>
            <a:r>
              <a:rPr sz="3600" spc="0" baseline="3413" dirty="0" smtClean="0">
                <a:latin typeface="Calibri"/>
                <a:cs typeface="Calibri"/>
              </a:rPr>
              <a:t>an</a:t>
            </a:r>
            <a:r>
              <a:rPr sz="3600" spc="4" baseline="3413" dirty="0" smtClean="0">
                <a:latin typeface="Calibri"/>
                <a:cs typeface="Calibri"/>
              </a:rPr>
              <a:t>c</a:t>
            </a:r>
            <a:r>
              <a:rPr sz="3600" spc="0" baseline="3413" dirty="0" smtClean="0">
                <a:latin typeface="Calibri"/>
                <a:cs typeface="Calibri"/>
              </a:rPr>
              <a:t>es</a:t>
            </a:r>
            <a:r>
              <a:rPr sz="3600" spc="-25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has be</a:t>
            </a:r>
            <a:r>
              <a:rPr sz="3600" spc="4" baseline="3413" dirty="0" smtClean="0">
                <a:latin typeface="Calibri"/>
                <a:cs typeface="Calibri"/>
              </a:rPr>
              <a:t>e</a:t>
            </a:r>
            <a:r>
              <a:rPr sz="3600" spc="0" baseline="3413" dirty="0" smtClean="0">
                <a:latin typeface="Calibri"/>
                <a:cs typeface="Calibri"/>
              </a:rPr>
              <a:t>n</a:t>
            </a:r>
            <a:endParaRPr sz="2400">
              <a:latin typeface="Calibri"/>
              <a:cs typeface="Calibri"/>
            </a:endParaRPr>
          </a:p>
          <a:p>
            <a:pPr marL="12700" marR="45720">
              <a:lnSpc>
                <a:spcPts val="2885"/>
              </a:lnSpc>
              <a:spcBef>
                <a:spcPts val="17"/>
              </a:spcBef>
            </a:pPr>
            <a:r>
              <a:rPr sz="3600" spc="0" baseline="1137" dirty="0" smtClean="0">
                <a:latin typeface="Calibri"/>
                <a:cs typeface="Calibri"/>
              </a:rPr>
              <a:t>ass</a:t>
            </a:r>
            <a:r>
              <a:rPr sz="3600" spc="-9" baseline="1137" dirty="0" smtClean="0">
                <a:latin typeface="Calibri"/>
                <a:cs typeface="Calibri"/>
              </a:rPr>
              <a:t>o</a:t>
            </a:r>
            <a:r>
              <a:rPr sz="3600" spc="0" baseline="1137" dirty="0" smtClean="0">
                <a:latin typeface="Calibri"/>
                <a:cs typeface="Calibri"/>
              </a:rPr>
              <a:t>ci</a:t>
            </a:r>
            <a:r>
              <a:rPr sz="3600" spc="-14" baseline="1137" dirty="0" smtClean="0">
                <a:latin typeface="Calibri"/>
                <a:cs typeface="Calibri"/>
              </a:rPr>
              <a:t>a</a:t>
            </a:r>
            <a:r>
              <a:rPr sz="3600" spc="-25" baseline="1137" dirty="0" smtClean="0">
                <a:latin typeface="Calibri"/>
                <a:cs typeface="Calibri"/>
              </a:rPr>
              <a:t>t</a:t>
            </a:r>
            <a:r>
              <a:rPr sz="3600" spc="0" baseline="1137" dirty="0" smtClean="0">
                <a:latin typeface="Calibri"/>
                <a:cs typeface="Calibri"/>
              </a:rPr>
              <a:t>ed</a:t>
            </a:r>
            <a:r>
              <a:rPr sz="3600" spc="-19" baseline="1137" dirty="0" smtClean="0">
                <a:latin typeface="Calibri"/>
                <a:cs typeface="Calibri"/>
              </a:rPr>
              <a:t> </a:t>
            </a:r>
            <a:r>
              <a:rPr sz="3600" spc="0" baseline="1137" dirty="0" smtClean="0">
                <a:latin typeface="Calibri"/>
                <a:cs typeface="Calibri"/>
              </a:rPr>
              <a:t>with</a:t>
            </a:r>
            <a:r>
              <a:rPr sz="3600" spc="-14" baseline="1137" dirty="0" smtClean="0">
                <a:latin typeface="Calibri"/>
                <a:cs typeface="Calibri"/>
              </a:rPr>
              <a:t> </a:t>
            </a:r>
            <a:r>
              <a:rPr sz="3600" spc="0" baseline="1137" dirty="0" smtClean="0">
                <a:latin typeface="Calibri"/>
                <a:cs typeface="Calibri"/>
              </a:rPr>
              <a:t>s</a:t>
            </a:r>
            <a:r>
              <a:rPr sz="3600" spc="-9" baseline="1137" dirty="0" smtClean="0">
                <a:latin typeface="Calibri"/>
                <a:cs typeface="Calibri"/>
              </a:rPr>
              <a:t>e</a:t>
            </a:r>
            <a:r>
              <a:rPr sz="3600" spc="-29" baseline="1137" dirty="0" smtClean="0">
                <a:latin typeface="Calibri"/>
                <a:cs typeface="Calibri"/>
              </a:rPr>
              <a:t>v</a:t>
            </a:r>
            <a:r>
              <a:rPr sz="3600" spc="0" baseline="1137" dirty="0" smtClean="0">
                <a:latin typeface="Calibri"/>
                <a:cs typeface="Calibri"/>
              </a:rPr>
              <a:t>e</a:t>
            </a:r>
            <a:r>
              <a:rPr sz="3600" spc="-39" baseline="1137" dirty="0" smtClean="0">
                <a:latin typeface="Calibri"/>
                <a:cs typeface="Calibri"/>
              </a:rPr>
              <a:t>r</a:t>
            </a:r>
            <a:r>
              <a:rPr sz="3600" spc="0" baseline="1137" dirty="0" smtClean="0">
                <a:latin typeface="Calibri"/>
                <a:cs typeface="Calibri"/>
              </a:rPr>
              <a:t>al p</a:t>
            </a:r>
            <a:r>
              <a:rPr sz="3600" spc="-34" baseline="1137" dirty="0" smtClean="0">
                <a:latin typeface="Calibri"/>
                <a:cs typeface="Calibri"/>
              </a:rPr>
              <a:t>r</a:t>
            </a:r>
            <a:r>
              <a:rPr sz="3600" spc="0" baseline="1137" dirty="0" smtClean="0">
                <a:latin typeface="Calibri"/>
                <a:cs typeface="Calibri"/>
              </a:rPr>
              <a:t>oblems: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450594" y="2915443"/>
            <a:ext cx="177952" cy="76942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152">
              <a:lnSpc>
                <a:spcPts val="2555"/>
              </a:lnSpc>
              <a:spcBef>
                <a:spcPts val="127"/>
              </a:spcBef>
            </a:pPr>
            <a:r>
              <a:rPr sz="2400" spc="0" dirty="0" smtClean="0">
                <a:solidFill>
                  <a:srgbClr val="0033CC"/>
                </a:solidFill>
                <a:latin typeface="Arial"/>
                <a:cs typeface="Arial"/>
              </a:rPr>
              <a:t>•</a:t>
            </a:r>
            <a:endParaRPr sz="2400">
              <a:latin typeface="Arial"/>
              <a:cs typeface="Arial"/>
            </a:endParaRPr>
          </a:p>
          <a:p>
            <a:pPr marL="12700">
              <a:lnSpc>
                <a:spcPct val="95825"/>
              </a:lnSpc>
              <a:spcBef>
                <a:spcPts val="570"/>
              </a:spcBef>
            </a:pPr>
            <a:r>
              <a:rPr sz="2400" spc="0" dirty="0" smtClean="0">
                <a:solidFill>
                  <a:srgbClr val="0033CC"/>
                </a:solidFill>
                <a:latin typeface="Arial"/>
                <a:cs typeface="Arial"/>
              </a:rPr>
              <a:t>•</a:t>
            </a:r>
            <a:endParaRPr sz="24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679194" y="2933827"/>
            <a:ext cx="4071725" cy="157403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55810">
              <a:lnSpc>
                <a:spcPts val="2545"/>
              </a:lnSpc>
              <a:spcBef>
                <a:spcPts val="127"/>
              </a:spcBef>
            </a:pPr>
            <a:r>
              <a:rPr sz="3600" i="1" spc="0" baseline="3413" dirty="0" smtClean="0">
                <a:solidFill>
                  <a:srgbClr val="0033CC"/>
                </a:solidFill>
                <a:latin typeface="Calibri"/>
                <a:cs typeface="Calibri"/>
              </a:rPr>
              <a:t>In</a:t>
            </a:r>
            <a:r>
              <a:rPr sz="3600" i="1" spc="-29" baseline="3413" dirty="0" smtClean="0">
                <a:solidFill>
                  <a:srgbClr val="0033CC"/>
                </a:solidFill>
                <a:latin typeface="Calibri"/>
                <a:cs typeface="Calibri"/>
              </a:rPr>
              <a:t>c</a:t>
            </a:r>
            <a:r>
              <a:rPr sz="3600" i="1" spc="0" baseline="3413" dirty="0" smtClean="0">
                <a:solidFill>
                  <a:srgbClr val="0033CC"/>
                </a:solidFill>
                <a:latin typeface="Calibri"/>
                <a:cs typeface="Calibri"/>
              </a:rPr>
              <a:t>omple</a:t>
            </a:r>
            <a:r>
              <a:rPr sz="3600" i="1" spc="-25" baseline="3413" dirty="0" smtClean="0">
                <a:solidFill>
                  <a:srgbClr val="0033CC"/>
                </a:solidFill>
                <a:latin typeface="Calibri"/>
                <a:cs typeface="Calibri"/>
              </a:rPr>
              <a:t>t</a:t>
            </a:r>
            <a:r>
              <a:rPr sz="3600" i="1" spc="0" baseline="3413" dirty="0" smtClean="0">
                <a:solidFill>
                  <a:srgbClr val="0033CC"/>
                </a:solidFill>
                <a:latin typeface="Calibri"/>
                <a:cs typeface="Calibri"/>
              </a:rPr>
              <a:t>e</a:t>
            </a:r>
            <a:r>
              <a:rPr sz="3600" i="1" spc="-9" baseline="3413" dirty="0" smtClean="0">
                <a:solidFill>
                  <a:srgbClr val="0033CC"/>
                </a:solidFill>
                <a:latin typeface="Calibri"/>
                <a:cs typeface="Calibri"/>
              </a:rPr>
              <a:t> </a:t>
            </a:r>
            <a:r>
              <a:rPr sz="3600" i="1" spc="0" baseline="3413" dirty="0" smtClean="0">
                <a:solidFill>
                  <a:srgbClr val="0033CC"/>
                </a:solidFill>
                <a:latin typeface="Calibri"/>
                <a:cs typeface="Calibri"/>
              </a:rPr>
              <a:t>uri</a:t>
            </a:r>
            <a:r>
              <a:rPr sz="3600" i="1" spc="9" baseline="3413" dirty="0" smtClean="0">
                <a:solidFill>
                  <a:srgbClr val="0033CC"/>
                </a:solidFill>
                <a:latin typeface="Calibri"/>
                <a:cs typeface="Calibri"/>
              </a:rPr>
              <a:t>n</a:t>
            </a:r>
            <a:r>
              <a:rPr sz="3600" i="1" spc="0" baseline="3413" dirty="0" smtClean="0">
                <a:solidFill>
                  <a:srgbClr val="0033CC"/>
                </a:solidFill>
                <a:latin typeface="Calibri"/>
                <a:cs typeface="Calibri"/>
              </a:rPr>
              <a:t>e </a:t>
            </a:r>
            <a:r>
              <a:rPr sz="3600" i="1" spc="-25" baseline="3413" dirty="0" smtClean="0">
                <a:solidFill>
                  <a:srgbClr val="0033CC"/>
                </a:solidFill>
                <a:latin typeface="Calibri"/>
                <a:cs typeface="Calibri"/>
              </a:rPr>
              <a:t>c</a:t>
            </a:r>
            <a:r>
              <a:rPr sz="3600" i="1" spc="0" baseline="3413" dirty="0" smtClean="0">
                <a:solidFill>
                  <a:srgbClr val="0033CC"/>
                </a:solidFill>
                <a:latin typeface="Calibri"/>
                <a:cs typeface="Calibri"/>
              </a:rPr>
              <a:t>oll</a:t>
            </a:r>
            <a:r>
              <a:rPr sz="3600" i="1" spc="9" baseline="3413" dirty="0" smtClean="0">
                <a:solidFill>
                  <a:srgbClr val="0033CC"/>
                </a:solidFill>
                <a:latin typeface="Calibri"/>
                <a:cs typeface="Calibri"/>
              </a:rPr>
              <a:t>e</a:t>
            </a:r>
            <a:r>
              <a:rPr sz="3600" i="1" spc="0" baseline="3413" dirty="0" smtClean="0">
                <a:solidFill>
                  <a:srgbClr val="0033CC"/>
                </a:solidFill>
                <a:latin typeface="Calibri"/>
                <a:cs typeface="Calibri"/>
              </a:rPr>
              <a:t>ctions</a:t>
            </a:r>
            <a:endParaRPr sz="2400">
              <a:latin typeface="Calibri"/>
              <a:cs typeface="Calibri"/>
            </a:endParaRPr>
          </a:p>
          <a:p>
            <a:pPr marL="12700">
              <a:lnSpc>
                <a:spcPct val="101725"/>
              </a:lnSpc>
              <a:spcBef>
                <a:spcPts val="401"/>
              </a:spcBef>
            </a:pPr>
            <a:r>
              <a:rPr sz="2400" i="1" spc="0" dirty="0" smtClean="0">
                <a:solidFill>
                  <a:srgbClr val="0033CC"/>
                </a:solidFill>
                <a:latin typeface="Calibri"/>
                <a:cs typeface="Calibri"/>
              </a:rPr>
              <a:t>Serum</a:t>
            </a:r>
            <a:r>
              <a:rPr sz="2400" i="1" spc="-14" dirty="0" smtClean="0">
                <a:solidFill>
                  <a:srgbClr val="0033CC"/>
                </a:solidFill>
                <a:latin typeface="Calibri"/>
                <a:cs typeface="Calibri"/>
              </a:rPr>
              <a:t> </a:t>
            </a:r>
            <a:r>
              <a:rPr sz="2400" i="1" spc="0" dirty="0" smtClean="0">
                <a:solidFill>
                  <a:srgbClr val="0033CC"/>
                </a:solidFill>
                <a:latin typeface="Calibri"/>
                <a:cs typeface="Calibri"/>
              </a:rPr>
              <a:t>creatinine</a:t>
            </a:r>
            <a:r>
              <a:rPr sz="2400" i="1" spc="9" dirty="0" smtClean="0">
                <a:solidFill>
                  <a:srgbClr val="0033CC"/>
                </a:solidFill>
                <a:latin typeface="Calibri"/>
                <a:cs typeface="Calibri"/>
              </a:rPr>
              <a:t> </a:t>
            </a:r>
            <a:r>
              <a:rPr sz="2400" i="1" spc="-29" dirty="0" smtClean="0">
                <a:solidFill>
                  <a:srgbClr val="0033CC"/>
                </a:solidFill>
                <a:latin typeface="Calibri"/>
                <a:cs typeface="Calibri"/>
              </a:rPr>
              <a:t>c</a:t>
            </a:r>
            <a:r>
              <a:rPr sz="2400" i="1" spc="0" dirty="0" smtClean="0">
                <a:solidFill>
                  <a:srgbClr val="0033CC"/>
                </a:solidFill>
                <a:latin typeface="Calibri"/>
                <a:cs typeface="Calibri"/>
              </a:rPr>
              <a:t>on</a:t>
            </a:r>
            <a:r>
              <a:rPr sz="2400" i="1" spc="-9" dirty="0" smtClean="0">
                <a:solidFill>
                  <a:srgbClr val="0033CC"/>
                </a:solidFill>
                <a:latin typeface="Calibri"/>
                <a:cs typeface="Calibri"/>
              </a:rPr>
              <a:t>c</a:t>
            </a:r>
            <a:r>
              <a:rPr sz="2400" i="1" spc="0" dirty="0" smtClean="0">
                <a:solidFill>
                  <a:srgbClr val="0033CC"/>
                </a:solidFill>
                <a:latin typeface="Calibri"/>
                <a:cs typeface="Calibri"/>
              </a:rPr>
              <a:t>e</a:t>
            </a:r>
            <a:r>
              <a:rPr sz="2400" i="1" spc="-19" dirty="0" smtClean="0">
                <a:solidFill>
                  <a:srgbClr val="0033CC"/>
                </a:solidFill>
                <a:latin typeface="Calibri"/>
                <a:cs typeface="Calibri"/>
              </a:rPr>
              <a:t>n</a:t>
            </a:r>
            <a:r>
              <a:rPr sz="2400" i="1" spc="0" dirty="0" smtClean="0">
                <a:solidFill>
                  <a:srgbClr val="0033CC"/>
                </a:solidFill>
                <a:latin typeface="Calibri"/>
                <a:cs typeface="Calibri"/>
              </a:rPr>
              <a:t>tratio</a:t>
            </a:r>
            <a:r>
              <a:rPr sz="2400" i="1" spc="4" dirty="0" smtClean="0">
                <a:solidFill>
                  <a:srgbClr val="0033CC"/>
                </a:solidFill>
                <a:latin typeface="Calibri"/>
                <a:cs typeface="Calibri"/>
              </a:rPr>
              <a:t>n</a:t>
            </a:r>
            <a:r>
              <a:rPr sz="2400" i="1" spc="0" dirty="0" smtClean="0">
                <a:solidFill>
                  <a:srgbClr val="0033CC"/>
                </a:solidFill>
                <a:latin typeface="Calibri"/>
                <a:cs typeface="Calibri"/>
              </a:rPr>
              <a:t>s</a:t>
            </a:r>
            <a:endParaRPr sz="2400">
              <a:latin typeface="Calibri"/>
              <a:cs typeface="Calibri"/>
            </a:endParaRPr>
          </a:p>
          <a:p>
            <a:pPr marL="12700" marR="55810">
              <a:lnSpc>
                <a:spcPts val="2880"/>
              </a:lnSpc>
              <a:spcBef>
                <a:spcPts val="144"/>
              </a:spcBef>
            </a:pPr>
            <a:r>
              <a:rPr sz="3600" i="1" spc="0" baseline="1137" dirty="0" smtClean="0">
                <a:solidFill>
                  <a:srgbClr val="0033CC"/>
                </a:solidFill>
                <a:latin typeface="Calibri"/>
                <a:cs typeface="Calibri"/>
              </a:rPr>
              <a:t>times</a:t>
            </a:r>
            <a:endParaRPr sz="2400">
              <a:latin typeface="Calibri"/>
              <a:cs typeface="Calibri"/>
            </a:endParaRPr>
          </a:p>
          <a:p>
            <a:pPr marL="12700" marR="55810">
              <a:lnSpc>
                <a:spcPct val="101725"/>
              </a:lnSpc>
              <a:spcBef>
                <a:spcPts val="382"/>
              </a:spcBef>
            </a:pPr>
            <a:r>
              <a:rPr sz="2400" i="1" spc="4" dirty="0" smtClean="0">
                <a:solidFill>
                  <a:srgbClr val="0033CC"/>
                </a:solidFill>
                <a:latin typeface="Calibri"/>
                <a:cs typeface="Calibri"/>
              </a:rPr>
              <a:t>C</a:t>
            </a:r>
            <a:r>
              <a:rPr sz="2400" i="1" spc="0" dirty="0" smtClean="0">
                <a:solidFill>
                  <a:srgbClr val="0033CC"/>
                </a:solidFill>
                <a:latin typeface="Calibri"/>
                <a:cs typeface="Calibri"/>
              </a:rPr>
              <a:t>oll</a:t>
            </a:r>
            <a:r>
              <a:rPr sz="2400" i="1" spc="9" dirty="0" smtClean="0">
                <a:solidFill>
                  <a:srgbClr val="0033CC"/>
                </a:solidFill>
                <a:latin typeface="Calibri"/>
                <a:cs typeface="Calibri"/>
              </a:rPr>
              <a:t>e</a:t>
            </a:r>
            <a:r>
              <a:rPr sz="2400" i="1" spc="0" dirty="0" smtClean="0">
                <a:solidFill>
                  <a:srgbClr val="0033CC"/>
                </a:solidFill>
                <a:latin typeface="Calibri"/>
                <a:cs typeface="Calibri"/>
              </a:rPr>
              <a:t>ction</a:t>
            </a:r>
            <a:r>
              <a:rPr sz="2400" i="1" spc="-19" dirty="0" smtClean="0">
                <a:solidFill>
                  <a:srgbClr val="0033CC"/>
                </a:solidFill>
                <a:latin typeface="Calibri"/>
                <a:cs typeface="Calibri"/>
              </a:rPr>
              <a:t> </a:t>
            </a:r>
            <a:r>
              <a:rPr sz="2400" i="1" spc="0" dirty="0" smtClean="0">
                <a:solidFill>
                  <a:srgbClr val="0033CC"/>
                </a:solidFill>
                <a:latin typeface="Calibri"/>
                <a:cs typeface="Calibri"/>
              </a:rPr>
              <a:t>time</a:t>
            </a:r>
            <a:r>
              <a:rPr sz="2400" i="1" spc="-9" dirty="0" smtClean="0">
                <a:solidFill>
                  <a:srgbClr val="0033CC"/>
                </a:solidFill>
                <a:latin typeface="Calibri"/>
                <a:cs typeface="Calibri"/>
              </a:rPr>
              <a:t> </a:t>
            </a:r>
            <a:r>
              <a:rPr sz="2400" i="1" spc="0" dirty="0" smtClean="0">
                <a:solidFill>
                  <a:srgbClr val="0033CC"/>
                </a:solidFill>
                <a:latin typeface="Calibri"/>
                <a:cs typeface="Calibri"/>
              </a:rPr>
              <a:t>e</a:t>
            </a:r>
            <a:r>
              <a:rPr sz="2400" i="1" spc="9" dirty="0" smtClean="0">
                <a:solidFill>
                  <a:srgbClr val="0033CC"/>
                </a:solidFill>
                <a:latin typeface="Calibri"/>
                <a:cs typeface="Calibri"/>
              </a:rPr>
              <a:t>r</a:t>
            </a:r>
            <a:r>
              <a:rPr sz="2400" i="1" spc="0" dirty="0" smtClean="0">
                <a:solidFill>
                  <a:srgbClr val="0033CC"/>
                </a:solidFill>
                <a:latin typeface="Calibri"/>
                <a:cs typeface="Calibri"/>
              </a:rPr>
              <a:t>r</a:t>
            </a:r>
            <a:r>
              <a:rPr sz="2400" i="1" spc="4" dirty="0" smtClean="0">
                <a:solidFill>
                  <a:srgbClr val="0033CC"/>
                </a:solidFill>
                <a:latin typeface="Calibri"/>
                <a:cs typeface="Calibri"/>
              </a:rPr>
              <a:t>o</a:t>
            </a:r>
            <a:r>
              <a:rPr sz="2400" i="1" spc="0" dirty="0" smtClean="0">
                <a:solidFill>
                  <a:srgbClr val="0033CC"/>
                </a:solidFill>
                <a:latin typeface="Calibri"/>
                <a:cs typeface="Calibri"/>
              </a:rPr>
              <a:t>rs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738613" y="3372764"/>
            <a:ext cx="2656921" cy="3305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i="1" spc="0" baseline="3413" dirty="0" smtClean="0">
                <a:solidFill>
                  <a:srgbClr val="0033CC"/>
                </a:solidFill>
                <a:latin typeface="Calibri"/>
                <a:cs typeface="Calibri"/>
              </a:rPr>
              <a:t>o</a:t>
            </a:r>
            <a:r>
              <a:rPr sz="3600" i="1" spc="-9" baseline="3413" dirty="0" smtClean="0">
                <a:solidFill>
                  <a:srgbClr val="0033CC"/>
                </a:solidFill>
                <a:latin typeface="Calibri"/>
                <a:cs typeface="Calibri"/>
              </a:rPr>
              <a:t>b</a:t>
            </a:r>
            <a:r>
              <a:rPr sz="3600" i="1" spc="-34" baseline="3413" dirty="0" smtClean="0">
                <a:solidFill>
                  <a:srgbClr val="0033CC"/>
                </a:solidFill>
                <a:latin typeface="Calibri"/>
                <a:cs typeface="Calibri"/>
              </a:rPr>
              <a:t>t</a:t>
            </a:r>
            <a:r>
              <a:rPr sz="3600" i="1" spc="0" baseline="3413" dirty="0" smtClean="0">
                <a:solidFill>
                  <a:srgbClr val="0033CC"/>
                </a:solidFill>
                <a:latin typeface="Calibri"/>
                <a:cs typeface="Calibri"/>
              </a:rPr>
              <a:t>ained at in</a:t>
            </a:r>
            <a:r>
              <a:rPr sz="3600" i="1" spc="-25" baseline="3413" dirty="0" smtClean="0">
                <a:solidFill>
                  <a:srgbClr val="0033CC"/>
                </a:solidFill>
                <a:latin typeface="Calibri"/>
                <a:cs typeface="Calibri"/>
              </a:rPr>
              <a:t>c</a:t>
            </a:r>
            <a:r>
              <a:rPr sz="3600" i="1" spc="0" baseline="3413" dirty="0" smtClean="0">
                <a:solidFill>
                  <a:srgbClr val="0033CC"/>
                </a:solidFill>
                <a:latin typeface="Calibri"/>
                <a:cs typeface="Calibri"/>
              </a:rPr>
              <a:t>o</a:t>
            </a:r>
            <a:r>
              <a:rPr sz="3600" i="1" spc="4" baseline="3413" dirty="0" smtClean="0">
                <a:solidFill>
                  <a:srgbClr val="0033CC"/>
                </a:solidFill>
                <a:latin typeface="Calibri"/>
                <a:cs typeface="Calibri"/>
              </a:rPr>
              <a:t>r</a:t>
            </a:r>
            <a:r>
              <a:rPr sz="3600" i="1" spc="0" baseline="3413" dirty="0" smtClean="0">
                <a:solidFill>
                  <a:srgbClr val="0033CC"/>
                </a:solidFill>
                <a:latin typeface="Calibri"/>
                <a:cs typeface="Calibri"/>
              </a:rPr>
              <a:t>r</a:t>
            </a:r>
            <a:r>
              <a:rPr sz="3600" i="1" spc="4" baseline="3413" dirty="0" smtClean="0">
                <a:solidFill>
                  <a:srgbClr val="0033CC"/>
                </a:solidFill>
                <a:latin typeface="Calibri"/>
                <a:cs typeface="Calibri"/>
              </a:rPr>
              <a:t>e</a:t>
            </a:r>
            <a:r>
              <a:rPr sz="3600" i="1" spc="0" baseline="3413" dirty="0" smtClean="0">
                <a:solidFill>
                  <a:srgbClr val="0033CC"/>
                </a:solidFill>
                <a:latin typeface="Calibri"/>
                <a:cs typeface="Calibri"/>
              </a:rPr>
              <a:t>ct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1450594" y="4159281"/>
            <a:ext cx="177800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5"/>
              </a:lnSpc>
              <a:spcBef>
                <a:spcPts val="127"/>
              </a:spcBef>
            </a:pPr>
            <a:r>
              <a:rPr sz="2400" spc="0" dirty="0" smtClean="0">
                <a:solidFill>
                  <a:srgbClr val="0033CC"/>
                </a:solidFill>
                <a:latin typeface="Arial"/>
                <a:cs typeface="Arial"/>
              </a:rPr>
              <a:t>•</a:t>
            </a:r>
            <a:endParaRPr sz="240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972741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ject 15"/>
          <p:cNvSpPr txBox="1"/>
          <p:nvPr/>
        </p:nvSpPr>
        <p:spPr>
          <a:xfrm>
            <a:off x="1698117" y="665733"/>
            <a:ext cx="5809607" cy="4323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60"/>
              </a:lnSpc>
              <a:spcBef>
                <a:spcPts val="168"/>
              </a:spcBef>
            </a:pP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E</a:t>
            </a:r>
            <a:r>
              <a:rPr sz="4800" b="1" spc="-34" baseline="3413" dirty="0" smtClean="0">
                <a:solidFill>
                  <a:srgbClr val="FF0000"/>
                </a:solidFill>
                <a:latin typeface="Calibri"/>
                <a:cs typeface="Calibri"/>
              </a:rPr>
              <a:t>s</a:t>
            </a: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tim</a:t>
            </a:r>
            <a:r>
              <a:rPr sz="4800" b="1" spc="-9" baseline="3413" dirty="0" smtClean="0">
                <a:solidFill>
                  <a:srgbClr val="FF0000"/>
                </a:solidFill>
                <a:latin typeface="Calibri"/>
                <a:cs typeface="Calibri"/>
              </a:rPr>
              <a:t>a</a:t>
            </a: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tion</a:t>
            </a:r>
            <a:r>
              <a:rPr sz="4800" b="1" spc="-50" baseline="3413" dirty="0" smtClean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of </a:t>
            </a:r>
            <a:r>
              <a:rPr sz="4800" b="1" spc="9" baseline="3413" dirty="0" smtClean="0">
                <a:solidFill>
                  <a:srgbClr val="FF0000"/>
                </a:solidFill>
                <a:latin typeface="Calibri"/>
                <a:cs typeface="Calibri"/>
              </a:rPr>
              <a:t>c</a:t>
            </a:r>
            <a:r>
              <a:rPr sz="4800" b="1" spc="-34" baseline="3413" dirty="0" smtClean="0">
                <a:solidFill>
                  <a:srgbClr val="FF0000"/>
                </a:solidFill>
                <a:latin typeface="Calibri"/>
                <a:cs typeface="Calibri"/>
              </a:rPr>
              <a:t>r</a:t>
            </a: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e</a:t>
            </a:r>
            <a:r>
              <a:rPr sz="4800" b="1" spc="-25" baseline="3413" dirty="0" smtClean="0">
                <a:solidFill>
                  <a:srgbClr val="FF0000"/>
                </a:solidFill>
                <a:latin typeface="Calibri"/>
                <a:cs typeface="Calibri"/>
              </a:rPr>
              <a:t>a</a:t>
            </a: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tinine</a:t>
            </a:r>
            <a:r>
              <a:rPr sz="4800" b="1" spc="-24" baseline="3413" dirty="0" smtClean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clea</a:t>
            </a:r>
            <a:r>
              <a:rPr sz="4800" b="1" spc="-64" baseline="3413" dirty="0" smtClean="0">
                <a:solidFill>
                  <a:srgbClr val="FF0000"/>
                </a:solidFill>
                <a:latin typeface="Calibri"/>
                <a:cs typeface="Calibri"/>
              </a:rPr>
              <a:t>r</a:t>
            </a: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ance</a:t>
            </a:r>
            <a:endParaRPr sz="3200">
              <a:latin typeface="Calibri"/>
              <a:cs typeface="Calibri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535940" y="1671478"/>
            <a:ext cx="177800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5"/>
              </a:lnSpc>
              <a:spcBef>
                <a:spcPts val="127"/>
              </a:spcBef>
            </a:pPr>
            <a:r>
              <a:rPr sz="2400" spc="0" dirty="0" smtClean="0">
                <a:latin typeface="Arial"/>
                <a:cs typeface="Arial"/>
              </a:rPr>
              <a:t>•</a:t>
            </a:r>
            <a:endParaRPr sz="240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878840" y="1689862"/>
            <a:ext cx="7774060" cy="69634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44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latin typeface="Calibri"/>
                <a:cs typeface="Calibri"/>
              </a:rPr>
              <a:t>This</a:t>
            </a:r>
            <a:r>
              <a:rPr sz="3600" spc="89" baseline="3413" dirty="0" smtClean="0">
                <a:latin typeface="Calibri"/>
                <a:cs typeface="Calibri"/>
              </a:rPr>
              <a:t> </a:t>
            </a:r>
            <a:r>
              <a:rPr sz="3600" spc="-34" baseline="3413" dirty="0" smtClean="0">
                <a:latin typeface="Calibri"/>
                <a:cs typeface="Calibri"/>
              </a:rPr>
              <a:t>r</a:t>
            </a:r>
            <a:r>
              <a:rPr sz="3600" spc="0" baseline="3413" dirty="0" smtClean="0">
                <a:latin typeface="Calibri"/>
                <a:cs typeface="Calibri"/>
              </a:rPr>
              <a:t>e</a:t>
            </a:r>
            <a:r>
              <a:rPr sz="3600" spc="4" baseline="3413" dirty="0" smtClean="0">
                <a:latin typeface="Calibri"/>
                <a:cs typeface="Calibri"/>
              </a:rPr>
              <a:t>a</a:t>
            </a:r>
            <a:r>
              <a:rPr sz="3600" spc="0" baseline="3413" dirty="0" smtClean="0">
                <a:latin typeface="Calibri"/>
                <a:cs typeface="Calibri"/>
              </a:rPr>
              <a:t>li</a:t>
            </a:r>
            <a:r>
              <a:rPr sz="3600" spc="-34" baseline="3413" dirty="0" smtClean="0">
                <a:latin typeface="Calibri"/>
                <a:cs typeface="Calibri"/>
              </a:rPr>
              <a:t>z</a:t>
            </a:r>
            <a:r>
              <a:rPr sz="3600" spc="-19" baseline="3413" dirty="0" smtClean="0">
                <a:latin typeface="Calibri"/>
                <a:cs typeface="Calibri"/>
              </a:rPr>
              <a:t>a</a:t>
            </a:r>
            <a:r>
              <a:rPr sz="3600" spc="0" baseline="3413" dirty="0" smtClean="0">
                <a:latin typeface="Calibri"/>
                <a:cs typeface="Calibri"/>
              </a:rPr>
              <a:t>tion</a:t>
            </a:r>
            <a:r>
              <a:rPr sz="3600" spc="94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has</a:t>
            </a:r>
            <a:r>
              <a:rPr sz="3600" spc="89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p</a:t>
            </a:r>
            <a:r>
              <a:rPr sz="3600" spc="-34" baseline="3413" dirty="0" smtClean="0">
                <a:latin typeface="Calibri"/>
                <a:cs typeface="Calibri"/>
              </a:rPr>
              <a:t>r</a:t>
            </a:r>
            <a:r>
              <a:rPr sz="3600" spc="0" baseline="3413" dirty="0" smtClean="0">
                <a:latin typeface="Calibri"/>
                <a:cs typeface="Calibri"/>
              </a:rPr>
              <a:t>om</a:t>
            </a:r>
            <a:r>
              <a:rPr sz="3600" spc="-14" baseline="3413" dirty="0" smtClean="0">
                <a:latin typeface="Calibri"/>
                <a:cs typeface="Calibri"/>
              </a:rPr>
              <a:t>p</a:t>
            </a:r>
            <a:r>
              <a:rPr sz="3600" spc="-25" baseline="3413" dirty="0" smtClean="0">
                <a:latin typeface="Calibri"/>
                <a:cs typeface="Calibri"/>
              </a:rPr>
              <a:t>t</a:t>
            </a:r>
            <a:r>
              <a:rPr sz="3600" spc="0" baseline="3413" dirty="0" smtClean="0">
                <a:latin typeface="Calibri"/>
                <a:cs typeface="Calibri"/>
              </a:rPr>
              <a:t>ed</a:t>
            </a:r>
            <a:r>
              <a:rPr sz="3600" spc="99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i</a:t>
            </a:r>
            <a:r>
              <a:rPr sz="3600" spc="-34" baseline="3413" dirty="0" smtClean="0">
                <a:latin typeface="Calibri"/>
                <a:cs typeface="Calibri"/>
              </a:rPr>
              <a:t>n</a:t>
            </a:r>
            <a:r>
              <a:rPr sz="3600" spc="-29" baseline="3413" dirty="0" smtClean="0">
                <a:latin typeface="Calibri"/>
                <a:cs typeface="Calibri"/>
              </a:rPr>
              <a:t>v</a:t>
            </a:r>
            <a:r>
              <a:rPr sz="3600" spc="0" baseline="3413" dirty="0" smtClean="0">
                <a:latin typeface="Calibri"/>
                <a:cs typeface="Calibri"/>
              </a:rPr>
              <a:t>e</a:t>
            </a:r>
            <a:r>
              <a:rPr sz="3600" spc="-34" baseline="3413" dirty="0" smtClean="0">
                <a:latin typeface="Calibri"/>
                <a:cs typeface="Calibri"/>
              </a:rPr>
              <a:t>s</a:t>
            </a:r>
            <a:r>
              <a:rPr sz="3600" spc="0" baseline="3413" dirty="0" smtClean="0">
                <a:latin typeface="Calibri"/>
                <a:cs typeface="Calibri"/>
              </a:rPr>
              <a:t>ti</a:t>
            </a:r>
            <a:r>
              <a:rPr sz="3600" spc="-50" baseline="3413" dirty="0" smtClean="0">
                <a:latin typeface="Calibri"/>
                <a:cs typeface="Calibri"/>
              </a:rPr>
              <a:t>g</a:t>
            </a:r>
            <a:r>
              <a:rPr sz="3600" spc="-19" baseline="3413" dirty="0" smtClean="0">
                <a:latin typeface="Calibri"/>
                <a:cs typeface="Calibri"/>
              </a:rPr>
              <a:t>a</a:t>
            </a:r>
            <a:r>
              <a:rPr sz="3600" spc="-25" baseline="3413" dirty="0" smtClean="0">
                <a:latin typeface="Calibri"/>
                <a:cs typeface="Calibri"/>
              </a:rPr>
              <a:t>t</a:t>
            </a:r>
            <a:r>
              <a:rPr sz="3600" spc="0" baseline="3413" dirty="0" smtClean="0">
                <a:latin typeface="Calibri"/>
                <a:cs typeface="Calibri"/>
              </a:rPr>
              <a:t>o</a:t>
            </a:r>
            <a:r>
              <a:rPr sz="3600" spc="-39" baseline="3413" dirty="0" smtClean="0">
                <a:latin typeface="Calibri"/>
                <a:cs typeface="Calibri"/>
              </a:rPr>
              <a:t>r</a:t>
            </a:r>
            <a:r>
              <a:rPr sz="3600" spc="0" baseline="3413" dirty="0" smtClean="0">
                <a:latin typeface="Calibri"/>
                <a:cs typeface="Calibri"/>
              </a:rPr>
              <a:t>s</a:t>
            </a:r>
            <a:r>
              <a:rPr sz="3600" spc="79" baseline="3413" dirty="0" smtClean="0">
                <a:latin typeface="Calibri"/>
                <a:cs typeface="Calibri"/>
              </a:rPr>
              <a:t> </a:t>
            </a:r>
            <a:r>
              <a:rPr sz="3600" spc="-25" baseline="3413" dirty="0" smtClean="0">
                <a:latin typeface="Calibri"/>
                <a:cs typeface="Calibri"/>
              </a:rPr>
              <a:t>t</a:t>
            </a:r>
            <a:r>
              <a:rPr sz="3600" spc="0" baseline="3413" dirty="0" smtClean="0">
                <a:latin typeface="Calibri"/>
                <a:cs typeface="Calibri"/>
              </a:rPr>
              <a:t>o</a:t>
            </a:r>
            <a:r>
              <a:rPr sz="3600" spc="89" baseline="3413" dirty="0" smtClean="0">
                <a:latin typeface="Calibri"/>
                <a:cs typeface="Calibri"/>
              </a:rPr>
              <a:t> </a:t>
            </a:r>
            <a:r>
              <a:rPr sz="3600" spc="-14" baseline="3413" dirty="0" smtClean="0">
                <a:latin typeface="Calibri"/>
                <a:cs typeface="Calibri"/>
              </a:rPr>
              <a:t>d</a:t>
            </a:r>
            <a:r>
              <a:rPr sz="3600" spc="0" baseline="3413" dirty="0" smtClean="0">
                <a:latin typeface="Calibri"/>
                <a:cs typeface="Calibri"/>
              </a:rPr>
              <a:t>eri</a:t>
            </a:r>
            <a:r>
              <a:rPr sz="3600" spc="-19" baseline="3413" dirty="0" smtClean="0">
                <a:latin typeface="Calibri"/>
                <a:cs typeface="Calibri"/>
              </a:rPr>
              <a:t>v</a:t>
            </a:r>
            <a:r>
              <a:rPr sz="3600" spc="0" baseline="3413" dirty="0" smtClean="0">
                <a:latin typeface="Calibri"/>
                <a:cs typeface="Calibri"/>
              </a:rPr>
              <a:t>e</a:t>
            </a:r>
            <a:r>
              <a:rPr sz="3600" spc="99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meth</a:t>
            </a:r>
            <a:r>
              <a:rPr sz="3600" spc="-19" baseline="3413" dirty="0" smtClean="0">
                <a:latin typeface="Calibri"/>
                <a:cs typeface="Calibri"/>
              </a:rPr>
              <a:t>o</a:t>
            </a:r>
            <a:r>
              <a:rPr sz="3600" spc="0" baseline="3413" dirty="0" smtClean="0">
                <a:latin typeface="Calibri"/>
                <a:cs typeface="Calibri"/>
              </a:rPr>
              <a:t>ds</a:t>
            </a:r>
            <a:endParaRPr sz="2400" dirty="0">
              <a:latin typeface="Calibri"/>
              <a:cs typeface="Calibri"/>
            </a:endParaRPr>
          </a:p>
          <a:p>
            <a:pPr marL="12700">
              <a:lnSpc>
                <a:spcPts val="2885"/>
              </a:lnSpc>
              <a:spcBef>
                <a:spcPts val="17"/>
              </a:spcBef>
            </a:pPr>
            <a:r>
              <a:rPr sz="3600" spc="0" baseline="1137" dirty="0" smtClean="0">
                <a:latin typeface="Calibri"/>
                <a:cs typeface="Calibri"/>
              </a:rPr>
              <a:t>which </a:t>
            </a:r>
            <a:r>
              <a:rPr sz="3600" spc="25" baseline="1137" dirty="0" smtClean="0">
                <a:latin typeface="Calibri"/>
                <a:cs typeface="Calibri"/>
              </a:rPr>
              <a:t> </a:t>
            </a:r>
            <a:r>
              <a:rPr sz="3600" spc="0" baseline="1137" dirty="0" smtClean="0">
                <a:solidFill>
                  <a:srgbClr val="0000CC"/>
                </a:solidFill>
                <a:latin typeface="Calibri"/>
                <a:cs typeface="Calibri"/>
              </a:rPr>
              <a:t>e</a:t>
            </a:r>
            <a:r>
              <a:rPr sz="3600" spc="-19" baseline="1137" dirty="0" smtClean="0">
                <a:solidFill>
                  <a:srgbClr val="0000CC"/>
                </a:solidFill>
                <a:latin typeface="Calibri"/>
                <a:cs typeface="Calibri"/>
              </a:rPr>
              <a:t>s</a:t>
            </a:r>
            <a:r>
              <a:rPr sz="3600" spc="0" baseline="1137" dirty="0" smtClean="0">
                <a:solidFill>
                  <a:srgbClr val="0000CC"/>
                </a:solidFill>
                <a:latin typeface="Calibri"/>
                <a:cs typeface="Calibri"/>
              </a:rPr>
              <a:t>t</a:t>
            </a:r>
            <a:r>
              <a:rPr sz="3600" spc="-9" baseline="1137" dirty="0" smtClean="0">
                <a:solidFill>
                  <a:srgbClr val="0000CC"/>
                </a:solidFill>
                <a:latin typeface="Calibri"/>
                <a:cs typeface="Calibri"/>
              </a:rPr>
              <a:t>im</a:t>
            </a:r>
            <a:r>
              <a:rPr sz="3600" spc="-19" baseline="1137" dirty="0" smtClean="0">
                <a:solidFill>
                  <a:srgbClr val="0000CC"/>
                </a:solidFill>
                <a:latin typeface="Calibri"/>
                <a:cs typeface="Calibri"/>
              </a:rPr>
              <a:t>a</a:t>
            </a:r>
            <a:r>
              <a:rPr sz="3600" spc="-25" baseline="1137" dirty="0" smtClean="0">
                <a:solidFill>
                  <a:srgbClr val="0000CC"/>
                </a:solidFill>
                <a:latin typeface="Calibri"/>
                <a:cs typeface="Calibri"/>
              </a:rPr>
              <a:t>t</a:t>
            </a:r>
            <a:r>
              <a:rPr sz="3600" spc="0" baseline="1137" dirty="0" smtClean="0">
                <a:solidFill>
                  <a:srgbClr val="0000CC"/>
                </a:solidFill>
                <a:latin typeface="Calibri"/>
                <a:cs typeface="Calibri"/>
              </a:rPr>
              <a:t>e</a:t>
            </a:r>
            <a:r>
              <a:rPr sz="3600" spc="0" baseline="1137" dirty="0" smtClean="0">
                <a:latin typeface="Calibri"/>
                <a:cs typeface="Calibri"/>
              </a:rPr>
              <a:t> </a:t>
            </a:r>
            <a:r>
              <a:rPr sz="3600" spc="29" baseline="1137" dirty="0" smtClean="0">
                <a:latin typeface="Calibri"/>
                <a:cs typeface="Calibri"/>
              </a:rPr>
              <a:t> </a:t>
            </a:r>
            <a:r>
              <a:rPr sz="3600" spc="0" baseline="1137" dirty="0" smtClean="0">
                <a:latin typeface="Calibri"/>
                <a:cs typeface="Calibri"/>
              </a:rPr>
              <a:t>c</a:t>
            </a:r>
            <a:r>
              <a:rPr sz="3600" spc="-29" baseline="1137" dirty="0" smtClean="0">
                <a:latin typeface="Calibri"/>
                <a:cs typeface="Calibri"/>
              </a:rPr>
              <a:t>r</a:t>
            </a:r>
            <a:r>
              <a:rPr sz="3600" spc="0" baseline="1137" dirty="0" smtClean="0">
                <a:latin typeface="Calibri"/>
                <a:cs typeface="Calibri"/>
              </a:rPr>
              <a:t>e</a:t>
            </a:r>
            <a:r>
              <a:rPr sz="3600" spc="-14" baseline="1137" dirty="0" smtClean="0">
                <a:latin typeface="Calibri"/>
                <a:cs typeface="Calibri"/>
              </a:rPr>
              <a:t>a</a:t>
            </a:r>
            <a:r>
              <a:rPr sz="3600" spc="0" baseline="1137" dirty="0" smtClean="0">
                <a:latin typeface="Calibri"/>
                <a:cs typeface="Calibri"/>
              </a:rPr>
              <a:t>tin</a:t>
            </a:r>
            <a:r>
              <a:rPr sz="3600" spc="-9" baseline="1137" dirty="0" smtClean="0">
                <a:latin typeface="Calibri"/>
                <a:cs typeface="Calibri"/>
              </a:rPr>
              <a:t>i</a:t>
            </a:r>
            <a:r>
              <a:rPr sz="3600" spc="0" baseline="1137" dirty="0" smtClean="0">
                <a:latin typeface="Calibri"/>
                <a:cs typeface="Calibri"/>
              </a:rPr>
              <a:t>ne </a:t>
            </a:r>
            <a:r>
              <a:rPr sz="3600" spc="24" baseline="1137" dirty="0" smtClean="0">
                <a:latin typeface="Calibri"/>
                <a:cs typeface="Calibri"/>
              </a:rPr>
              <a:t> </a:t>
            </a:r>
            <a:r>
              <a:rPr sz="3600" spc="0" baseline="1137" dirty="0" smtClean="0">
                <a:latin typeface="Calibri"/>
                <a:cs typeface="Calibri"/>
              </a:rPr>
              <a:t>cl</a:t>
            </a:r>
            <a:r>
              <a:rPr sz="3600" spc="9" baseline="1137" dirty="0" smtClean="0">
                <a:latin typeface="Calibri"/>
                <a:cs typeface="Calibri"/>
              </a:rPr>
              <a:t>e</a:t>
            </a:r>
            <a:r>
              <a:rPr sz="3600" spc="0" baseline="1137" dirty="0" smtClean="0">
                <a:latin typeface="Calibri"/>
                <a:cs typeface="Calibri"/>
              </a:rPr>
              <a:t>a</a:t>
            </a:r>
            <a:r>
              <a:rPr sz="3600" spc="-39" baseline="1137" dirty="0" smtClean="0">
                <a:latin typeface="Calibri"/>
                <a:cs typeface="Calibri"/>
              </a:rPr>
              <a:t>r</a:t>
            </a:r>
            <a:r>
              <a:rPr sz="3600" spc="0" baseline="1137" dirty="0" smtClean="0">
                <a:latin typeface="Calibri"/>
                <a:cs typeface="Calibri"/>
              </a:rPr>
              <a:t>ance </a:t>
            </a:r>
            <a:r>
              <a:rPr sz="3600" spc="24" baseline="1137" dirty="0" smtClean="0">
                <a:latin typeface="Calibri"/>
                <a:cs typeface="Calibri"/>
              </a:rPr>
              <a:t> </a:t>
            </a:r>
            <a:r>
              <a:rPr sz="3600" spc="0" baseline="1137" dirty="0" smtClean="0">
                <a:latin typeface="Calibri"/>
                <a:cs typeface="Calibri"/>
              </a:rPr>
              <a:t>f</a:t>
            </a:r>
            <a:r>
              <a:rPr sz="3600" spc="-34" baseline="1137" dirty="0" smtClean="0">
                <a:latin typeface="Calibri"/>
                <a:cs typeface="Calibri"/>
              </a:rPr>
              <a:t>r</a:t>
            </a:r>
            <a:r>
              <a:rPr sz="3600" spc="0" baseline="1137" dirty="0" smtClean="0">
                <a:latin typeface="Calibri"/>
                <a:cs typeface="Calibri"/>
              </a:rPr>
              <a:t>om </a:t>
            </a:r>
            <a:r>
              <a:rPr sz="3600" spc="29" baseline="1137" dirty="0" smtClean="0">
                <a:latin typeface="Calibri"/>
                <a:cs typeface="Calibri"/>
              </a:rPr>
              <a:t> </a:t>
            </a:r>
            <a:r>
              <a:rPr sz="3600" spc="0" baseline="1137" dirty="0" smtClean="0">
                <a:latin typeface="Calibri"/>
                <a:cs typeface="Calibri"/>
              </a:rPr>
              <a:t>se</a:t>
            </a:r>
            <a:r>
              <a:rPr sz="3600" spc="-4" baseline="1137" dirty="0" smtClean="0">
                <a:latin typeface="Calibri"/>
                <a:cs typeface="Calibri"/>
              </a:rPr>
              <a:t>r</a:t>
            </a:r>
            <a:r>
              <a:rPr sz="3600" spc="0" baseline="1137" dirty="0" smtClean="0">
                <a:latin typeface="Calibri"/>
                <a:cs typeface="Calibri"/>
              </a:rPr>
              <a:t>um </a:t>
            </a:r>
            <a:r>
              <a:rPr sz="3600" spc="19" baseline="1137" dirty="0" smtClean="0">
                <a:latin typeface="Calibri"/>
                <a:cs typeface="Calibri"/>
              </a:rPr>
              <a:t> </a:t>
            </a:r>
            <a:r>
              <a:rPr sz="3600" spc="0" baseline="1137" dirty="0" smtClean="0">
                <a:latin typeface="Calibri"/>
                <a:cs typeface="Calibri"/>
              </a:rPr>
              <a:t>c</a:t>
            </a:r>
            <a:r>
              <a:rPr sz="3600" spc="-29" baseline="1137" dirty="0" smtClean="0">
                <a:latin typeface="Calibri"/>
                <a:cs typeface="Calibri"/>
              </a:rPr>
              <a:t>r</a:t>
            </a:r>
            <a:r>
              <a:rPr sz="3600" spc="0" baseline="1137" dirty="0" smtClean="0">
                <a:latin typeface="Calibri"/>
                <a:cs typeface="Calibri"/>
              </a:rPr>
              <a:t>e</a:t>
            </a:r>
            <a:r>
              <a:rPr sz="3600" spc="-14" baseline="1137" dirty="0" smtClean="0">
                <a:latin typeface="Calibri"/>
                <a:cs typeface="Calibri"/>
              </a:rPr>
              <a:t>a</a:t>
            </a:r>
            <a:r>
              <a:rPr sz="3600" spc="0" baseline="1137" dirty="0" smtClean="0">
                <a:latin typeface="Calibri"/>
                <a:cs typeface="Calibri"/>
              </a:rPr>
              <a:t>tin</a:t>
            </a:r>
            <a:r>
              <a:rPr sz="3600" spc="-9" baseline="1137" dirty="0" smtClean="0">
                <a:latin typeface="Calibri"/>
                <a:cs typeface="Calibri"/>
              </a:rPr>
              <a:t>i</a:t>
            </a:r>
            <a:r>
              <a:rPr sz="3600" spc="0" baseline="1137" dirty="0" smtClean="0">
                <a:latin typeface="Calibri"/>
                <a:cs typeface="Calibri"/>
              </a:rPr>
              <a:t>ne</a:t>
            </a:r>
            <a:endParaRPr sz="2400" dirty="0">
              <a:latin typeface="Calibri"/>
              <a:cs typeface="Calibri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878840" y="2421763"/>
            <a:ext cx="851442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-39" baseline="3413" dirty="0" smtClean="0">
                <a:latin typeface="Calibri"/>
                <a:cs typeface="Calibri"/>
              </a:rPr>
              <a:t>v</a:t>
            </a:r>
            <a:r>
              <a:rPr sz="3600" spc="0" baseline="3413" dirty="0" smtClean="0">
                <a:latin typeface="Calibri"/>
                <a:cs typeface="Calibri"/>
              </a:rPr>
              <a:t>alu</a:t>
            </a:r>
            <a:r>
              <a:rPr sz="3600" spc="4" baseline="3413" dirty="0" smtClean="0">
                <a:latin typeface="Calibri"/>
                <a:cs typeface="Calibri"/>
              </a:rPr>
              <a:t>e</a:t>
            </a:r>
            <a:r>
              <a:rPr sz="3600" spc="0" baseline="3413" dirty="0" smtClean="0">
                <a:latin typeface="Calibri"/>
                <a:cs typeface="Calibri"/>
              </a:rPr>
              <a:t>s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991614" y="2421763"/>
            <a:ext cx="537398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latin typeface="Calibri"/>
                <a:cs typeface="Calibri"/>
              </a:rPr>
              <a:t>and</a:t>
            </a:r>
            <a:endParaRPr sz="2400" dirty="0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2790571" y="2421763"/>
            <a:ext cx="752008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latin typeface="Calibri"/>
                <a:cs typeface="Calibri"/>
              </a:rPr>
              <a:t>other</a:t>
            </a:r>
            <a:endParaRPr sz="2400" dirty="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3802507" y="2421763"/>
            <a:ext cx="958076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latin typeface="Calibri"/>
                <a:cs typeface="Calibri"/>
              </a:rPr>
              <a:t>p</a:t>
            </a:r>
            <a:r>
              <a:rPr sz="3600" spc="-25" baseline="3413" dirty="0" smtClean="0">
                <a:latin typeface="Calibri"/>
                <a:cs typeface="Calibri"/>
              </a:rPr>
              <a:t>a</a:t>
            </a:r>
            <a:r>
              <a:rPr sz="3600" spc="0" baseline="3413" dirty="0" smtClean="0">
                <a:latin typeface="Calibri"/>
                <a:cs typeface="Calibri"/>
              </a:rPr>
              <a:t>tie</a:t>
            </a:r>
            <a:r>
              <a:rPr sz="3600" spc="-19" baseline="3413" dirty="0" smtClean="0">
                <a:latin typeface="Calibri"/>
                <a:cs typeface="Calibri"/>
              </a:rPr>
              <a:t>n</a:t>
            </a:r>
            <a:r>
              <a:rPr sz="3600" spc="0" baseline="3413" dirty="0" smtClean="0">
                <a:latin typeface="Calibri"/>
                <a:cs typeface="Calibri"/>
              </a:rPr>
              <a:t>t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5021961" y="2421763"/>
            <a:ext cx="1843049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latin typeface="Calibri"/>
                <a:cs typeface="Calibri"/>
              </a:rPr>
              <a:t>c</a:t>
            </a:r>
            <a:r>
              <a:rPr sz="3600" spc="-9" baseline="3413" dirty="0" smtClean="0">
                <a:latin typeface="Calibri"/>
                <a:cs typeface="Calibri"/>
              </a:rPr>
              <a:t>h</a:t>
            </a:r>
            <a:r>
              <a:rPr sz="3600" spc="0" baseline="3413" dirty="0" smtClean="0">
                <a:latin typeface="Calibri"/>
                <a:cs typeface="Calibri"/>
              </a:rPr>
              <a:t>a</a:t>
            </a:r>
            <a:r>
              <a:rPr sz="3600" spc="-39" baseline="3413" dirty="0" smtClean="0">
                <a:latin typeface="Calibri"/>
                <a:cs typeface="Calibri"/>
              </a:rPr>
              <a:t>r</a:t>
            </a:r>
            <a:r>
              <a:rPr sz="3600" spc="0" baseline="3413" dirty="0" smtClean="0">
                <a:latin typeface="Calibri"/>
                <a:cs typeface="Calibri"/>
              </a:rPr>
              <a:t>ac</a:t>
            </a:r>
            <a:r>
              <a:rPr sz="3600" spc="-29" baseline="3413" dirty="0" smtClean="0">
                <a:latin typeface="Calibri"/>
                <a:cs typeface="Calibri"/>
              </a:rPr>
              <a:t>t</a:t>
            </a:r>
            <a:r>
              <a:rPr sz="3600" spc="0" baseline="3413" dirty="0" smtClean="0">
                <a:latin typeface="Calibri"/>
                <a:cs typeface="Calibri"/>
              </a:rPr>
              <a:t>eri</a:t>
            </a:r>
            <a:r>
              <a:rPr sz="3600" spc="-29" baseline="3413" dirty="0" smtClean="0">
                <a:latin typeface="Calibri"/>
                <a:cs typeface="Calibri"/>
              </a:rPr>
              <a:t>s</a:t>
            </a:r>
            <a:r>
              <a:rPr sz="3600" spc="0" baseline="3413" dirty="0" smtClean="0">
                <a:latin typeface="Calibri"/>
                <a:cs typeface="Calibri"/>
              </a:rPr>
              <a:t>tics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7125461" y="2421763"/>
            <a:ext cx="301208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latin typeface="Calibri"/>
                <a:cs typeface="Calibri"/>
              </a:rPr>
              <a:t>in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7687818" y="2421763"/>
            <a:ext cx="966005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-39" baseline="3413" dirty="0" smtClean="0">
                <a:latin typeface="Calibri"/>
                <a:cs typeface="Calibri"/>
              </a:rPr>
              <a:t>v</a:t>
            </a:r>
            <a:r>
              <a:rPr sz="3600" spc="0" baseline="3413" dirty="0" smtClean="0">
                <a:latin typeface="Calibri"/>
                <a:cs typeface="Calibri"/>
              </a:rPr>
              <a:t>arious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78840" y="2787523"/>
            <a:ext cx="1612882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latin typeface="Calibri"/>
                <a:cs typeface="Calibri"/>
              </a:rPr>
              <a:t>popul</a:t>
            </a:r>
            <a:r>
              <a:rPr sz="3600" spc="-29" baseline="3413" dirty="0" smtClean="0">
                <a:latin typeface="Calibri"/>
                <a:cs typeface="Calibri"/>
              </a:rPr>
              <a:t>a</a:t>
            </a:r>
            <a:r>
              <a:rPr sz="3600" spc="0" baseline="3413" dirty="0" smtClean="0">
                <a:latin typeface="Calibri"/>
                <a:cs typeface="Calibri"/>
              </a:rPr>
              <a:t>tion</a:t>
            </a:r>
            <a:r>
              <a:rPr sz="3600" spc="-4" baseline="3413" dirty="0" smtClean="0">
                <a:latin typeface="Calibri"/>
                <a:cs typeface="Calibri"/>
              </a:rPr>
              <a:t>s</a:t>
            </a:r>
            <a:r>
              <a:rPr sz="3600" spc="0" baseline="3413" dirty="0" smtClean="0">
                <a:latin typeface="Calibri"/>
                <a:cs typeface="Calibri"/>
              </a:rPr>
              <a:t>.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35940" y="3647217"/>
            <a:ext cx="177800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5"/>
              </a:lnSpc>
              <a:spcBef>
                <a:spcPts val="127"/>
              </a:spcBef>
            </a:pPr>
            <a:r>
              <a:rPr sz="2400" spc="0" dirty="0" smtClean="0">
                <a:latin typeface="Arial"/>
                <a:cs typeface="Arial"/>
              </a:rPr>
              <a:t>•</a:t>
            </a:r>
            <a:endParaRPr sz="24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878840" y="3665601"/>
            <a:ext cx="4077309" cy="106172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latin typeface="Calibri"/>
                <a:cs typeface="Calibri"/>
              </a:rPr>
              <a:t>The</a:t>
            </a:r>
            <a:r>
              <a:rPr sz="3600" spc="382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mo</a:t>
            </a:r>
            <a:r>
              <a:rPr sz="3600" spc="-29" baseline="3413" dirty="0" smtClean="0">
                <a:latin typeface="Calibri"/>
                <a:cs typeface="Calibri"/>
              </a:rPr>
              <a:t>s</a:t>
            </a:r>
            <a:r>
              <a:rPr sz="3600" spc="0" baseline="3413" dirty="0" smtClean="0">
                <a:latin typeface="Calibri"/>
                <a:cs typeface="Calibri"/>
              </a:rPr>
              <a:t>t</a:t>
            </a:r>
            <a:r>
              <a:rPr sz="3600" spc="382" baseline="3413" dirty="0" smtClean="0">
                <a:latin typeface="Calibri"/>
                <a:cs typeface="Calibri"/>
              </a:rPr>
              <a:t> </a:t>
            </a:r>
            <a:r>
              <a:rPr sz="3600" spc="-9" baseline="3413" dirty="0" smtClean="0">
                <a:latin typeface="Calibri"/>
                <a:cs typeface="Calibri"/>
              </a:rPr>
              <a:t>w</a:t>
            </a:r>
            <a:r>
              <a:rPr sz="3600" spc="0" baseline="3413" dirty="0" smtClean="0">
                <a:latin typeface="Calibri"/>
                <a:cs typeface="Calibri"/>
              </a:rPr>
              <a:t>idely</a:t>
            </a:r>
            <a:r>
              <a:rPr sz="3600" spc="397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used</a:t>
            </a:r>
            <a:r>
              <a:rPr sz="3600" spc="382" baseline="3413" dirty="0" smtClean="0">
                <a:latin typeface="Calibri"/>
                <a:cs typeface="Calibri"/>
              </a:rPr>
              <a:t> </a:t>
            </a:r>
            <a:r>
              <a:rPr sz="3600" spc="-4" baseline="3413" dirty="0" smtClean="0">
                <a:latin typeface="Calibri"/>
                <a:cs typeface="Calibri"/>
              </a:rPr>
              <a:t>o</a:t>
            </a:r>
            <a:r>
              <a:rPr sz="3600" spc="0" baseline="3413" dirty="0" smtClean="0">
                <a:latin typeface="Calibri"/>
                <a:cs typeface="Calibri"/>
              </a:rPr>
              <a:t>f</a:t>
            </a:r>
            <a:r>
              <a:rPr sz="3600" spc="382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these</a:t>
            </a:r>
            <a:endParaRPr sz="2400">
              <a:latin typeface="Calibri"/>
              <a:cs typeface="Calibri"/>
            </a:endParaRPr>
          </a:p>
          <a:p>
            <a:pPr marL="12700" marR="15603">
              <a:lnSpc>
                <a:spcPts val="2880"/>
              </a:lnSpc>
              <a:spcBef>
                <a:spcPts val="16"/>
              </a:spcBef>
            </a:pPr>
            <a:r>
              <a:rPr sz="3600" spc="-19" baseline="1137" dirty="0" smtClean="0">
                <a:latin typeface="Calibri"/>
                <a:cs typeface="Calibri"/>
              </a:rPr>
              <a:t>y</a:t>
            </a:r>
            <a:r>
              <a:rPr sz="3600" spc="0" baseline="1137" dirty="0" smtClean="0">
                <a:latin typeface="Calibri"/>
                <a:cs typeface="Calibri"/>
              </a:rPr>
              <a:t>ea</a:t>
            </a:r>
            <a:r>
              <a:rPr sz="3600" spc="-34" baseline="1137" dirty="0" smtClean="0">
                <a:latin typeface="Calibri"/>
                <a:cs typeface="Calibri"/>
              </a:rPr>
              <a:t>r</a:t>
            </a:r>
            <a:r>
              <a:rPr sz="3600" spc="0" baseline="1137" dirty="0" smtClean="0">
                <a:latin typeface="Calibri"/>
                <a:cs typeface="Calibri"/>
              </a:rPr>
              <a:t>s</a:t>
            </a:r>
            <a:r>
              <a:rPr sz="3600" spc="467" baseline="1137" dirty="0" smtClean="0">
                <a:latin typeface="Calibri"/>
                <a:cs typeface="Calibri"/>
              </a:rPr>
              <a:t> </a:t>
            </a:r>
            <a:r>
              <a:rPr sz="3600" spc="0" baseline="1137" dirty="0" smtClean="0">
                <a:latin typeface="Calibri"/>
                <a:cs typeface="Calibri"/>
              </a:rPr>
              <a:t>and</a:t>
            </a:r>
            <a:r>
              <a:rPr sz="3600" spc="467" baseline="1137" dirty="0" smtClean="0">
                <a:latin typeface="Calibri"/>
                <a:cs typeface="Calibri"/>
              </a:rPr>
              <a:t> </a:t>
            </a:r>
            <a:r>
              <a:rPr sz="3600" spc="0" baseline="1137" dirty="0" smtClean="0">
                <a:latin typeface="Calibri"/>
                <a:cs typeface="Calibri"/>
              </a:rPr>
              <a:t>older</a:t>
            </a:r>
            <a:r>
              <a:rPr sz="3600" spc="472" baseline="1137" dirty="0" smtClean="0">
                <a:latin typeface="Calibri"/>
                <a:cs typeface="Calibri"/>
              </a:rPr>
              <a:t> </a:t>
            </a:r>
            <a:r>
              <a:rPr sz="3600" spc="0" baseline="1137" dirty="0" smtClean="0">
                <a:latin typeface="Calibri"/>
                <a:cs typeface="Calibri"/>
              </a:rPr>
              <a:t>is</a:t>
            </a:r>
            <a:r>
              <a:rPr sz="3600" spc="462" baseline="1137" dirty="0" smtClean="0">
                <a:latin typeface="Calibri"/>
                <a:cs typeface="Calibri"/>
              </a:rPr>
              <a:t> </a:t>
            </a:r>
            <a:r>
              <a:rPr sz="3600" spc="0" baseline="1137" dirty="0" smtClean="0">
                <a:latin typeface="Calibri"/>
                <a:cs typeface="Calibri"/>
              </a:rPr>
              <a:t>the</a:t>
            </a:r>
            <a:r>
              <a:rPr sz="3600" spc="472" baseline="1137" dirty="0" smtClean="0">
                <a:latin typeface="Calibri"/>
                <a:cs typeface="Calibri"/>
              </a:rPr>
              <a:t> </a:t>
            </a:r>
            <a:r>
              <a:rPr sz="3600" spc="0" baseline="1137" dirty="0" smtClean="0">
                <a:latin typeface="Calibri"/>
                <a:cs typeface="Calibri"/>
              </a:rPr>
              <a:t>meth</a:t>
            </a:r>
            <a:r>
              <a:rPr sz="3600" spc="-9" baseline="1137" dirty="0" smtClean="0">
                <a:latin typeface="Calibri"/>
                <a:cs typeface="Calibri"/>
              </a:rPr>
              <a:t>o</a:t>
            </a:r>
            <a:r>
              <a:rPr sz="3600" spc="0" baseline="1137" dirty="0" smtClean="0">
                <a:latin typeface="Calibri"/>
                <a:cs typeface="Calibri"/>
              </a:rPr>
              <a:t>d</a:t>
            </a:r>
            <a:endParaRPr sz="2400">
              <a:latin typeface="Calibri"/>
              <a:cs typeface="Calibri"/>
            </a:endParaRPr>
          </a:p>
          <a:p>
            <a:pPr marL="12700" marR="45720">
              <a:lnSpc>
                <a:spcPts val="2880"/>
              </a:lnSpc>
            </a:pPr>
            <a:r>
              <a:rPr sz="3600" b="1" i="1" spc="0" baseline="1137" dirty="0" smtClean="0">
                <a:solidFill>
                  <a:srgbClr val="0033CC"/>
                </a:solidFill>
                <a:latin typeface="Calibri"/>
                <a:cs typeface="Calibri"/>
              </a:rPr>
              <a:t>Gau</a:t>
            </a:r>
            <a:r>
              <a:rPr sz="3600" b="1" i="1" spc="-4" baseline="1137" dirty="0" smtClean="0">
                <a:solidFill>
                  <a:srgbClr val="0033CC"/>
                </a:solidFill>
                <a:latin typeface="Calibri"/>
                <a:cs typeface="Calibri"/>
              </a:rPr>
              <a:t>l</a:t>
            </a:r>
            <a:r>
              <a:rPr sz="3600" b="1" i="1" spc="0" baseline="1137" dirty="0" smtClean="0">
                <a:solidFill>
                  <a:srgbClr val="0033CC"/>
                </a:solidFill>
                <a:latin typeface="Calibri"/>
                <a:cs typeface="Calibri"/>
              </a:rPr>
              <a:t>t: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4997577" y="3665601"/>
            <a:ext cx="3656865" cy="69596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8796" marR="762">
              <a:lnSpc>
                <a:spcPts val="2545"/>
              </a:lnSpc>
              <a:spcBef>
                <a:spcPts val="127"/>
              </a:spcBef>
            </a:pPr>
            <a:r>
              <a:rPr sz="3600" spc="-50" baseline="3413" dirty="0" smtClean="0">
                <a:latin typeface="Calibri"/>
                <a:cs typeface="Calibri"/>
              </a:rPr>
              <a:t>f</a:t>
            </a:r>
            <a:r>
              <a:rPr sz="3600" spc="0" baseline="3413" dirty="0" smtClean="0">
                <a:latin typeface="Calibri"/>
                <a:cs typeface="Calibri"/>
              </a:rPr>
              <a:t>ormulas</a:t>
            </a:r>
            <a:r>
              <a:rPr sz="3600" spc="382" baseline="3413" dirty="0" smtClean="0">
                <a:latin typeface="Calibri"/>
                <a:cs typeface="Calibri"/>
              </a:rPr>
              <a:t> </a:t>
            </a:r>
            <a:r>
              <a:rPr sz="3600" spc="-50" baseline="3413" dirty="0" smtClean="0">
                <a:latin typeface="Calibri"/>
                <a:cs typeface="Calibri"/>
              </a:rPr>
              <a:t>f</a:t>
            </a:r>
            <a:r>
              <a:rPr sz="3600" spc="0" baseline="3413" dirty="0" smtClean="0">
                <a:latin typeface="Calibri"/>
                <a:cs typeface="Calibri"/>
              </a:rPr>
              <a:t>or</a:t>
            </a:r>
            <a:r>
              <a:rPr sz="3600" spc="382" baseline="3413" dirty="0" smtClean="0">
                <a:latin typeface="Calibri"/>
                <a:cs typeface="Calibri"/>
              </a:rPr>
              <a:t> </a:t>
            </a:r>
            <a:r>
              <a:rPr sz="3600" spc="-9" baseline="3413" dirty="0" smtClean="0">
                <a:latin typeface="Calibri"/>
                <a:cs typeface="Calibri"/>
              </a:rPr>
              <a:t>a</a:t>
            </a:r>
            <a:r>
              <a:rPr sz="3600" spc="0" baseline="3413" dirty="0" smtClean="0">
                <a:latin typeface="Calibri"/>
                <a:cs typeface="Calibri"/>
              </a:rPr>
              <a:t>dults</a:t>
            </a:r>
            <a:r>
              <a:rPr sz="3600" spc="377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a</a:t>
            </a:r>
            <a:r>
              <a:rPr sz="3600" spc="-25" baseline="3413" dirty="0" smtClean="0">
                <a:latin typeface="Calibri"/>
                <a:cs typeface="Calibri"/>
              </a:rPr>
              <a:t>g</a:t>
            </a:r>
            <a:r>
              <a:rPr sz="3600" spc="0" baseline="3413" dirty="0" smtClean="0">
                <a:latin typeface="Calibri"/>
                <a:cs typeface="Calibri"/>
              </a:rPr>
              <a:t>ed</a:t>
            </a:r>
            <a:r>
              <a:rPr sz="3600" spc="387" baseline="3413" dirty="0" smtClean="0">
                <a:latin typeface="Calibri"/>
                <a:cs typeface="Calibri"/>
              </a:rPr>
              <a:t> </a:t>
            </a:r>
            <a:r>
              <a:rPr sz="3600" spc="-4" baseline="3413" dirty="0" smtClean="0">
                <a:latin typeface="Calibri"/>
                <a:cs typeface="Calibri"/>
              </a:rPr>
              <a:t>18</a:t>
            </a:r>
            <a:endParaRPr sz="2400">
              <a:latin typeface="Calibri"/>
              <a:cs typeface="Calibri"/>
            </a:endParaRPr>
          </a:p>
          <a:p>
            <a:pPr marL="12700">
              <a:lnSpc>
                <a:spcPts val="2880"/>
              </a:lnSpc>
              <a:spcBef>
                <a:spcPts val="16"/>
              </a:spcBef>
            </a:pPr>
            <a:r>
              <a:rPr sz="3600" spc="0" baseline="1137" dirty="0" smtClean="0">
                <a:latin typeface="Calibri"/>
                <a:cs typeface="Calibri"/>
              </a:rPr>
              <a:t>su</a:t>
            </a:r>
            <a:r>
              <a:rPr sz="3600" spc="14" baseline="1137" dirty="0" smtClean="0">
                <a:latin typeface="Calibri"/>
                <a:cs typeface="Calibri"/>
              </a:rPr>
              <a:t>g</a:t>
            </a:r>
            <a:r>
              <a:rPr sz="3600" spc="-25" baseline="1137" dirty="0" smtClean="0">
                <a:latin typeface="Calibri"/>
                <a:cs typeface="Calibri"/>
              </a:rPr>
              <a:t>g</a:t>
            </a:r>
            <a:r>
              <a:rPr sz="3600" spc="0" baseline="1137" dirty="0" smtClean="0">
                <a:latin typeface="Calibri"/>
                <a:cs typeface="Calibri"/>
              </a:rPr>
              <a:t>e</a:t>
            </a:r>
            <a:r>
              <a:rPr sz="3600" spc="-19" baseline="1137" dirty="0" smtClean="0">
                <a:latin typeface="Calibri"/>
                <a:cs typeface="Calibri"/>
              </a:rPr>
              <a:t>s</a:t>
            </a:r>
            <a:r>
              <a:rPr sz="3600" spc="-25" baseline="1137" dirty="0" smtClean="0">
                <a:latin typeface="Calibri"/>
                <a:cs typeface="Calibri"/>
              </a:rPr>
              <a:t>t</a:t>
            </a:r>
            <a:r>
              <a:rPr sz="3600" spc="0" baseline="1137" dirty="0" smtClean="0">
                <a:latin typeface="Calibri"/>
                <a:cs typeface="Calibri"/>
              </a:rPr>
              <a:t>ed</a:t>
            </a:r>
            <a:r>
              <a:rPr sz="3600" spc="472" baseline="1137" dirty="0" smtClean="0">
                <a:latin typeface="Calibri"/>
                <a:cs typeface="Calibri"/>
              </a:rPr>
              <a:t> </a:t>
            </a:r>
            <a:r>
              <a:rPr sz="3600" spc="-9" baseline="1137" dirty="0" smtClean="0">
                <a:latin typeface="Calibri"/>
                <a:cs typeface="Calibri"/>
              </a:rPr>
              <a:t>b</a:t>
            </a:r>
            <a:r>
              <a:rPr sz="3600" spc="0" baseline="1137" dirty="0" smtClean="0">
                <a:latin typeface="Calibri"/>
                <a:cs typeface="Calibri"/>
              </a:rPr>
              <a:t>y</a:t>
            </a:r>
            <a:r>
              <a:rPr sz="3600" spc="472" baseline="1137" dirty="0" smtClean="0">
                <a:latin typeface="Calibri"/>
                <a:cs typeface="Calibri"/>
              </a:rPr>
              <a:t> </a:t>
            </a:r>
            <a:r>
              <a:rPr sz="3600" b="1" i="1" spc="0" baseline="1137" dirty="0" smtClean="0">
                <a:solidFill>
                  <a:srgbClr val="0033CC"/>
                </a:solidFill>
                <a:latin typeface="Calibri"/>
                <a:cs typeface="Calibri"/>
              </a:rPr>
              <a:t>Co</a:t>
            </a:r>
            <a:r>
              <a:rPr sz="3600" b="1" i="1" spc="-4" baseline="1137" dirty="0" smtClean="0">
                <a:solidFill>
                  <a:srgbClr val="0033CC"/>
                </a:solidFill>
                <a:latin typeface="Calibri"/>
                <a:cs typeface="Calibri"/>
              </a:rPr>
              <a:t>c</a:t>
            </a:r>
            <a:r>
              <a:rPr sz="3600" b="1" i="1" spc="-69" baseline="1137" dirty="0" smtClean="0">
                <a:solidFill>
                  <a:srgbClr val="0033CC"/>
                </a:solidFill>
                <a:latin typeface="Calibri"/>
                <a:cs typeface="Calibri"/>
              </a:rPr>
              <a:t>k</a:t>
            </a:r>
            <a:r>
              <a:rPr sz="3600" b="1" i="1" spc="0" baseline="1137" dirty="0" smtClean="0">
                <a:solidFill>
                  <a:srgbClr val="0033CC"/>
                </a:solidFill>
                <a:latin typeface="Calibri"/>
                <a:cs typeface="Calibri"/>
              </a:rPr>
              <a:t>croft</a:t>
            </a:r>
            <a:r>
              <a:rPr sz="3600" b="1" i="1" spc="467" baseline="1137" dirty="0" smtClean="0">
                <a:solidFill>
                  <a:srgbClr val="0033CC"/>
                </a:solidFill>
                <a:latin typeface="Calibri"/>
                <a:cs typeface="Calibri"/>
              </a:rPr>
              <a:t> </a:t>
            </a:r>
            <a:r>
              <a:rPr sz="3600" b="1" i="1" spc="0" baseline="1137" dirty="0" smtClean="0">
                <a:solidFill>
                  <a:srgbClr val="0033CC"/>
                </a:solidFill>
                <a:latin typeface="Calibri"/>
                <a:cs typeface="Calibri"/>
              </a:rPr>
              <a:t>and</a:t>
            </a:r>
            <a:endParaRPr sz="240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917196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object 24"/>
          <p:cNvSpPr txBox="1"/>
          <p:nvPr/>
        </p:nvSpPr>
        <p:spPr>
          <a:xfrm>
            <a:off x="1698117" y="665733"/>
            <a:ext cx="5809607" cy="4323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60"/>
              </a:lnSpc>
              <a:spcBef>
                <a:spcPts val="168"/>
              </a:spcBef>
            </a:pP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E</a:t>
            </a:r>
            <a:r>
              <a:rPr sz="4800" b="1" spc="-34" baseline="3413" dirty="0" smtClean="0">
                <a:solidFill>
                  <a:srgbClr val="FF0000"/>
                </a:solidFill>
                <a:latin typeface="Calibri"/>
                <a:cs typeface="Calibri"/>
              </a:rPr>
              <a:t>s</a:t>
            </a: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tim</a:t>
            </a:r>
            <a:r>
              <a:rPr sz="4800" b="1" spc="-9" baseline="3413" dirty="0" smtClean="0">
                <a:solidFill>
                  <a:srgbClr val="FF0000"/>
                </a:solidFill>
                <a:latin typeface="Calibri"/>
                <a:cs typeface="Calibri"/>
              </a:rPr>
              <a:t>a</a:t>
            </a: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tion</a:t>
            </a:r>
            <a:r>
              <a:rPr sz="4800" b="1" spc="-50" baseline="3413" dirty="0" smtClean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of </a:t>
            </a:r>
            <a:r>
              <a:rPr sz="4800" b="1" spc="9" baseline="3413" dirty="0" smtClean="0">
                <a:solidFill>
                  <a:srgbClr val="FF0000"/>
                </a:solidFill>
                <a:latin typeface="Calibri"/>
                <a:cs typeface="Calibri"/>
              </a:rPr>
              <a:t>c</a:t>
            </a:r>
            <a:r>
              <a:rPr sz="4800" b="1" spc="-34" baseline="3413" dirty="0" smtClean="0">
                <a:solidFill>
                  <a:srgbClr val="FF0000"/>
                </a:solidFill>
                <a:latin typeface="Calibri"/>
                <a:cs typeface="Calibri"/>
              </a:rPr>
              <a:t>r</a:t>
            </a: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e</a:t>
            </a:r>
            <a:r>
              <a:rPr sz="4800" b="1" spc="-25" baseline="3413" dirty="0" smtClean="0">
                <a:solidFill>
                  <a:srgbClr val="FF0000"/>
                </a:solidFill>
                <a:latin typeface="Calibri"/>
                <a:cs typeface="Calibri"/>
              </a:rPr>
              <a:t>a</a:t>
            </a: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tinine</a:t>
            </a:r>
            <a:r>
              <a:rPr sz="4800" b="1" spc="-24" baseline="3413" dirty="0" smtClean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clea</a:t>
            </a:r>
            <a:r>
              <a:rPr sz="4800" b="1" spc="-64" baseline="3413" dirty="0" smtClean="0">
                <a:solidFill>
                  <a:srgbClr val="FF0000"/>
                </a:solidFill>
                <a:latin typeface="Calibri"/>
                <a:cs typeface="Calibri"/>
              </a:rPr>
              <a:t>r</a:t>
            </a: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ance</a:t>
            </a:r>
            <a:endParaRPr sz="3200">
              <a:latin typeface="Calibri"/>
              <a:cs typeface="Calibri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535940" y="1605946"/>
            <a:ext cx="177800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5"/>
              </a:lnSpc>
              <a:spcBef>
                <a:spcPts val="127"/>
              </a:spcBef>
            </a:pPr>
            <a:r>
              <a:rPr sz="2400" spc="0" dirty="0" smtClean="0">
                <a:latin typeface="Arial"/>
                <a:cs typeface="Arial"/>
              </a:rPr>
              <a:t>•</a:t>
            </a:r>
            <a:endParaRPr sz="2400">
              <a:latin typeface="Arial"/>
              <a:cs typeface="Arial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878840" y="1624329"/>
            <a:ext cx="473753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-34" baseline="3413" dirty="0" smtClean="0">
                <a:latin typeface="Calibri"/>
                <a:cs typeface="Calibri"/>
              </a:rPr>
              <a:t>F</a:t>
            </a:r>
            <a:r>
              <a:rPr sz="3600" spc="0" baseline="3413" dirty="0" smtClean="0">
                <a:latin typeface="Calibri"/>
                <a:cs typeface="Calibri"/>
              </a:rPr>
              <a:t>or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1348232" y="1624329"/>
            <a:ext cx="878725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latin typeface="Calibri"/>
                <a:cs typeface="Calibri"/>
              </a:rPr>
              <a:t>mal</a:t>
            </a:r>
            <a:r>
              <a:rPr sz="3600" spc="9" baseline="3413" dirty="0" smtClean="0">
                <a:latin typeface="Calibri"/>
                <a:cs typeface="Calibri"/>
              </a:rPr>
              <a:t>e</a:t>
            </a:r>
            <a:r>
              <a:rPr sz="3600" spc="0" baseline="3413" dirty="0" smtClean="0">
                <a:latin typeface="Calibri"/>
                <a:cs typeface="Calibri"/>
              </a:rPr>
              <a:t>s,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2364994" y="1990242"/>
            <a:ext cx="6093206" cy="37965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30"/>
              </a:lnSpc>
              <a:spcBef>
                <a:spcPts val="146"/>
              </a:spcBef>
            </a:pPr>
            <a:r>
              <a:rPr sz="3600" i="1" spc="0" baseline="10239" dirty="0" smtClean="0">
                <a:solidFill>
                  <a:srgbClr val="0033CC"/>
                </a:solidFill>
                <a:latin typeface="Calibri"/>
                <a:cs typeface="Calibri"/>
              </a:rPr>
              <a:t>C</a:t>
            </a:r>
            <a:r>
              <a:rPr sz="3600" i="1" spc="4" baseline="10239" dirty="0" smtClean="0">
                <a:solidFill>
                  <a:srgbClr val="0033CC"/>
                </a:solidFill>
                <a:latin typeface="Calibri"/>
                <a:cs typeface="Calibri"/>
              </a:rPr>
              <a:t>r</a:t>
            </a:r>
            <a:r>
              <a:rPr sz="3600" i="1" spc="0" baseline="10239" dirty="0" smtClean="0">
                <a:solidFill>
                  <a:srgbClr val="0033CC"/>
                </a:solidFill>
                <a:latin typeface="Calibri"/>
                <a:cs typeface="Calibri"/>
              </a:rPr>
              <a:t>C</a:t>
            </a:r>
            <a:r>
              <a:rPr sz="3600" i="1" spc="9" baseline="10239" dirty="0" smtClean="0">
                <a:solidFill>
                  <a:srgbClr val="0033CC"/>
                </a:solidFill>
                <a:latin typeface="Calibri"/>
                <a:cs typeface="Calibri"/>
              </a:rPr>
              <a:t>l</a:t>
            </a:r>
            <a:r>
              <a:rPr sz="2400" i="1" spc="0" baseline="-5120" dirty="0" smtClean="0">
                <a:solidFill>
                  <a:srgbClr val="0033CC"/>
                </a:solidFill>
                <a:latin typeface="Calibri"/>
                <a:cs typeface="Calibri"/>
              </a:rPr>
              <a:t>e</a:t>
            </a:r>
            <a:r>
              <a:rPr sz="2400" i="1" spc="-4" baseline="-5120" dirty="0" smtClean="0">
                <a:solidFill>
                  <a:srgbClr val="0033CC"/>
                </a:solidFill>
                <a:latin typeface="Calibri"/>
                <a:cs typeface="Calibri"/>
              </a:rPr>
              <a:t>s</a:t>
            </a:r>
            <a:r>
              <a:rPr sz="2400" i="1" spc="0" baseline="-5120" dirty="0" smtClean="0">
                <a:solidFill>
                  <a:srgbClr val="0033CC"/>
                </a:solidFill>
                <a:latin typeface="Calibri"/>
                <a:cs typeface="Calibri"/>
              </a:rPr>
              <a:t>t</a:t>
            </a:r>
            <a:r>
              <a:rPr sz="2400" i="1" spc="121" baseline="-5120" dirty="0" smtClean="0">
                <a:solidFill>
                  <a:srgbClr val="0033CC"/>
                </a:solidFill>
                <a:latin typeface="Calibri"/>
                <a:cs typeface="Calibri"/>
              </a:rPr>
              <a:t> </a:t>
            </a:r>
            <a:r>
              <a:rPr sz="3600" i="1" spc="0" baseline="10239" dirty="0" smtClean="0">
                <a:solidFill>
                  <a:srgbClr val="0033CC"/>
                </a:solidFill>
                <a:latin typeface="Calibri"/>
                <a:cs typeface="Calibri"/>
              </a:rPr>
              <a:t>=</a:t>
            </a:r>
            <a:r>
              <a:rPr sz="3600" i="1" spc="-9" baseline="10239" dirty="0" smtClean="0">
                <a:solidFill>
                  <a:srgbClr val="0033CC"/>
                </a:solidFill>
                <a:latin typeface="Calibri"/>
                <a:cs typeface="Calibri"/>
              </a:rPr>
              <a:t> </a:t>
            </a:r>
            <a:r>
              <a:rPr sz="3600" i="1" spc="0" baseline="10239" dirty="0" smtClean="0">
                <a:solidFill>
                  <a:srgbClr val="0033CC"/>
                </a:solidFill>
                <a:latin typeface="Calibri"/>
                <a:cs typeface="Calibri"/>
              </a:rPr>
              <a:t>[(</a:t>
            </a:r>
            <a:r>
              <a:rPr sz="3600" i="1" spc="-4" baseline="10239" dirty="0" smtClean="0">
                <a:solidFill>
                  <a:srgbClr val="0033CC"/>
                </a:solidFill>
                <a:latin typeface="Calibri"/>
                <a:cs typeface="Calibri"/>
              </a:rPr>
              <a:t>14</a:t>
            </a:r>
            <a:r>
              <a:rPr sz="3600" i="1" spc="0" baseline="10239" dirty="0" smtClean="0">
                <a:solidFill>
                  <a:srgbClr val="0033CC"/>
                </a:solidFill>
                <a:latin typeface="Calibri"/>
                <a:cs typeface="Calibri"/>
              </a:rPr>
              <a:t>0</a:t>
            </a:r>
            <a:r>
              <a:rPr sz="3600" i="1" spc="-4" baseline="10239" dirty="0" smtClean="0">
                <a:solidFill>
                  <a:srgbClr val="0033CC"/>
                </a:solidFill>
                <a:latin typeface="Calibri"/>
                <a:cs typeface="Calibri"/>
              </a:rPr>
              <a:t> </a:t>
            </a:r>
            <a:r>
              <a:rPr sz="3600" i="1" spc="0" baseline="10239" dirty="0" smtClean="0">
                <a:solidFill>
                  <a:srgbClr val="0033CC"/>
                </a:solidFill>
                <a:latin typeface="Calibri"/>
                <a:cs typeface="Calibri"/>
              </a:rPr>
              <a:t>-</a:t>
            </a:r>
            <a:r>
              <a:rPr sz="3600" i="1" spc="-4" baseline="10239" dirty="0" smtClean="0">
                <a:solidFill>
                  <a:srgbClr val="0033CC"/>
                </a:solidFill>
                <a:latin typeface="Calibri"/>
                <a:cs typeface="Calibri"/>
              </a:rPr>
              <a:t> </a:t>
            </a:r>
            <a:r>
              <a:rPr sz="3600" i="1" spc="0" baseline="10239" dirty="0" smtClean="0">
                <a:solidFill>
                  <a:srgbClr val="0033CC"/>
                </a:solidFill>
                <a:latin typeface="Calibri"/>
                <a:cs typeface="Calibri"/>
              </a:rPr>
              <a:t>age)</a:t>
            </a:r>
            <a:r>
              <a:rPr sz="3600" i="1" spc="9" baseline="10239" dirty="0" smtClean="0">
                <a:solidFill>
                  <a:srgbClr val="0033CC"/>
                </a:solidFill>
                <a:latin typeface="Calibri"/>
                <a:cs typeface="Calibri"/>
              </a:rPr>
              <a:t> </a:t>
            </a:r>
            <a:r>
              <a:rPr sz="3600" i="1" spc="-39" baseline="10239" dirty="0" smtClean="0">
                <a:solidFill>
                  <a:srgbClr val="0033CC"/>
                </a:solidFill>
                <a:latin typeface="Calibri"/>
                <a:cs typeface="Calibri"/>
              </a:rPr>
              <a:t>B</a:t>
            </a:r>
            <a:r>
              <a:rPr sz="3600" i="1" spc="0" baseline="10239" dirty="0" smtClean="0">
                <a:solidFill>
                  <a:srgbClr val="0033CC"/>
                </a:solidFill>
                <a:latin typeface="Calibri"/>
                <a:cs typeface="Calibri"/>
              </a:rPr>
              <a:t>W]</a:t>
            </a:r>
            <a:r>
              <a:rPr sz="3600" i="1" spc="-19" baseline="10239" dirty="0" smtClean="0">
                <a:solidFill>
                  <a:srgbClr val="0033CC"/>
                </a:solidFill>
                <a:latin typeface="Calibri"/>
                <a:cs typeface="Calibri"/>
              </a:rPr>
              <a:t> </a:t>
            </a:r>
            <a:r>
              <a:rPr sz="3600" i="1" spc="0" baseline="10239" dirty="0" smtClean="0">
                <a:solidFill>
                  <a:srgbClr val="0033CC"/>
                </a:solidFill>
                <a:latin typeface="Calibri"/>
                <a:cs typeface="Calibri"/>
              </a:rPr>
              <a:t>/</a:t>
            </a:r>
            <a:r>
              <a:rPr sz="3600" i="1" spc="-9" baseline="10239" dirty="0" smtClean="0">
                <a:solidFill>
                  <a:srgbClr val="0033CC"/>
                </a:solidFill>
                <a:latin typeface="Calibri"/>
                <a:cs typeface="Calibri"/>
              </a:rPr>
              <a:t> </a:t>
            </a:r>
            <a:r>
              <a:rPr lang="en-US" sz="3600" i="1" spc="-9" baseline="10239" dirty="0">
                <a:solidFill>
                  <a:srgbClr val="0033CC"/>
                </a:solidFill>
                <a:cs typeface="Calibri"/>
              </a:rPr>
              <a:t>(72 ⋅ </a:t>
            </a:r>
            <a:r>
              <a:rPr lang="en-US" sz="3600" i="1" spc="-9" baseline="10239" dirty="0" err="1" smtClean="0">
                <a:solidFill>
                  <a:srgbClr val="0033CC"/>
                </a:solidFill>
                <a:cs typeface="Calibri"/>
              </a:rPr>
              <a:t>SCr</a:t>
            </a:r>
            <a:endParaRPr sz="2400" dirty="0">
              <a:latin typeface="Calibri"/>
              <a:cs typeface="Calibri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6705600" y="1990242"/>
            <a:ext cx="163680" cy="3305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lang="ar-IQ" sz="3600" i="1" spc="0" baseline="3413" dirty="0" smtClean="0">
                <a:solidFill>
                  <a:srgbClr val="0033CC"/>
                </a:solidFill>
                <a:latin typeface="Calibri"/>
                <a:cs typeface="Calibri"/>
              </a:rPr>
              <a:t>(</a:t>
            </a:r>
            <a:endParaRPr sz="2400" dirty="0">
              <a:latin typeface="Calibri"/>
              <a:cs typeface="Calibri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535940" y="2703607"/>
            <a:ext cx="177800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5"/>
              </a:lnSpc>
              <a:spcBef>
                <a:spcPts val="127"/>
              </a:spcBef>
            </a:pPr>
            <a:r>
              <a:rPr sz="2400" spc="0" dirty="0" smtClean="0">
                <a:latin typeface="Arial"/>
                <a:cs typeface="Arial"/>
              </a:rPr>
              <a:t>•</a:t>
            </a:r>
            <a:endParaRPr sz="2400">
              <a:latin typeface="Arial"/>
              <a:cs typeface="Aria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878840" y="2721991"/>
            <a:ext cx="473753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-34" baseline="3413" dirty="0" smtClean="0">
                <a:latin typeface="Calibri"/>
                <a:cs typeface="Calibri"/>
              </a:rPr>
              <a:t>F</a:t>
            </a:r>
            <a:r>
              <a:rPr sz="3600" spc="0" baseline="3413" dirty="0" smtClean="0">
                <a:latin typeface="Calibri"/>
                <a:cs typeface="Calibri"/>
              </a:rPr>
              <a:t>or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1348232" y="2721991"/>
            <a:ext cx="5814568" cy="74536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53130">
              <a:lnSpc>
                <a:spcPts val="2545"/>
              </a:lnSpc>
              <a:spcBef>
                <a:spcPts val="127"/>
              </a:spcBef>
            </a:pPr>
            <a:r>
              <a:rPr sz="3600" spc="-59" baseline="3413" dirty="0" smtClean="0">
                <a:latin typeface="Calibri"/>
                <a:cs typeface="Calibri"/>
              </a:rPr>
              <a:t>f</a:t>
            </a:r>
            <a:r>
              <a:rPr sz="3600" spc="0" baseline="3413" dirty="0" smtClean="0">
                <a:latin typeface="Calibri"/>
                <a:cs typeface="Calibri"/>
              </a:rPr>
              <a:t>e</a:t>
            </a:r>
            <a:r>
              <a:rPr sz="3600" spc="4" baseline="3413" dirty="0" smtClean="0">
                <a:latin typeface="Calibri"/>
                <a:cs typeface="Calibri"/>
              </a:rPr>
              <a:t>m</a:t>
            </a:r>
            <a:r>
              <a:rPr sz="3600" spc="0" baseline="3413" dirty="0" smtClean="0">
                <a:latin typeface="Calibri"/>
                <a:cs typeface="Calibri"/>
              </a:rPr>
              <a:t>al</a:t>
            </a:r>
            <a:r>
              <a:rPr sz="3600" spc="4" baseline="3413" dirty="0" smtClean="0">
                <a:latin typeface="Calibri"/>
                <a:cs typeface="Calibri"/>
              </a:rPr>
              <a:t>e</a:t>
            </a:r>
            <a:r>
              <a:rPr sz="3600" spc="0" baseline="3413" dirty="0" smtClean="0">
                <a:latin typeface="Calibri"/>
                <a:cs typeface="Calibri"/>
              </a:rPr>
              <a:t>s,</a:t>
            </a:r>
            <a:endParaRPr sz="2400" dirty="0">
              <a:latin typeface="Calibri"/>
              <a:cs typeface="Calibri"/>
            </a:endParaRPr>
          </a:p>
          <a:p>
            <a:pPr marL="793241">
              <a:lnSpc>
                <a:spcPts val="3265"/>
              </a:lnSpc>
              <a:spcBef>
                <a:spcPts val="36"/>
              </a:spcBef>
            </a:pPr>
            <a:r>
              <a:rPr sz="3600" i="1" spc="4" baseline="9102" dirty="0" smtClean="0">
                <a:solidFill>
                  <a:srgbClr val="0033CC"/>
                </a:solidFill>
                <a:latin typeface="Calibri"/>
                <a:cs typeface="Calibri"/>
              </a:rPr>
              <a:t>C</a:t>
            </a:r>
            <a:r>
              <a:rPr sz="3600" i="1" spc="0" baseline="9102" dirty="0" smtClean="0">
                <a:solidFill>
                  <a:srgbClr val="0033CC"/>
                </a:solidFill>
                <a:latin typeface="Calibri"/>
                <a:cs typeface="Calibri"/>
              </a:rPr>
              <a:t>r</a:t>
            </a:r>
            <a:r>
              <a:rPr sz="3600" i="1" spc="9" baseline="9102" dirty="0" smtClean="0">
                <a:solidFill>
                  <a:srgbClr val="0033CC"/>
                </a:solidFill>
                <a:latin typeface="Calibri"/>
                <a:cs typeface="Calibri"/>
              </a:rPr>
              <a:t>C</a:t>
            </a:r>
            <a:r>
              <a:rPr sz="3600" i="1" spc="4" baseline="9102" dirty="0" smtClean="0">
                <a:solidFill>
                  <a:srgbClr val="0033CC"/>
                </a:solidFill>
                <a:latin typeface="Calibri"/>
                <a:cs typeface="Calibri"/>
              </a:rPr>
              <a:t>l</a:t>
            </a:r>
            <a:r>
              <a:rPr sz="2400" i="1" spc="4" baseline="-6826" dirty="0" smtClean="0">
                <a:solidFill>
                  <a:srgbClr val="0033CC"/>
                </a:solidFill>
                <a:latin typeface="Calibri"/>
                <a:cs typeface="Calibri"/>
              </a:rPr>
              <a:t>e</a:t>
            </a:r>
            <a:r>
              <a:rPr sz="2400" i="1" spc="-9" baseline="-6826" dirty="0" smtClean="0">
                <a:solidFill>
                  <a:srgbClr val="0033CC"/>
                </a:solidFill>
                <a:latin typeface="Calibri"/>
                <a:cs typeface="Calibri"/>
              </a:rPr>
              <a:t>s</a:t>
            </a:r>
            <a:r>
              <a:rPr sz="2400" i="1" spc="0" baseline="-6826" dirty="0" smtClean="0">
                <a:solidFill>
                  <a:srgbClr val="0033CC"/>
                </a:solidFill>
                <a:latin typeface="Calibri"/>
                <a:cs typeface="Calibri"/>
              </a:rPr>
              <a:t>t</a:t>
            </a:r>
            <a:r>
              <a:rPr sz="2400" i="1" spc="126" baseline="-6826" dirty="0" smtClean="0">
                <a:solidFill>
                  <a:srgbClr val="0033CC"/>
                </a:solidFill>
                <a:latin typeface="Calibri"/>
                <a:cs typeface="Calibri"/>
              </a:rPr>
              <a:t> </a:t>
            </a:r>
            <a:r>
              <a:rPr sz="3600" i="1" spc="0" baseline="9102" dirty="0" smtClean="0">
                <a:solidFill>
                  <a:srgbClr val="0033CC"/>
                </a:solidFill>
                <a:latin typeface="Calibri"/>
                <a:cs typeface="Calibri"/>
              </a:rPr>
              <a:t>=</a:t>
            </a:r>
            <a:r>
              <a:rPr sz="3600" i="1" spc="-9" baseline="9102" dirty="0" smtClean="0">
                <a:solidFill>
                  <a:srgbClr val="0033CC"/>
                </a:solidFill>
                <a:latin typeface="Calibri"/>
                <a:cs typeface="Calibri"/>
              </a:rPr>
              <a:t> </a:t>
            </a:r>
            <a:r>
              <a:rPr sz="3600" i="1" spc="-4" baseline="9102" dirty="0" smtClean="0">
                <a:solidFill>
                  <a:srgbClr val="0033CC"/>
                </a:solidFill>
                <a:latin typeface="Calibri"/>
                <a:cs typeface="Calibri"/>
              </a:rPr>
              <a:t>[</a:t>
            </a:r>
            <a:r>
              <a:rPr sz="3600" i="1" spc="-4" baseline="9102" dirty="0" smtClean="0">
                <a:solidFill>
                  <a:srgbClr val="FF0000"/>
                </a:solidFill>
                <a:latin typeface="Calibri"/>
                <a:cs typeface="Calibri"/>
              </a:rPr>
              <a:t>0.85</a:t>
            </a:r>
            <a:r>
              <a:rPr sz="3600" i="1" spc="4" baseline="9102" dirty="0" smtClean="0">
                <a:solidFill>
                  <a:srgbClr val="0033CC"/>
                </a:solidFill>
                <a:latin typeface="Calibri"/>
                <a:cs typeface="Calibri"/>
              </a:rPr>
              <a:t>(</a:t>
            </a:r>
            <a:r>
              <a:rPr sz="3600" i="1" spc="-4" baseline="9102" dirty="0" smtClean="0">
                <a:solidFill>
                  <a:srgbClr val="0033CC"/>
                </a:solidFill>
                <a:latin typeface="Calibri"/>
                <a:cs typeface="Calibri"/>
              </a:rPr>
              <a:t>14</a:t>
            </a:r>
            <a:r>
              <a:rPr sz="3600" i="1" spc="0" baseline="9102" dirty="0" smtClean="0">
                <a:solidFill>
                  <a:srgbClr val="0033CC"/>
                </a:solidFill>
                <a:latin typeface="Calibri"/>
                <a:cs typeface="Calibri"/>
              </a:rPr>
              <a:t>0</a:t>
            </a:r>
            <a:r>
              <a:rPr sz="3600" i="1" spc="-4" baseline="9102" dirty="0" smtClean="0">
                <a:solidFill>
                  <a:srgbClr val="0033CC"/>
                </a:solidFill>
                <a:latin typeface="Calibri"/>
                <a:cs typeface="Calibri"/>
              </a:rPr>
              <a:t> </a:t>
            </a:r>
            <a:r>
              <a:rPr sz="3600" i="1" spc="0" baseline="9102" dirty="0" smtClean="0">
                <a:solidFill>
                  <a:srgbClr val="0033CC"/>
                </a:solidFill>
                <a:latin typeface="Calibri"/>
                <a:cs typeface="Calibri"/>
              </a:rPr>
              <a:t>-</a:t>
            </a:r>
            <a:r>
              <a:rPr sz="3600" i="1" spc="9" baseline="9102" dirty="0" smtClean="0">
                <a:solidFill>
                  <a:srgbClr val="0033CC"/>
                </a:solidFill>
                <a:latin typeface="Calibri"/>
                <a:cs typeface="Calibri"/>
              </a:rPr>
              <a:t> </a:t>
            </a:r>
            <a:r>
              <a:rPr sz="3600" i="1" spc="0" baseline="9102" dirty="0" smtClean="0">
                <a:solidFill>
                  <a:srgbClr val="0033CC"/>
                </a:solidFill>
                <a:latin typeface="Calibri"/>
                <a:cs typeface="Calibri"/>
              </a:rPr>
              <a:t>ag</a:t>
            </a:r>
            <a:r>
              <a:rPr sz="3600" i="1" spc="9" baseline="9102" dirty="0" smtClean="0">
                <a:solidFill>
                  <a:srgbClr val="0033CC"/>
                </a:solidFill>
                <a:latin typeface="Calibri"/>
                <a:cs typeface="Calibri"/>
              </a:rPr>
              <a:t>e</a:t>
            </a:r>
            <a:r>
              <a:rPr sz="3600" i="1" spc="0" baseline="9102" dirty="0" smtClean="0">
                <a:solidFill>
                  <a:srgbClr val="0033CC"/>
                </a:solidFill>
                <a:latin typeface="Calibri"/>
                <a:cs typeface="Calibri"/>
              </a:rPr>
              <a:t>)</a:t>
            </a:r>
            <a:r>
              <a:rPr sz="3600" i="1" spc="-29" baseline="9102" dirty="0" smtClean="0">
                <a:solidFill>
                  <a:srgbClr val="0033CC"/>
                </a:solidFill>
                <a:latin typeface="Calibri"/>
                <a:cs typeface="Calibri"/>
              </a:rPr>
              <a:t>B</a:t>
            </a:r>
            <a:r>
              <a:rPr sz="3600" i="1" spc="0" baseline="9102" dirty="0" smtClean="0">
                <a:solidFill>
                  <a:srgbClr val="0033CC"/>
                </a:solidFill>
                <a:latin typeface="Calibri"/>
                <a:cs typeface="Calibri"/>
              </a:rPr>
              <a:t>W]</a:t>
            </a:r>
            <a:r>
              <a:rPr sz="3600" i="1" spc="-19" baseline="9102" dirty="0" smtClean="0">
                <a:solidFill>
                  <a:srgbClr val="0033CC"/>
                </a:solidFill>
                <a:latin typeface="Calibri"/>
                <a:cs typeface="Calibri"/>
              </a:rPr>
              <a:t> </a:t>
            </a:r>
            <a:r>
              <a:rPr sz="3600" i="1" spc="0" baseline="9102" dirty="0" smtClean="0">
                <a:solidFill>
                  <a:srgbClr val="0033CC"/>
                </a:solidFill>
                <a:latin typeface="Calibri"/>
                <a:cs typeface="Calibri"/>
              </a:rPr>
              <a:t>/</a:t>
            </a:r>
            <a:r>
              <a:rPr lang="en-US" sz="3600" i="1" baseline="9102" dirty="0">
                <a:solidFill>
                  <a:srgbClr val="0033CC"/>
                </a:solidFill>
                <a:cs typeface="Calibri"/>
              </a:rPr>
              <a:t>(72 ⋅ </a:t>
            </a:r>
            <a:r>
              <a:rPr lang="en-US" sz="3600" i="1" baseline="9102" dirty="0" err="1">
                <a:solidFill>
                  <a:srgbClr val="0033CC"/>
                </a:solidFill>
                <a:cs typeface="Calibri"/>
              </a:rPr>
              <a:t>SCr</a:t>
            </a:r>
            <a:r>
              <a:rPr lang="en-US" sz="3600" i="1" baseline="9102" dirty="0">
                <a:solidFill>
                  <a:srgbClr val="0033CC"/>
                </a:solidFill>
                <a:cs typeface="Calibri"/>
              </a:rPr>
              <a:t>)</a:t>
            </a:r>
            <a:endParaRPr sz="2400" dirty="0">
              <a:latin typeface="Calibri"/>
              <a:cs typeface="Calibri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535940" y="3801141"/>
            <a:ext cx="177800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5"/>
              </a:lnSpc>
              <a:spcBef>
                <a:spcPts val="127"/>
              </a:spcBef>
            </a:pPr>
            <a:r>
              <a:rPr sz="2400" spc="0" dirty="0" smtClean="0">
                <a:latin typeface="Arial"/>
                <a:cs typeface="Arial"/>
              </a:rPr>
              <a:t>•</a:t>
            </a:r>
            <a:endParaRPr sz="24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878840" y="3819525"/>
            <a:ext cx="531445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latin typeface="Calibri"/>
                <a:cs typeface="Calibri"/>
              </a:rPr>
              <a:t>The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493266" y="3819525"/>
            <a:ext cx="608991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-4" baseline="3413" dirty="0" smtClean="0">
                <a:latin typeface="Calibri"/>
                <a:cs typeface="Calibri"/>
              </a:rPr>
              <a:t>0.85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185162" y="3819525"/>
            <a:ext cx="2224905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-4" baseline="3413" dirty="0" smtClean="0">
                <a:latin typeface="Calibri"/>
                <a:cs typeface="Calibri"/>
              </a:rPr>
              <a:t>c</a:t>
            </a:r>
            <a:r>
              <a:rPr sz="3600" spc="0" baseline="3413" dirty="0" smtClean="0">
                <a:latin typeface="Calibri"/>
                <a:cs typeface="Calibri"/>
              </a:rPr>
              <a:t>or</a:t>
            </a:r>
            <a:r>
              <a:rPr sz="3600" spc="-34" baseline="3413" dirty="0" smtClean="0">
                <a:latin typeface="Calibri"/>
                <a:cs typeface="Calibri"/>
              </a:rPr>
              <a:t>r</a:t>
            </a:r>
            <a:r>
              <a:rPr sz="3600" spc="0" baseline="3413" dirty="0" smtClean="0">
                <a:latin typeface="Calibri"/>
                <a:cs typeface="Calibri"/>
              </a:rPr>
              <a:t>e</a:t>
            </a:r>
            <a:r>
              <a:rPr sz="3600" spc="9" baseline="3413" dirty="0" smtClean="0">
                <a:latin typeface="Calibri"/>
                <a:cs typeface="Calibri"/>
              </a:rPr>
              <a:t>c</a:t>
            </a:r>
            <a:r>
              <a:rPr sz="3600" spc="0" baseline="3413" dirty="0" smtClean="0">
                <a:latin typeface="Calibri"/>
                <a:cs typeface="Calibri"/>
              </a:rPr>
              <a:t>tion </a:t>
            </a:r>
            <a:r>
              <a:rPr sz="3600" spc="125" baseline="3413" dirty="0" smtClean="0">
                <a:latin typeface="Calibri"/>
                <a:cs typeface="Calibri"/>
              </a:rPr>
              <a:t> </a:t>
            </a:r>
            <a:r>
              <a:rPr sz="3600" spc="-50" baseline="3413" dirty="0" smtClean="0">
                <a:latin typeface="Calibri"/>
                <a:cs typeface="Calibri"/>
              </a:rPr>
              <a:t>f</a:t>
            </a:r>
            <a:r>
              <a:rPr sz="3600" spc="0" baseline="3413" dirty="0" smtClean="0">
                <a:latin typeface="Calibri"/>
                <a:cs typeface="Calibri"/>
              </a:rPr>
              <a:t>a</a:t>
            </a:r>
            <a:r>
              <a:rPr sz="3600" spc="4" baseline="3413" dirty="0" smtClean="0">
                <a:latin typeface="Calibri"/>
                <a:cs typeface="Calibri"/>
              </a:rPr>
              <a:t>c</a:t>
            </a:r>
            <a:r>
              <a:rPr sz="3600" spc="-25" baseline="3413" dirty="0" smtClean="0">
                <a:latin typeface="Calibri"/>
                <a:cs typeface="Calibri"/>
              </a:rPr>
              <a:t>t</a:t>
            </a:r>
            <a:r>
              <a:rPr sz="3600" spc="0" baseline="3413" dirty="0" smtClean="0">
                <a:latin typeface="Calibri"/>
                <a:cs typeface="Calibri"/>
              </a:rPr>
              <a:t>or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492879" y="3819525"/>
            <a:ext cx="424985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-50" baseline="3413" dirty="0" smtClean="0">
                <a:latin typeface="Calibri"/>
                <a:cs typeface="Calibri"/>
              </a:rPr>
              <a:t>f</a:t>
            </a:r>
            <a:r>
              <a:rPr sz="3600" spc="0" baseline="3413" dirty="0" smtClean="0">
                <a:latin typeface="Calibri"/>
                <a:cs typeface="Calibri"/>
              </a:rPr>
              <a:t>or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000625" y="3819525"/>
            <a:ext cx="1040113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-59" baseline="3413" dirty="0" smtClean="0">
                <a:latin typeface="Calibri"/>
                <a:cs typeface="Calibri"/>
              </a:rPr>
              <a:t>f</a:t>
            </a:r>
            <a:r>
              <a:rPr sz="3600" spc="0" baseline="3413" dirty="0" smtClean="0">
                <a:latin typeface="Calibri"/>
                <a:cs typeface="Calibri"/>
              </a:rPr>
              <a:t>e</a:t>
            </a:r>
            <a:r>
              <a:rPr sz="3600" spc="4" baseline="3413" dirty="0" smtClean="0">
                <a:latin typeface="Calibri"/>
                <a:cs typeface="Calibri"/>
              </a:rPr>
              <a:t>m</a:t>
            </a:r>
            <a:r>
              <a:rPr sz="3600" spc="0" baseline="3413" dirty="0" smtClean="0">
                <a:latin typeface="Calibri"/>
                <a:cs typeface="Calibri"/>
              </a:rPr>
              <a:t>al</a:t>
            </a:r>
            <a:r>
              <a:rPr sz="3600" spc="4" baseline="3413" dirty="0" smtClean="0">
                <a:latin typeface="Calibri"/>
                <a:cs typeface="Calibri"/>
              </a:rPr>
              <a:t>e</a:t>
            </a:r>
            <a:r>
              <a:rPr sz="3600" spc="0" baseline="3413" dirty="0" smtClean="0">
                <a:latin typeface="Calibri"/>
                <a:cs typeface="Calibri"/>
              </a:rPr>
              <a:t>s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123813" y="3819525"/>
            <a:ext cx="260280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latin typeface="Calibri"/>
                <a:cs typeface="Calibri"/>
              </a:rPr>
              <a:t>is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467094" y="3819525"/>
            <a:ext cx="1015683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latin typeface="Calibri"/>
                <a:cs typeface="Calibri"/>
              </a:rPr>
              <a:t>p</a:t>
            </a:r>
            <a:r>
              <a:rPr sz="3600" spc="-34" baseline="3413" dirty="0" smtClean="0">
                <a:latin typeface="Calibri"/>
                <a:cs typeface="Calibri"/>
              </a:rPr>
              <a:t>r</a:t>
            </a:r>
            <a:r>
              <a:rPr sz="3600" spc="0" baseline="3413" dirty="0" smtClean="0">
                <a:latin typeface="Calibri"/>
                <a:cs typeface="Calibri"/>
              </a:rPr>
              <a:t>es</a:t>
            </a:r>
            <a:r>
              <a:rPr sz="3600" spc="4" baseline="3413" dirty="0" smtClean="0">
                <a:latin typeface="Calibri"/>
                <a:cs typeface="Calibri"/>
              </a:rPr>
              <a:t>e</a:t>
            </a:r>
            <a:r>
              <a:rPr sz="3600" spc="-25" baseline="3413" dirty="0" smtClean="0">
                <a:latin typeface="Calibri"/>
                <a:cs typeface="Calibri"/>
              </a:rPr>
              <a:t>n</a:t>
            </a:r>
            <a:r>
              <a:rPr sz="3600" spc="0" baseline="3413" dirty="0" smtClean="0">
                <a:latin typeface="Calibri"/>
                <a:cs typeface="Calibri"/>
              </a:rPr>
              <a:t>t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565898" y="3819525"/>
            <a:ext cx="1087038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latin typeface="Calibri"/>
                <a:cs typeface="Calibri"/>
              </a:rPr>
              <a:t>be</a:t>
            </a:r>
            <a:r>
              <a:rPr sz="3600" spc="-14" baseline="3413" dirty="0" smtClean="0">
                <a:latin typeface="Calibri"/>
                <a:cs typeface="Calibri"/>
              </a:rPr>
              <a:t>c</a:t>
            </a:r>
            <a:r>
              <a:rPr sz="3600" spc="0" baseline="3413" dirty="0" smtClean="0">
                <a:latin typeface="Calibri"/>
                <a:cs typeface="Calibri"/>
              </a:rPr>
              <a:t>ause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878840" y="4112132"/>
            <a:ext cx="7771183" cy="6228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29"/>
              </a:lnSpc>
              <a:spcBef>
                <a:spcPts val="100"/>
              </a:spcBef>
            </a:pPr>
            <a:r>
              <a:rPr sz="2400" spc="-25" dirty="0" smtClean="0">
                <a:latin typeface="Calibri"/>
                <a:cs typeface="Calibri"/>
              </a:rPr>
              <a:t>w</a:t>
            </a:r>
            <a:r>
              <a:rPr sz="2400" spc="0" dirty="0" smtClean="0">
                <a:latin typeface="Calibri"/>
                <a:cs typeface="Calibri"/>
              </a:rPr>
              <a:t>omen</a:t>
            </a:r>
            <a:r>
              <a:rPr sz="2400" spc="312" dirty="0" smtClean="0">
                <a:latin typeface="Calibri"/>
                <a:cs typeface="Calibri"/>
              </a:rPr>
              <a:t> </a:t>
            </a:r>
            <a:r>
              <a:rPr sz="2400" spc="0" dirty="0" smtClean="0">
                <a:latin typeface="Calibri"/>
                <a:cs typeface="Calibri"/>
              </a:rPr>
              <a:t>h</a:t>
            </a:r>
            <a:r>
              <a:rPr sz="2400" spc="-34" dirty="0" smtClean="0">
                <a:latin typeface="Calibri"/>
                <a:cs typeface="Calibri"/>
              </a:rPr>
              <a:t>a</a:t>
            </a:r>
            <a:r>
              <a:rPr sz="2400" spc="-29" dirty="0" smtClean="0">
                <a:latin typeface="Calibri"/>
                <a:cs typeface="Calibri"/>
              </a:rPr>
              <a:t>v</a:t>
            </a:r>
            <a:r>
              <a:rPr sz="2400" spc="0" dirty="0" smtClean="0">
                <a:latin typeface="Calibri"/>
                <a:cs typeface="Calibri"/>
              </a:rPr>
              <a:t>e</a:t>
            </a:r>
            <a:r>
              <a:rPr sz="2400" spc="317" dirty="0" smtClean="0">
                <a:latin typeface="Calibri"/>
                <a:cs typeface="Calibri"/>
              </a:rPr>
              <a:t> </a:t>
            </a:r>
            <a:r>
              <a:rPr sz="2400" spc="0" dirty="0" smtClean="0">
                <a:latin typeface="Calibri"/>
                <a:cs typeface="Calibri"/>
              </a:rPr>
              <a:t>small</a:t>
            </a:r>
            <a:r>
              <a:rPr sz="2400" spc="9" dirty="0" smtClean="0">
                <a:latin typeface="Calibri"/>
                <a:cs typeface="Calibri"/>
              </a:rPr>
              <a:t>e</a:t>
            </a:r>
            <a:r>
              <a:rPr sz="2400" spc="0" dirty="0" smtClean="0">
                <a:latin typeface="Calibri"/>
                <a:cs typeface="Calibri"/>
              </a:rPr>
              <a:t>r</a:t>
            </a:r>
            <a:r>
              <a:rPr sz="2400" spc="307" dirty="0" smtClean="0">
                <a:latin typeface="Calibri"/>
                <a:cs typeface="Calibri"/>
              </a:rPr>
              <a:t> </a:t>
            </a:r>
            <a:r>
              <a:rPr sz="2400" spc="-9" dirty="0" smtClean="0">
                <a:latin typeface="Calibri"/>
                <a:cs typeface="Calibri"/>
              </a:rPr>
              <a:t>m</a:t>
            </a:r>
            <a:r>
              <a:rPr sz="2400" spc="0" dirty="0" smtClean="0">
                <a:latin typeface="Calibri"/>
                <a:cs typeface="Calibri"/>
              </a:rPr>
              <a:t>uscle</a:t>
            </a:r>
            <a:r>
              <a:rPr sz="2400" spc="322" dirty="0" smtClean="0">
                <a:latin typeface="Calibri"/>
                <a:cs typeface="Calibri"/>
              </a:rPr>
              <a:t> </a:t>
            </a:r>
            <a:r>
              <a:rPr sz="2400" spc="0" dirty="0" smtClean="0">
                <a:latin typeface="Calibri"/>
                <a:cs typeface="Calibri"/>
              </a:rPr>
              <a:t>mass</a:t>
            </a:r>
            <a:r>
              <a:rPr sz="2400" spc="297" dirty="0" smtClean="0">
                <a:latin typeface="Calibri"/>
                <a:cs typeface="Calibri"/>
              </a:rPr>
              <a:t> </a:t>
            </a:r>
            <a:r>
              <a:rPr sz="2400" spc="0" dirty="0" smtClean="0">
                <a:latin typeface="Calibri"/>
                <a:cs typeface="Calibri"/>
              </a:rPr>
              <a:t>than</a:t>
            </a:r>
            <a:r>
              <a:rPr sz="2400" spc="312" dirty="0" smtClean="0">
                <a:latin typeface="Calibri"/>
                <a:cs typeface="Calibri"/>
              </a:rPr>
              <a:t> </a:t>
            </a:r>
            <a:r>
              <a:rPr sz="2400" spc="0" dirty="0" smtClean="0">
                <a:latin typeface="Calibri"/>
                <a:cs typeface="Calibri"/>
              </a:rPr>
              <a:t>men</a:t>
            </a:r>
            <a:r>
              <a:rPr sz="2400" spc="322" dirty="0" smtClean="0">
                <a:latin typeface="Calibri"/>
                <a:cs typeface="Calibri"/>
              </a:rPr>
              <a:t> </a:t>
            </a:r>
            <a:r>
              <a:rPr sz="2400" spc="-9" dirty="0" smtClean="0">
                <a:latin typeface="Calibri"/>
                <a:cs typeface="Calibri"/>
              </a:rPr>
              <a:t>a</a:t>
            </a:r>
            <a:r>
              <a:rPr sz="2400" spc="0" dirty="0" smtClean="0">
                <a:latin typeface="Calibri"/>
                <a:cs typeface="Calibri"/>
              </a:rPr>
              <a:t>nd,</a:t>
            </a:r>
            <a:r>
              <a:rPr sz="2400" spc="307" dirty="0" smtClean="0">
                <a:latin typeface="Calibri"/>
                <a:cs typeface="Calibri"/>
              </a:rPr>
              <a:t> </a:t>
            </a:r>
            <a:r>
              <a:rPr sz="2400" spc="0" dirty="0" smtClean="0">
                <a:latin typeface="Calibri"/>
                <a:cs typeface="Calibri"/>
              </a:rPr>
              <a:t>the</a:t>
            </a:r>
            <a:r>
              <a:rPr sz="2400" spc="-29" dirty="0" smtClean="0">
                <a:latin typeface="Calibri"/>
                <a:cs typeface="Calibri"/>
              </a:rPr>
              <a:t>r</a:t>
            </a:r>
            <a:r>
              <a:rPr sz="2400" spc="-19" dirty="0" smtClean="0">
                <a:latin typeface="Calibri"/>
                <a:cs typeface="Calibri"/>
              </a:rPr>
              <a:t>e</a:t>
            </a:r>
            <a:r>
              <a:rPr sz="2400" spc="-50" dirty="0" smtClean="0">
                <a:latin typeface="Calibri"/>
                <a:cs typeface="Calibri"/>
              </a:rPr>
              <a:t>f</a:t>
            </a:r>
            <a:r>
              <a:rPr sz="2400" spc="0" dirty="0" smtClean="0">
                <a:latin typeface="Calibri"/>
                <a:cs typeface="Calibri"/>
              </a:rPr>
              <a:t>o</a:t>
            </a:r>
            <a:r>
              <a:rPr sz="2400" spc="-25" dirty="0" smtClean="0">
                <a:latin typeface="Calibri"/>
                <a:cs typeface="Calibri"/>
              </a:rPr>
              <a:t>r</a:t>
            </a:r>
            <a:r>
              <a:rPr sz="2400" spc="0" dirty="0" smtClean="0">
                <a:latin typeface="Calibri"/>
                <a:cs typeface="Calibri"/>
              </a:rPr>
              <a:t>e, </a:t>
            </a:r>
            <a:endParaRPr sz="2400" dirty="0">
              <a:latin typeface="Calibri"/>
              <a:cs typeface="Calibri"/>
            </a:endParaRPr>
          </a:p>
          <a:p>
            <a:pPr marL="12700">
              <a:lnSpc>
                <a:spcPts val="2929"/>
              </a:lnSpc>
            </a:pPr>
            <a:r>
              <a:rPr sz="2400" spc="0" dirty="0" smtClean="0">
                <a:latin typeface="Calibri"/>
                <a:cs typeface="Calibri"/>
              </a:rPr>
              <a:t>p</a:t>
            </a:r>
            <a:r>
              <a:rPr sz="2400" spc="-34" dirty="0" smtClean="0">
                <a:latin typeface="Calibri"/>
                <a:cs typeface="Calibri"/>
              </a:rPr>
              <a:t>r</a:t>
            </a:r>
            <a:r>
              <a:rPr sz="2400" spc="0" dirty="0" smtClean="0">
                <a:latin typeface="Calibri"/>
                <a:cs typeface="Calibri"/>
              </a:rPr>
              <a:t>oduce</a:t>
            </a:r>
            <a:r>
              <a:rPr sz="2400" spc="-9" dirty="0" smtClean="0">
                <a:latin typeface="Calibri"/>
                <a:cs typeface="Calibri"/>
              </a:rPr>
              <a:t> </a:t>
            </a:r>
            <a:r>
              <a:rPr sz="2400" spc="0" dirty="0" smtClean="0">
                <a:latin typeface="Calibri"/>
                <a:cs typeface="Calibri"/>
              </a:rPr>
              <a:t>less</a:t>
            </a:r>
            <a:r>
              <a:rPr sz="2400" spc="-14" dirty="0" smtClean="0">
                <a:latin typeface="Calibri"/>
                <a:cs typeface="Calibri"/>
              </a:rPr>
              <a:t> </a:t>
            </a:r>
            <a:r>
              <a:rPr sz="2400" spc="0" dirty="0" smtClean="0">
                <a:latin typeface="Calibri"/>
                <a:cs typeface="Calibri"/>
              </a:rPr>
              <a:t>c</a:t>
            </a:r>
            <a:r>
              <a:rPr sz="2400" spc="-29" dirty="0" smtClean="0">
                <a:latin typeface="Calibri"/>
                <a:cs typeface="Calibri"/>
              </a:rPr>
              <a:t>r</a:t>
            </a:r>
            <a:r>
              <a:rPr sz="2400" spc="0" dirty="0" smtClean="0">
                <a:latin typeface="Calibri"/>
                <a:cs typeface="Calibri"/>
              </a:rPr>
              <a:t>e</a:t>
            </a:r>
            <a:r>
              <a:rPr sz="2400" spc="-14" dirty="0" smtClean="0">
                <a:latin typeface="Calibri"/>
                <a:cs typeface="Calibri"/>
              </a:rPr>
              <a:t>a</a:t>
            </a:r>
            <a:r>
              <a:rPr sz="2400" spc="0" dirty="0" smtClean="0">
                <a:latin typeface="Calibri"/>
                <a:cs typeface="Calibri"/>
              </a:rPr>
              <a:t>tinine</a:t>
            </a:r>
            <a:r>
              <a:rPr sz="2400" spc="4" dirty="0" smtClean="0">
                <a:latin typeface="Calibri"/>
                <a:cs typeface="Calibri"/>
              </a:rPr>
              <a:t> </a:t>
            </a:r>
            <a:r>
              <a:rPr sz="2400" spc="0" dirty="0" smtClean="0">
                <a:latin typeface="Calibri"/>
                <a:cs typeface="Calibri"/>
              </a:rPr>
              <a:t>per</a:t>
            </a:r>
            <a:r>
              <a:rPr sz="2400" spc="-4" dirty="0" smtClean="0">
                <a:latin typeface="Calibri"/>
                <a:cs typeface="Calibri"/>
              </a:rPr>
              <a:t> </a:t>
            </a:r>
            <a:r>
              <a:rPr sz="2400" spc="0" dirty="0" smtClean="0">
                <a:latin typeface="Calibri"/>
                <a:cs typeface="Calibri"/>
              </a:rPr>
              <a:t>d</a:t>
            </a:r>
            <a:r>
              <a:rPr sz="2400" spc="-44" dirty="0" smtClean="0">
                <a:latin typeface="Calibri"/>
                <a:cs typeface="Calibri"/>
              </a:rPr>
              <a:t>a</a:t>
            </a:r>
            <a:r>
              <a:rPr sz="2400" spc="-150" dirty="0" smtClean="0">
                <a:latin typeface="Calibri"/>
                <a:cs typeface="Calibri"/>
              </a:rPr>
              <a:t>y</a:t>
            </a:r>
            <a:r>
              <a:rPr sz="2400" spc="0" dirty="0" smtClean="0">
                <a:latin typeface="Calibri"/>
                <a:cs typeface="Calibri"/>
              </a:rPr>
              <a:t>.</a:t>
            </a:r>
            <a:endParaRPr sz="2400" dirty="0">
              <a:latin typeface="Calibri"/>
              <a:cs typeface="Calibri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535939" y="4953000"/>
            <a:ext cx="6946838" cy="123748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spcBef>
                <a:spcPts val="103"/>
              </a:spcBef>
            </a:pPr>
            <a:r>
              <a:rPr sz="2800" spc="0" baseline="9637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sz="2800" spc="4" baseline="9637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sz="2800" spc="0" baseline="9637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sz="2800" spc="14" baseline="9637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</a:t>
            </a:r>
            <a:r>
              <a:rPr spc="0" baseline="-7447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e</a:t>
            </a:r>
            <a:r>
              <a:rPr spc="-4" baseline="-7447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st</a:t>
            </a:r>
            <a:r>
              <a:rPr sz="2800" spc="0" baseline="9637" dirty="0" smtClean="0">
                <a:latin typeface="Times New Roman" pitchFamily="18" charset="0"/>
                <a:cs typeface="Times New Roman" pitchFamily="18" charset="0"/>
              </a:rPr>
              <a:t>:</a:t>
            </a:r>
            <a:r>
              <a:rPr sz="2800" spc="-8" baseline="9637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800" spc="0" baseline="9637" dirty="0" smtClean="0">
                <a:latin typeface="Times New Roman" pitchFamily="18" charset="0"/>
                <a:cs typeface="Times New Roman" pitchFamily="18" charset="0"/>
              </a:rPr>
              <a:t>e</a:t>
            </a:r>
            <a:r>
              <a:rPr sz="2800" spc="-14" baseline="9637" dirty="0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sz="2800" spc="4" baseline="9637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sz="2800" spc="0" baseline="9637" dirty="0" smtClean="0">
                <a:latin typeface="Times New Roman" pitchFamily="18" charset="0"/>
                <a:cs typeface="Times New Roman" pitchFamily="18" charset="0"/>
              </a:rPr>
              <a:t>im</a:t>
            </a:r>
            <a:r>
              <a:rPr sz="2800" spc="-9" baseline="9637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sz="2800" spc="-19" baseline="9637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sz="2800" spc="0" baseline="9637" dirty="0" smtClean="0">
                <a:latin typeface="Times New Roman" pitchFamily="18" charset="0"/>
                <a:cs typeface="Times New Roman" pitchFamily="18" charset="0"/>
              </a:rPr>
              <a:t>ed</a:t>
            </a:r>
            <a:r>
              <a:rPr sz="2800" spc="-19" baseline="9637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800" spc="0" baseline="9637" dirty="0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sz="2800" spc="-19" baseline="9637" dirty="0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sz="2800" spc="0" baseline="9637" dirty="0" smtClean="0">
                <a:latin typeface="Times New Roman" pitchFamily="18" charset="0"/>
                <a:cs typeface="Times New Roman" pitchFamily="18" charset="0"/>
              </a:rPr>
              <a:t>e</a:t>
            </a:r>
            <a:r>
              <a:rPr sz="2800" spc="-9" baseline="9637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sz="2800" spc="4" baseline="9637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sz="2800" spc="0" baseline="9637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sz="2800" spc="9" baseline="9637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sz="2800" spc="0" baseline="9637" dirty="0" smtClean="0">
                <a:latin typeface="Times New Roman" pitchFamily="18" charset="0"/>
                <a:cs typeface="Times New Roman" pitchFamily="18" charset="0"/>
              </a:rPr>
              <a:t>ine</a:t>
            </a:r>
            <a:r>
              <a:rPr sz="2800" spc="-44" baseline="9637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800" spc="0" baseline="9637" dirty="0" smtClean="0">
                <a:latin typeface="Times New Roman" pitchFamily="18" charset="0"/>
                <a:cs typeface="Times New Roman" pitchFamily="18" charset="0"/>
              </a:rPr>
              <a:t>cl</a:t>
            </a:r>
            <a:r>
              <a:rPr sz="2800" spc="4" baseline="9637" dirty="0" smtClean="0">
                <a:latin typeface="Times New Roman" pitchFamily="18" charset="0"/>
                <a:cs typeface="Times New Roman" pitchFamily="18" charset="0"/>
              </a:rPr>
              <a:t>e</a:t>
            </a:r>
            <a:r>
              <a:rPr sz="2800" spc="0" baseline="9637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sz="2800" spc="-29" baseline="9637" dirty="0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sz="2800" spc="0" baseline="9637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sz="2800" spc="4" baseline="9637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sz="2800" spc="0" baseline="9637" dirty="0" smtClean="0">
                <a:latin typeface="Times New Roman" pitchFamily="18" charset="0"/>
                <a:cs typeface="Times New Roman" pitchFamily="18" charset="0"/>
              </a:rPr>
              <a:t>ce</a:t>
            </a:r>
            <a:r>
              <a:rPr sz="2800" spc="-29" baseline="9637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800" spc="9" baseline="9637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sz="2800" spc="-4" baseline="9637" dirty="0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sz="2800" spc="4" baseline="9637" dirty="0" smtClean="0">
                <a:latin typeface="Times New Roman" pitchFamily="18" charset="0"/>
                <a:cs typeface="Times New Roman" pitchFamily="18" charset="0"/>
              </a:rPr>
              <a:t>L</a:t>
            </a:r>
            <a:r>
              <a:rPr sz="2800" spc="0" baseline="9637" dirty="0" smtClean="0">
                <a:latin typeface="Times New Roman" pitchFamily="18" charset="0"/>
                <a:cs typeface="Times New Roman" pitchFamily="18" charset="0"/>
              </a:rPr>
              <a:t>/mi</a:t>
            </a:r>
            <a:r>
              <a:rPr sz="2800" spc="4" baseline="9637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ar-IQ" sz="2800" spc="0" baseline="9637" dirty="0" smtClean="0">
                <a:latin typeface="Times New Roman" pitchFamily="18" charset="0"/>
                <a:cs typeface="Times New Roman" pitchFamily="18" charset="0"/>
              </a:rPr>
              <a:t>(</a:t>
            </a:r>
            <a:endParaRPr dirty="0">
              <a:latin typeface="Times New Roman" pitchFamily="18" charset="0"/>
              <a:cs typeface="Times New Roman" pitchFamily="18" charset="0"/>
            </a:endParaRPr>
          </a:p>
          <a:p>
            <a:pPr marL="12700" marR="37490"/>
            <a:r>
              <a:rPr sz="2800" spc="0" baseline="3212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sz="2800" spc="-9" baseline="3212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g</a:t>
            </a:r>
            <a:r>
              <a:rPr sz="2800" spc="0" baseline="3212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e</a:t>
            </a:r>
            <a:r>
              <a:rPr sz="2800" spc="-19" baseline="3212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800" spc="0" baseline="3212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sz="2800" spc="-29" baseline="3212" dirty="0" smtClean="0">
                <a:latin typeface="Times New Roman" pitchFamily="18" charset="0"/>
                <a:cs typeface="Times New Roman" pitchFamily="18" charset="0"/>
              </a:rPr>
              <a:t>y</a:t>
            </a:r>
            <a:r>
              <a:rPr sz="2800" spc="0" baseline="3212" dirty="0" smtClean="0">
                <a:latin typeface="Times New Roman" pitchFamily="18" charset="0"/>
                <a:cs typeface="Times New Roman" pitchFamily="18" charset="0"/>
              </a:rPr>
              <a:t>ea</a:t>
            </a:r>
            <a:r>
              <a:rPr sz="2800" spc="-14" baseline="3212" dirty="0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sz="2800" spc="4" baseline="3212" dirty="0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ar-IQ" sz="2800" spc="0" baseline="3212" dirty="0" smtClean="0">
                <a:latin typeface="Times New Roman" pitchFamily="18" charset="0"/>
                <a:cs typeface="Times New Roman" pitchFamily="18" charset="0"/>
              </a:rPr>
              <a:t>(</a:t>
            </a:r>
            <a:endParaRPr dirty="0">
              <a:latin typeface="Times New Roman" pitchFamily="18" charset="0"/>
              <a:cs typeface="Times New Roman" pitchFamily="18" charset="0"/>
            </a:endParaRPr>
          </a:p>
          <a:p>
            <a:pPr marL="12700" marR="37490">
              <a:spcBef>
                <a:spcPts val="12"/>
              </a:spcBef>
            </a:pPr>
            <a:r>
              <a:rPr sz="2800" spc="-25" baseline="1606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sz="2800" spc="0" baseline="1606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W</a:t>
            </a:r>
            <a:r>
              <a:rPr sz="2800" spc="0" baseline="1606" dirty="0" smtClean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ar-IQ" sz="2800" spc="0" baseline="1606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sz="2800" spc="-14" baseline="160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800" spc="4" baseline="1606" dirty="0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sz="2800" spc="0" baseline="1606" dirty="0" smtClean="0">
                <a:latin typeface="Times New Roman" pitchFamily="18" charset="0"/>
                <a:cs typeface="Times New Roman" pitchFamily="18" charset="0"/>
              </a:rPr>
              <a:t>o</a:t>
            </a:r>
            <a:r>
              <a:rPr sz="2800" spc="4" baseline="1606" dirty="0" smtClean="0">
                <a:latin typeface="Times New Roman" pitchFamily="18" charset="0"/>
                <a:cs typeface="Times New Roman" pitchFamily="18" charset="0"/>
              </a:rPr>
              <a:t>d</a:t>
            </a:r>
            <a:r>
              <a:rPr sz="2800" spc="0" baseline="1606" dirty="0" smtClean="0">
                <a:latin typeface="Times New Roman" pitchFamily="18" charset="0"/>
                <a:cs typeface="Times New Roman" pitchFamily="18" charset="0"/>
              </a:rPr>
              <a:t>y</a:t>
            </a:r>
            <a:r>
              <a:rPr sz="2800" spc="-14" baseline="160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800" spc="-4" baseline="1606" dirty="0" smtClean="0">
                <a:latin typeface="Times New Roman" pitchFamily="18" charset="0"/>
                <a:cs typeface="Times New Roman" pitchFamily="18" charset="0"/>
              </a:rPr>
              <a:t>w</a:t>
            </a:r>
            <a:r>
              <a:rPr sz="2800" spc="0" baseline="1606" dirty="0" smtClean="0">
                <a:latin typeface="Times New Roman" pitchFamily="18" charset="0"/>
                <a:cs typeface="Times New Roman" pitchFamily="18" charset="0"/>
              </a:rPr>
              <a:t>e</a:t>
            </a:r>
            <a:r>
              <a:rPr sz="2800" spc="4" baseline="1606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sz="2800" spc="0" baseline="1606" dirty="0" smtClean="0">
                <a:latin typeface="Times New Roman" pitchFamily="18" charset="0"/>
                <a:cs typeface="Times New Roman" pitchFamily="18" charset="0"/>
              </a:rPr>
              <a:t>g</a:t>
            </a:r>
            <a:r>
              <a:rPr sz="2800" spc="-4" baseline="1606" dirty="0" smtClean="0">
                <a:latin typeface="Times New Roman" pitchFamily="18" charset="0"/>
                <a:cs typeface="Times New Roman" pitchFamily="18" charset="0"/>
              </a:rPr>
              <a:t>h</a:t>
            </a:r>
            <a:r>
              <a:rPr sz="2800" spc="0" baseline="1606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sz="2800" spc="-44" baseline="1606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800" spc="0" baseline="1606" dirty="0" smtClean="0">
                <a:latin typeface="Times New Roman" pitchFamily="18" charset="0"/>
                <a:cs typeface="Times New Roman" pitchFamily="18" charset="0"/>
              </a:rPr>
              <a:t>(k</a:t>
            </a:r>
            <a:r>
              <a:rPr sz="2800" spc="4" baseline="1606" dirty="0" smtClean="0">
                <a:latin typeface="Times New Roman" pitchFamily="18" charset="0"/>
                <a:cs typeface="Times New Roman" pitchFamily="18" charset="0"/>
              </a:rPr>
              <a:t>g</a:t>
            </a:r>
            <a:r>
              <a:rPr lang="ar-IQ" sz="2800" spc="0" baseline="1606" dirty="0" smtClean="0">
                <a:latin typeface="Times New Roman" pitchFamily="18" charset="0"/>
                <a:cs typeface="Times New Roman" pitchFamily="18" charset="0"/>
              </a:rPr>
              <a:t>(</a:t>
            </a:r>
            <a:endParaRPr dirty="0">
              <a:latin typeface="Times New Roman" pitchFamily="18" charset="0"/>
              <a:cs typeface="Times New Roman" pitchFamily="18" charset="0"/>
            </a:endParaRPr>
          </a:p>
          <a:p>
            <a:pPr marL="12700" marR="37490">
              <a:spcBef>
                <a:spcPts val="12"/>
              </a:spcBef>
            </a:pPr>
            <a:r>
              <a:rPr sz="2800" spc="-4" baseline="803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spc="0" baseline="-7447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spc="4" baseline="-7447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sz="2800" spc="0" baseline="803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sz="2800" spc="9" baseline="803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IQ" sz="2800" spc="9" baseline="803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sz="2800" spc="4" baseline="8031" dirty="0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sz="2800" spc="0" baseline="8031" dirty="0" smtClean="0">
                <a:latin typeface="Times New Roman" pitchFamily="18" charset="0"/>
                <a:cs typeface="Times New Roman" pitchFamily="18" charset="0"/>
              </a:rPr>
              <a:t>e</a:t>
            </a:r>
            <a:r>
              <a:rPr sz="2800" spc="9" baseline="8031" dirty="0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sz="2800" spc="4" baseline="8031" dirty="0" smtClean="0">
                <a:latin typeface="Times New Roman" pitchFamily="18" charset="0"/>
                <a:cs typeface="Times New Roman" pitchFamily="18" charset="0"/>
              </a:rPr>
              <a:t>u</a:t>
            </a:r>
            <a:r>
              <a:rPr sz="2800" spc="0" baseline="8031" dirty="0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sz="2800" spc="-39" baseline="803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800" spc="0" baseline="8031" dirty="0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sz="2800" spc="-19" baseline="8031" dirty="0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sz="2800" spc="0" baseline="8031" dirty="0" smtClean="0">
                <a:latin typeface="Times New Roman" pitchFamily="18" charset="0"/>
                <a:cs typeface="Times New Roman" pitchFamily="18" charset="0"/>
              </a:rPr>
              <a:t>e</a:t>
            </a:r>
            <a:r>
              <a:rPr sz="2800" spc="-9" baseline="8031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sz="2800" spc="4" baseline="8031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sz="2800" spc="0" baseline="8031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sz="2800" spc="9" baseline="8031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sz="2800" spc="0" baseline="8031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sz="2800" spc="9" baseline="8031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sz="2800" spc="0" baseline="8031" dirty="0" smtClean="0">
                <a:latin typeface="Times New Roman" pitchFamily="18" charset="0"/>
                <a:cs typeface="Times New Roman" pitchFamily="18" charset="0"/>
              </a:rPr>
              <a:t>e</a:t>
            </a:r>
            <a:r>
              <a:rPr sz="2800" spc="-4" baseline="803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800" spc="0" baseline="8031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sz="2800" spc="-4" baseline="8031" dirty="0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sz="2800" spc="59" baseline="8031" dirty="0" smtClean="0">
                <a:latin typeface="Times New Roman" pitchFamily="18" charset="0"/>
                <a:cs typeface="Times New Roman" pitchFamily="18" charset="0"/>
              </a:rPr>
              <a:t>g</a:t>
            </a:r>
            <a:r>
              <a:rPr sz="2800" spc="14" baseline="8031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sz="2800" spc="4" baseline="8031" dirty="0" err="1" smtClean="0">
                <a:latin typeface="Times New Roman" pitchFamily="18" charset="0"/>
                <a:cs typeface="Times New Roman" pitchFamily="18" charset="0"/>
              </a:rPr>
              <a:t>d</a:t>
            </a:r>
            <a:r>
              <a:rPr sz="2800" spc="-9" baseline="8031" dirty="0" err="1" smtClean="0">
                <a:latin typeface="Times New Roman" pitchFamily="18" charset="0"/>
                <a:cs typeface="Times New Roman" pitchFamily="18" charset="0"/>
              </a:rPr>
              <a:t>L</a:t>
            </a:r>
            <a:r>
              <a:rPr lang="ar-IQ" sz="2800" spc="0" baseline="8031" dirty="0" smtClean="0">
                <a:latin typeface="Times New Roman" pitchFamily="18" charset="0"/>
                <a:cs typeface="Times New Roman" pitchFamily="18" charset="0"/>
              </a:rPr>
              <a:t>(</a:t>
            </a:r>
            <a:endParaRPr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0640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bject 11"/>
          <p:cNvSpPr txBox="1"/>
          <p:nvPr/>
        </p:nvSpPr>
        <p:spPr>
          <a:xfrm>
            <a:off x="1698117" y="665733"/>
            <a:ext cx="5809607" cy="4323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60"/>
              </a:lnSpc>
              <a:spcBef>
                <a:spcPts val="168"/>
              </a:spcBef>
            </a:pP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E</a:t>
            </a:r>
            <a:r>
              <a:rPr sz="4800" b="1" spc="-34" baseline="3413" dirty="0" smtClean="0">
                <a:solidFill>
                  <a:srgbClr val="FF0000"/>
                </a:solidFill>
                <a:latin typeface="Calibri"/>
                <a:cs typeface="Calibri"/>
              </a:rPr>
              <a:t>s</a:t>
            </a: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tim</a:t>
            </a:r>
            <a:r>
              <a:rPr sz="4800" b="1" spc="-9" baseline="3413" dirty="0" smtClean="0">
                <a:solidFill>
                  <a:srgbClr val="FF0000"/>
                </a:solidFill>
                <a:latin typeface="Calibri"/>
                <a:cs typeface="Calibri"/>
              </a:rPr>
              <a:t>a</a:t>
            </a: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tion</a:t>
            </a:r>
            <a:r>
              <a:rPr sz="4800" b="1" spc="-50" baseline="3413" dirty="0" smtClean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of </a:t>
            </a:r>
            <a:r>
              <a:rPr sz="4800" b="1" spc="9" baseline="3413" dirty="0" smtClean="0">
                <a:solidFill>
                  <a:srgbClr val="FF0000"/>
                </a:solidFill>
                <a:latin typeface="Calibri"/>
                <a:cs typeface="Calibri"/>
              </a:rPr>
              <a:t>c</a:t>
            </a:r>
            <a:r>
              <a:rPr sz="4800" b="1" spc="-34" baseline="3413" dirty="0" smtClean="0">
                <a:solidFill>
                  <a:srgbClr val="FF0000"/>
                </a:solidFill>
                <a:latin typeface="Calibri"/>
                <a:cs typeface="Calibri"/>
              </a:rPr>
              <a:t>r</a:t>
            </a: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e</a:t>
            </a:r>
            <a:r>
              <a:rPr sz="4800" b="1" spc="-25" baseline="3413" dirty="0" smtClean="0">
                <a:solidFill>
                  <a:srgbClr val="FF0000"/>
                </a:solidFill>
                <a:latin typeface="Calibri"/>
                <a:cs typeface="Calibri"/>
              </a:rPr>
              <a:t>a</a:t>
            </a: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tinine</a:t>
            </a:r>
            <a:r>
              <a:rPr sz="4800" b="1" spc="-24" baseline="3413" dirty="0" smtClean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clea</a:t>
            </a:r>
            <a:r>
              <a:rPr sz="4800" b="1" spc="-64" baseline="3413" dirty="0" smtClean="0">
                <a:solidFill>
                  <a:srgbClr val="FF0000"/>
                </a:solidFill>
                <a:latin typeface="Calibri"/>
                <a:cs typeface="Calibri"/>
              </a:rPr>
              <a:t>r</a:t>
            </a: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ance</a:t>
            </a:r>
            <a:endParaRPr sz="3200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535940" y="1634902"/>
            <a:ext cx="177800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5"/>
              </a:lnSpc>
              <a:spcBef>
                <a:spcPts val="127"/>
              </a:spcBef>
            </a:pPr>
            <a:r>
              <a:rPr sz="2400" spc="0" dirty="0" smtClean="0">
                <a:latin typeface="Arial"/>
                <a:cs typeface="Arial"/>
              </a:rPr>
              <a:t>•</a:t>
            </a:r>
            <a:endParaRPr sz="24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878840" y="1653286"/>
            <a:ext cx="531445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latin typeface="Calibri"/>
                <a:cs typeface="Calibri"/>
              </a:rPr>
              <a:t>The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407972" y="1653286"/>
            <a:ext cx="7038157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latin typeface="Calibri"/>
                <a:cs typeface="Calibri"/>
              </a:rPr>
              <a:t>Coc</a:t>
            </a:r>
            <a:r>
              <a:rPr sz="3600" spc="-59" baseline="3413" dirty="0" smtClean="0">
                <a:latin typeface="Calibri"/>
                <a:cs typeface="Calibri"/>
              </a:rPr>
              <a:t>k</a:t>
            </a:r>
            <a:r>
              <a:rPr sz="3600" spc="0" baseline="3413" dirty="0" smtClean="0">
                <a:latin typeface="Calibri"/>
                <a:cs typeface="Calibri"/>
              </a:rPr>
              <a:t>c</a:t>
            </a:r>
            <a:r>
              <a:rPr sz="3600" spc="-29" baseline="3413" dirty="0" smtClean="0">
                <a:latin typeface="Calibri"/>
                <a:cs typeface="Calibri"/>
              </a:rPr>
              <a:t>r</a:t>
            </a:r>
            <a:r>
              <a:rPr sz="3600" spc="0" baseline="3413" dirty="0" smtClean="0">
                <a:latin typeface="Calibri"/>
                <a:cs typeface="Calibri"/>
              </a:rPr>
              <a:t>of</a:t>
            </a:r>
            <a:r>
              <a:rPr sz="3600" spc="-4" baseline="3413" dirty="0" smtClean="0">
                <a:latin typeface="Calibri"/>
                <a:cs typeface="Calibri"/>
              </a:rPr>
              <a:t>t-</a:t>
            </a:r>
            <a:r>
              <a:rPr sz="3600" spc="0" baseline="3413" dirty="0" smtClean="0">
                <a:latin typeface="Calibri"/>
                <a:cs typeface="Calibri"/>
              </a:rPr>
              <a:t>Gault</a:t>
            </a:r>
            <a:r>
              <a:rPr sz="3600" spc="-24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meth</a:t>
            </a:r>
            <a:r>
              <a:rPr sz="3600" spc="-9" baseline="3413" dirty="0" smtClean="0">
                <a:latin typeface="Calibri"/>
                <a:cs typeface="Calibri"/>
              </a:rPr>
              <a:t>o</a:t>
            </a:r>
            <a:r>
              <a:rPr sz="3600" spc="0" baseline="3413" dirty="0" smtClean="0">
                <a:latin typeface="Calibri"/>
                <a:cs typeface="Calibri"/>
              </a:rPr>
              <a:t>d</a:t>
            </a:r>
            <a:r>
              <a:rPr sz="3600" spc="-14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sh</a:t>
            </a:r>
            <a:r>
              <a:rPr sz="3600" spc="-9" baseline="3413" dirty="0" smtClean="0">
                <a:latin typeface="Calibri"/>
                <a:cs typeface="Calibri"/>
              </a:rPr>
              <a:t>o</a:t>
            </a:r>
            <a:r>
              <a:rPr sz="3600" spc="0" baseline="3413" dirty="0" smtClean="0">
                <a:latin typeface="Calibri"/>
                <a:cs typeface="Calibri"/>
              </a:rPr>
              <a:t>uld</a:t>
            </a:r>
            <a:r>
              <a:rPr sz="3600" spc="4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only</a:t>
            </a:r>
            <a:r>
              <a:rPr sz="3600" spc="-14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be used</a:t>
            </a:r>
            <a:r>
              <a:rPr sz="3600" spc="9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in p</a:t>
            </a:r>
            <a:r>
              <a:rPr sz="3600" spc="-25" baseline="3413" dirty="0" smtClean="0">
                <a:latin typeface="Calibri"/>
                <a:cs typeface="Calibri"/>
              </a:rPr>
              <a:t>a</a:t>
            </a:r>
            <a:r>
              <a:rPr sz="3600" spc="0" baseline="3413" dirty="0" smtClean="0">
                <a:latin typeface="Calibri"/>
                <a:cs typeface="Calibri"/>
              </a:rPr>
              <a:t>tie</a:t>
            </a:r>
            <a:r>
              <a:rPr sz="3600" spc="-19" baseline="3413" dirty="0" smtClean="0">
                <a:latin typeface="Calibri"/>
                <a:cs typeface="Calibri"/>
              </a:rPr>
              <a:t>n</a:t>
            </a:r>
            <a:r>
              <a:rPr sz="3600" spc="0" baseline="3413" dirty="0" smtClean="0">
                <a:latin typeface="Calibri"/>
                <a:cs typeface="Calibri"/>
              </a:rPr>
              <a:t>ts: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907794" y="2440068"/>
            <a:ext cx="210903" cy="113518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185">
              <a:lnSpc>
                <a:spcPts val="2550"/>
              </a:lnSpc>
              <a:spcBef>
                <a:spcPts val="127"/>
              </a:spcBef>
            </a:pPr>
            <a:r>
              <a:rPr sz="2400" spc="0" dirty="0" smtClean="0">
                <a:solidFill>
                  <a:srgbClr val="0033CC"/>
                </a:solidFill>
                <a:latin typeface="Wingdings"/>
                <a:cs typeface="Wingdings"/>
              </a:rPr>
              <a:t></a:t>
            </a:r>
            <a:endParaRPr sz="2400">
              <a:latin typeface="Wingdings"/>
              <a:cs typeface="Wingdings"/>
            </a:endParaRPr>
          </a:p>
          <a:p>
            <a:pPr marL="12700" marR="185">
              <a:lnSpc>
                <a:spcPct val="92488"/>
              </a:lnSpc>
              <a:spcBef>
                <a:spcPts val="376"/>
              </a:spcBef>
            </a:pPr>
            <a:r>
              <a:rPr sz="2400" spc="0" dirty="0" smtClean="0">
                <a:solidFill>
                  <a:srgbClr val="0033CC"/>
                </a:solidFill>
                <a:latin typeface="Wingdings"/>
                <a:cs typeface="Wingdings"/>
              </a:rPr>
              <a:t></a:t>
            </a:r>
            <a:endParaRPr sz="2400">
              <a:latin typeface="Wingdings"/>
              <a:cs typeface="Wingdings"/>
            </a:endParaRPr>
          </a:p>
          <a:p>
            <a:pPr marL="12700">
              <a:lnSpc>
                <a:spcPct val="92488"/>
              </a:lnSpc>
              <a:spcBef>
                <a:spcPts val="506"/>
              </a:spcBef>
            </a:pPr>
            <a:r>
              <a:rPr sz="2400" spc="0" dirty="0" smtClean="0">
                <a:solidFill>
                  <a:srgbClr val="0033CC"/>
                </a:solidFill>
                <a:latin typeface="Wingdings"/>
                <a:cs typeface="Wingdings"/>
              </a:rPr>
              <a:t></a:t>
            </a:r>
            <a:endParaRPr sz="2400">
              <a:latin typeface="Wingdings"/>
              <a:cs typeface="Wingdings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136394" y="2458339"/>
            <a:ext cx="5517746" cy="113520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45720">
              <a:lnSpc>
                <a:spcPts val="2545"/>
              </a:lnSpc>
              <a:spcBef>
                <a:spcPts val="127"/>
              </a:spcBef>
            </a:pPr>
            <a:r>
              <a:rPr lang="en-US" sz="3600" i="1" spc="4" baseline="3413" dirty="0">
                <a:solidFill>
                  <a:srgbClr val="0033CC"/>
                </a:solidFill>
                <a:cs typeface="Calibri"/>
              </a:rPr>
              <a:t>≥18 years old</a:t>
            </a:r>
            <a:endParaRPr lang="ar-IQ" sz="3600" i="1" spc="4" baseline="3413" dirty="0">
              <a:solidFill>
                <a:srgbClr val="0033CC"/>
              </a:solidFill>
              <a:latin typeface="Calibri"/>
              <a:cs typeface="Calibri"/>
            </a:endParaRPr>
          </a:p>
          <a:p>
            <a:pPr marL="12700" marR="45720">
              <a:lnSpc>
                <a:spcPts val="2545"/>
              </a:lnSpc>
              <a:spcBef>
                <a:spcPts val="127"/>
              </a:spcBef>
            </a:pPr>
            <a:r>
              <a:rPr sz="2400" i="1" spc="0" dirty="0" smtClean="0">
                <a:solidFill>
                  <a:srgbClr val="0033CC"/>
                </a:solidFill>
                <a:latin typeface="Calibri"/>
                <a:cs typeface="Calibri"/>
              </a:rPr>
              <a:t>Actual</a:t>
            </a:r>
            <a:r>
              <a:rPr sz="2400" i="1" spc="-19" dirty="0" smtClean="0">
                <a:solidFill>
                  <a:srgbClr val="0033CC"/>
                </a:solidFill>
                <a:latin typeface="Calibri"/>
                <a:cs typeface="Calibri"/>
              </a:rPr>
              <a:t> </a:t>
            </a:r>
            <a:r>
              <a:rPr sz="2400" i="1" spc="0" dirty="0" smtClean="0">
                <a:solidFill>
                  <a:srgbClr val="0033CC"/>
                </a:solidFill>
                <a:latin typeface="Calibri"/>
                <a:cs typeface="Calibri"/>
              </a:rPr>
              <a:t>weig</a:t>
            </a:r>
            <a:r>
              <a:rPr sz="2400" i="1" spc="-9" dirty="0" smtClean="0">
                <a:solidFill>
                  <a:srgbClr val="0033CC"/>
                </a:solidFill>
                <a:latin typeface="Calibri"/>
                <a:cs typeface="Calibri"/>
              </a:rPr>
              <a:t>h</a:t>
            </a:r>
            <a:r>
              <a:rPr sz="2400" i="1" spc="0" dirty="0" smtClean="0">
                <a:solidFill>
                  <a:srgbClr val="0033CC"/>
                </a:solidFill>
                <a:latin typeface="Calibri"/>
                <a:cs typeface="Calibri"/>
              </a:rPr>
              <a:t>t within </a:t>
            </a:r>
            <a:r>
              <a:rPr sz="2400" i="1" spc="-4" dirty="0" smtClean="0">
                <a:solidFill>
                  <a:srgbClr val="0033CC"/>
                </a:solidFill>
                <a:latin typeface="Calibri"/>
                <a:cs typeface="Calibri"/>
              </a:rPr>
              <a:t>30</a:t>
            </a:r>
            <a:r>
              <a:rPr sz="2400" i="1" spc="0" dirty="0" smtClean="0">
                <a:solidFill>
                  <a:srgbClr val="0033CC"/>
                </a:solidFill>
                <a:latin typeface="Calibri"/>
                <a:cs typeface="Calibri"/>
              </a:rPr>
              <a:t>%</a:t>
            </a:r>
            <a:r>
              <a:rPr sz="2400" i="1" spc="-14" dirty="0" smtClean="0">
                <a:solidFill>
                  <a:srgbClr val="0033CC"/>
                </a:solidFill>
                <a:latin typeface="Calibri"/>
                <a:cs typeface="Calibri"/>
              </a:rPr>
              <a:t> </a:t>
            </a:r>
            <a:r>
              <a:rPr sz="2400" i="1" spc="0" dirty="0" smtClean="0">
                <a:solidFill>
                  <a:srgbClr val="0033CC"/>
                </a:solidFill>
                <a:latin typeface="Calibri"/>
                <a:cs typeface="Calibri"/>
              </a:rPr>
              <a:t>of</a:t>
            </a:r>
            <a:r>
              <a:rPr sz="2400" i="1" spc="9" dirty="0" smtClean="0">
                <a:solidFill>
                  <a:srgbClr val="0033CC"/>
                </a:solidFill>
                <a:latin typeface="Calibri"/>
                <a:cs typeface="Calibri"/>
              </a:rPr>
              <a:t> </a:t>
            </a:r>
            <a:r>
              <a:rPr sz="2400" i="1" spc="0" dirty="0" smtClean="0">
                <a:solidFill>
                  <a:srgbClr val="0033CC"/>
                </a:solidFill>
                <a:latin typeface="Calibri"/>
                <a:cs typeface="Calibri"/>
              </a:rPr>
              <a:t>th</a:t>
            </a:r>
            <a:r>
              <a:rPr sz="2400" i="1" spc="4" dirty="0" smtClean="0">
                <a:solidFill>
                  <a:srgbClr val="0033CC"/>
                </a:solidFill>
                <a:latin typeface="Calibri"/>
                <a:cs typeface="Calibri"/>
              </a:rPr>
              <a:t>e</a:t>
            </a:r>
            <a:r>
              <a:rPr sz="2400" i="1" spc="0" dirty="0" smtClean="0">
                <a:solidFill>
                  <a:srgbClr val="0033CC"/>
                </a:solidFill>
                <a:latin typeface="Calibri"/>
                <a:cs typeface="Calibri"/>
              </a:rPr>
              <a:t>ir</a:t>
            </a:r>
            <a:r>
              <a:rPr sz="2400" i="1" spc="-9" dirty="0" smtClean="0">
                <a:solidFill>
                  <a:srgbClr val="0033CC"/>
                </a:solidFill>
                <a:latin typeface="Calibri"/>
                <a:cs typeface="Calibri"/>
              </a:rPr>
              <a:t> </a:t>
            </a:r>
            <a:r>
              <a:rPr sz="2400" i="1" spc="0" dirty="0" smtClean="0">
                <a:solidFill>
                  <a:srgbClr val="0033CC"/>
                </a:solidFill>
                <a:latin typeface="Calibri"/>
                <a:cs typeface="Calibri"/>
              </a:rPr>
              <a:t>id</a:t>
            </a:r>
            <a:r>
              <a:rPr sz="2400" i="1" spc="4" dirty="0" smtClean="0">
                <a:solidFill>
                  <a:srgbClr val="0033CC"/>
                </a:solidFill>
                <a:latin typeface="Calibri"/>
                <a:cs typeface="Calibri"/>
              </a:rPr>
              <a:t>e</a:t>
            </a:r>
            <a:r>
              <a:rPr sz="2400" i="1" spc="0" dirty="0" smtClean="0">
                <a:solidFill>
                  <a:srgbClr val="0033CC"/>
                </a:solidFill>
                <a:latin typeface="Calibri"/>
                <a:cs typeface="Calibri"/>
              </a:rPr>
              <a:t>al</a:t>
            </a:r>
            <a:r>
              <a:rPr sz="2400" i="1" spc="-9" dirty="0" smtClean="0">
                <a:solidFill>
                  <a:srgbClr val="0033CC"/>
                </a:solidFill>
                <a:latin typeface="Calibri"/>
                <a:cs typeface="Calibri"/>
              </a:rPr>
              <a:t> </a:t>
            </a:r>
            <a:r>
              <a:rPr sz="2400" i="1" spc="0" dirty="0" smtClean="0">
                <a:solidFill>
                  <a:srgbClr val="0033CC"/>
                </a:solidFill>
                <a:latin typeface="Calibri"/>
                <a:cs typeface="Calibri"/>
              </a:rPr>
              <a:t>b</a:t>
            </a:r>
            <a:r>
              <a:rPr sz="2400" i="1" spc="4" dirty="0" smtClean="0">
                <a:solidFill>
                  <a:srgbClr val="0033CC"/>
                </a:solidFill>
                <a:latin typeface="Calibri"/>
                <a:cs typeface="Calibri"/>
              </a:rPr>
              <a:t>o</a:t>
            </a:r>
            <a:r>
              <a:rPr sz="2400" i="1" spc="0" dirty="0" smtClean="0">
                <a:solidFill>
                  <a:srgbClr val="0033CC"/>
                </a:solidFill>
                <a:latin typeface="Calibri"/>
                <a:cs typeface="Calibri"/>
              </a:rPr>
              <a:t>dy</a:t>
            </a:r>
            <a:endParaRPr sz="2400" dirty="0">
              <a:latin typeface="Calibri"/>
              <a:cs typeface="Calibri"/>
            </a:endParaRPr>
          </a:p>
          <a:p>
            <a:pPr marL="12700" marR="45720">
              <a:lnSpc>
                <a:spcPct val="101725"/>
              </a:lnSpc>
              <a:spcBef>
                <a:spcPts val="240"/>
              </a:spcBef>
            </a:pPr>
            <a:r>
              <a:rPr sz="2400" i="1" spc="0" dirty="0" smtClean="0">
                <a:solidFill>
                  <a:srgbClr val="0033CC"/>
                </a:solidFill>
                <a:latin typeface="Calibri"/>
                <a:cs typeface="Calibri"/>
              </a:rPr>
              <a:t>S</a:t>
            </a:r>
            <a:r>
              <a:rPr sz="2400" i="1" spc="-44" dirty="0" smtClean="0">
                <a:solidFill>
                  <a:srgbClr val="0033CC"/>
                </a:solidFill>
                <a:latin typeface="Calibri"/>
                <a:cs typeface="Calibri"/>
              </a:rPr>
              <a:t>t</a:t>
            </a:r>
            <a:r>
              <a:rPr sz="2400" i="1" spc="0" dirty="0" smtClean="0">
                <a:solidFill>
                  <a:srgbClr val="0033CC"/>
                </a:solidFill>
                <a:latin typeface="Calibri"/>
                <a:cs typeface="Calibri"/>
              </a:rPr>
              <a:t>able</a:t>
            </a:r>
            <a:r>
              <a:rPr sz="2400" i="1" spc="-9" dirty="0" smtClean="0">
                <a:solidFill>
                  <a:srgbClr val="0033CC"/>
                </a:solidFill>
                <a:latin typeface="Calibri"/>
                <a:cs typeface="Calibri"/>
              </a:rPr>
              <a:t> </a:t>
            </a:r>
            <a:r>
              <a:rPr sz="2400" i="1" spc="0" dirty="0" smtClean="0">
                <a:solidFill>
                  <a:srgbClr val="0033CC"/>
                </a:solidFill>
                <a:latin typeface="Calibri"/>
                <a:cs typeface="Calibri"/>
              </a:rPr>
              <a:t>se</a:t>
            </a:r>
            <a:r>
              <a:rPr sz="2400" i="1" spc="9" dirty="0" smtClean="0">
                <a:solidFill>
                  <a:srgbClr val="0033CC"/>
                </a:solidFill>
                <a:latin typeface="Calibri"/>
                <a:cs typeface="Calibri"/>
              </a:rPr>
              <a:t>r</a:t>
            </a:r>
            <a:r>
              <a:rPr sz="2400" i="1" spc="0" dirty="0" smtClean="0">
                <a:solidFill>
                  <a:srgbClr val="0033CC"/>
                </a:solidFill>
                <a:latin typeface="Calibri"/>
                <a:cs typeface="Calibri"/>
              </a:rPr>
              <a:t>um </a:t>
            </a:r>
            <a:r>
              <a:rPr sz="2400" i="1" spc="-9" dirty="0" smtClean="0">
                <a:solidFill>
                  <a:srgbClr val="0033CC"/>
                </a:solidFill>
                <a:latin typeface="Calibri"/>
                <a:cs typeface="Calibri"/>
              </a:rPr>
              <a:t>c</a:t>
            </a:r>
            <a:r>
              <a:rPr sz="2400" i="1" spc="0" dirty="0" smtClean="0">
                <a:solidFill>
                  <a:srgbClr val="0033CC"/>
                </a:solidFill>
                <a:latin typeface="Calibri"/>
                <a:cs typeface="Calibri"/>
              </a:rPr>
              <a:t>r</a:t>
            </a:r>
            <a:r>
              <a:rPr sz="2400" i="1" spc="4" dirty="0" smtClean="0">
                <a:solidFill>
                  <a:srgbClr val="0033CC"/>
                </a:solidFill>
                <a:latin typeface="Calibri"/>
                <a:cs typeface="Calibri"/>
              </a:rPr>
              <a:t>e</a:t>
            </a:r>
            <a:r>
              <a:rPr sz="2400" i="1" spc="0" dirty="0" smtClean="0">
                <a:solidFill>
                  <a:srgbClr val="0033CC"/>
                </a:solidFill>
                <a:latin typeface="Calibri"/>
                <a:cs typeface="Calibri"/>
              </a:rPr>
              <a:t>atinine</a:t>
            </a:r>
            <a:r>
              <a:rPr sz="2400" i="1" spc="-4" dirty="0" smtClean="0">
                <a:solidFill>
                  <a:srgbClr val="0033CC"/>
                </a:solidFill>
                <a:latin typeface="Calibri"/>
                <a:cs typeface="Calibri"/>
              </a:rPr>
              <a:t> </a:t>
            </a:r>
            <a:r>
              <a:rPr sz="2400" i="1" spc="-25" dirty="0" smtClean="0">
                <a:solidFill>
                  <a:srgbClr val="0033CC"/>
                </a:solidFill>
                <a:latin typeface="Calibri"/>
                <a:cs typeface="Calibri"/>
              </a:rPr>
              <a:t>c</a:t>
            </a:r>
            <a:r>
              <a:rPr sz="2400" i="1" spc="0" dirty="0" smtClean="0">
                <a:solidFill>
                  <a:srgbClr val="0033CC"/>
                </a:solidFill>
                <a:latin typeface="Calibri"/>
                <a:cs typeface="Calibri"/>
              </a:rPr>
              <a:t>on</a:t>
            </a:r>
            <a:r>
              <a:rPr sz="2400" i="1" spc="-9" dirty="0" smtClean="0">
                <a:solidFill>
                  <a:srgbClr val="0033CC"/>
                </a:solidFill>
                <a:latin typeface="Calibri"/>
                <a:cs typeface="Calibri"/>
              </a:rPr>
              <a:t>c</a:t>
            </a:r>
            <a:r>
              <a:rPr sz="2400" i="1" spc="0" dirty="0" smtClean="0">
                <a:solidFill>
                  <a:srgbClr val="0033CC"/>
                </a:solidFill>
                <a:latin typeface="Calibri"/>
                <a:cs typeface="Calibri"/>
              </a:rPr>
              <a:t>e</a:t>
            </a:r>
            <a:r>
              <a:rPr sz="2400" i="1" spc="-19" dirty="0" smtClean="0">
                <a:solidFill>
                  <a:srgbClr val="0033CC"/>
                </a:solidFill>
                <a:latin typeface="Calibri"/>
                <a:cs typeface="Calibri"/>
              </a:rPr>
              <a:t>n</a:t>
            </a:r>
            <a:r>
              <a:rPr sz="2400" i="1" spc="0" dirty="0" smtClean="0">
                <a:solidFill>
                  <a:srgbClr val="0033CC"/>
                </a:solidFill>
                <a:latin typeface="Calibri"/>
                <a:cs typeface="Calibri"/>
              </a:rPr>
              <a:t>tratio</a:t>
            </a:r>
            <a:r>
              <a:rPr sz="2400" i="1" spc="4" dirty="0" smtClean="0">
                <a:solidFill>
                  <a:srgbClr val="0033CC"/>
                </a:solidFill>
                <a:latin typeface="Calibri"/>
                <a:cs typeface="Calibri"/>
              </a:rPr>
              <a:t>n</a:t>
            </a:r>
            <a:r>
              <a:rPr sz="2400" i="1" spc="0" dirty="0" smtClean="0">
                <a:solidFill>
                  <a:srgbClr val="0033CC"/>
                </a:solidFill>
                <a:latin typeface="Calibri"/>
                <a:cs typeface="Calibri"/>
              </a:rPr>
              <a:t>s</a:t>
            </a:r>
            <a:endParaRPr sz="2400" dirty="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652384" y="2794000"/>
            <a:ext cx="918452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i="1" spc="0" baseline="3413" dirty="0" smtClean="0">
                <a:solidFill>
                  <a:srgbClr val="0033CC"/>
                </a:solidFill>
                <a:latin typeface="Calibri"/>
                <a:cs typeface="Calibri"/>
              </a:rPr>
              <a:t>weig</a:t>
            </a:r>
            <a:r>
              <a:rPr sz="3600" i="1" spc="-9" baseline="3413" dirty="0" smtClean="0">
                <a:solidFill>
                  <a:srgbClr val="0033CC"/>
                </a:solidFill>
                <a:latin typeface="Calibri"/>
                <a:cs typeface="Calibri"/>
              </a:rPr>
              <a:t>h</a:t>
            </a:r>
            <a:r>
              <a:rPr sz="3600" i="1" spc="0" baseline="3413" dirty="0" smtClean="0">
                <a:solidFill>
                  <a:srgbClr val="0033CC"/>
                </a:solidFill>
                <a:latin typeface="Calibri"/>
                <a:cs typeface="Calibri"/>
              </a:rPr>
              <a:t>t</a:t>
            </a:r>
            <a:endParaRPr sz="2400" dirty="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35940" y="4451889"/>
            <a:ext cx="177800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5"/>
              </a:lnSpc>
              <a:spcBef>
                <a:spcPts val="127"/>
              </a:spcBef>
            </a:pPr>
            <a:r>
              <a:rPr sz="2400" spc="0" dirty="0" smtClean="0">
                <a:latin typeface="Arial"/>
                <a:cs typeface="Arial"/>
              </a:rPr>
              <a:t>•</a:t>
            </a:r>
            <a:endParaRPr sz="24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878840" y="4470273"/>
            <a:ext cx="7350760" cy="113525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4311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latin typeface="Calibri"/>
                <a:cs typeface="Calibri"/>
              </a:rPr>
              <a:t>Ideal</a:t>
            </a:r>
            <a:r>
              <a:rPr sz="3600" spc="-9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body </a:t>
            </a:r>
            <a:r>
              <a:rPr sz="3600" spc="-25" baseline="3413" dirty="0" smtClean="0">
                <a:latin typeface="Calibri"/>
                <a:cs typeface="Calibri"/>
              </a:rPr>
              <a:t>w</a:t>
            </a:r>
            <a:r>
              <a:rPr sz="3600" spc="0" baseline="3413" dirty="0" smtClean="0">
                <a:latin typeface="Calibri"/>
                <a:cs typeface="Calibri"/>
              </a:rPr>
              <a:t>eig</a:t>
            </a:r>
            <a:r>
              <a:rPr sz="3600" spc="-19" baseline="3413" dirty="0" smtClean="0">
                <a:latin typeface="Calibri"/>
                <a:cs typeface="Calibri"/>
              </a:rPr>
              <a:t>h</a:t>
            </a:r>
            <a:r>
              <a:rPr sz="3600" spc="0" baseline="3413" dirty="0" smtClean="0">
                <a:latin typeface="Calibri"/>
                <a:cs typeface="Calibri"/>
              </a:rPr>
              <a:t>t</a:t>
            </a:r>
            <a:endParaRPr sz="2400" dirty="0">
              <a:latin typeface="Calibri"/>
              <a:cs typeface="Calibri"/>
            </a:endParaRPr>
          </a:p>
          <a:p>
            <a:r>
              <a:rPr lang="en-US" sz="2400" dirty="0" smtClean="0"/>
              <a:t>                       </a:t>
            </a:r>
            <a:r>
              <a:rPr lang="en-US" sz="24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IBW</a:t>
            </a:r>
            <a:r>
              <a:rPr lang="en-US" sz="2400" b="1" i="1" baseline="-25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males</a:t>
            </a:r>
            <a:r>
              <a:rPr lang="en-US" sz="2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(in </a:t>
            </a:r>
            <a:r>
              <a:rPr lang="en-US" sz="24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kg) = 50 + 2.3(</a:t>
            </a:r>
            <a:r>
              <a:rPr lang="en-US" sz="24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Ht</a:t>
            </a:r>
            <a:r>
              <a:rPr lang="en-US" sz="24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− 60)</a:t>
            </a:r>
            <a:endParaRPr lang="en-US" sz="2400" b="1" i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1471422" indent="92963">
              <a:lnSpc>
                <a:spcPct val="109375"/>
              </a:lnSpc>
              <a:spcBef>
                <a:spcPts val="597"/>
              </a:spcBef>
            </a:pPr>
            <a:r>
              <a:rPr lang="en-US" sz="24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IBW</a:t>
            </a:r>
            <a:r>
              <a:rPr lang="en-US" sz="2400" b="1" i="1" baseline="-25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females</a:t>
            </a:r>
            <a:r>
              <a:rPr lang="en-US" sz="2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(in kg) = 45 + 2.3(</a:t>
            </a:r>
            <a:r>
              <a:rPr lang="en-US" sz="24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Ht</a:t>
            </a:r>
            <a:r>
              <a:rPr lang="en-US" sz="24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− 60),</a:t>
            </a:r>
            <a:endParaRPr sz="2400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535940" y="5918200"/>
            <a:ext cx="2453420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b="1" spc="0" baseline="3413" dirty="0" smtClean="0">
                <a:solidFill>
                  <a:srgbClr val="0000CC"/>
                </a:solidFill>
                <a:latin typeface="Calibri"/>
                <a:cs typeface="Calibri"/>
              </a:rPr>
              <a:t>Ht</a:t>
            </a:r>
            <a:r>
              <a:rPr sz="3600" spc="0" baseline="3413" dirty="0" smtClean="0">
                <a:latin typeface="Calibri"/>
                <a:cs typeface="Calibri"/>
              </a:rPr>
              <a:t>:</a:t>
            </a:r>
            <a:r>
              <a:rPr sz="3600" spc="-19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heig</a:t>
            </a:r>
            <a:r>
              <a:rPr sz="3600" spc="-19" baseline="3413" dirty="0" smtClean="0">
                <a:latin typeface="Calibri"/>
                <a:cs typeface="Calibri"/>
              </a:rPr>
              <a:t>h</a:t>
            </a:r>
            <a:r>
              <a:rPr sz="3600" spc="0" baseline="3413" dirty="0" smtClean="0">
                <a:latin typeface="Calibri"/>
                <a:cs typeface="Calibri"/>
              </a:rPr>
              <a:t>t</a:t>
            </a:r>
            <a:r>
              <a:rPr sz="3600" spc="-9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in inch</a:t>
            </a:r>
            <a:r>
              <a:rPr sz="3600" spc="4" baseline="3413" dirty="0" smtClean="0">
                <a:latin typeface="Calibri"/>
                <a:cs typeface="Calibri"/>
              </a:rPr>
              <a:t>e</a:t>
            </a:r>
            <a:r>
              <a:rPr sz="3600" spc="0" baseline="3413" dirty="0" smtClean="0">
                <a:latin typeface="Calibri"/>
                <a:cs typeface="Calibri"/>
              </a:rPr>
              <a:t>s</a:t>
            </a:r>
            <a:endParaRPr sz="2400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869857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bject 11"/>
          <p:cNvSpPr txBox="1"/>
          <p:nvPr/>
        </p:nvSpPr>
        <p:spPr>
          <a:xfrm>
            <a:off x="1698117" y="665733"/>
            <a:ext cx="5809607" cy="4323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60"/>
              </a:lnSpc>
              <a:spcBef>
                <a:spcPts val="168"/>
              </a:spcBef>
            </a:pP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E</a:t>
            </a:r>
            <a:r>
              <a:rPr sz="4800" b="1" spc="-34" baseline="3413" dirty="0" smtClean="0">
                <a:solidFill>
                  <a:srgbClr val="FF0000"/>
                </a:solidFill>
                <a:latin typeface="Calibri"/>
                <a:cs typeface="Calibri"/>
              </a:rPr>
              <a:t>s</a:t>
            </a: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tim</a:t>
            </a:r>
            <a:r>
              <a:rPr sz="4800" b="1" spc="-9" baseline="3413" dirty="0" smtClean="0">
                <a:solidFill>
                  <a:srgbClr val="FF0000"/>
                </a:solidFill>
                <a:latin typeface="Calibri"/>
                <a:cs typeface="Calibri"/>
              </a:rPr>
              <a:t>a</a:t>
            </a: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tion</a:t>
            </a:r>
            <a:r>
              <a:rPr sz="4800" b="1" spc="-50" baseline="3413" dirty="0" smtClean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of </a:t>
            </a:r>
            <a:r>
              <a:rPr sz="4800" b="1" spc="9" baseline="3413" dirty="0" smtClean="0">
                <a:solidFill>
                  <a:srgbClr val="FF0000"/>
                </a:solidFill>
                <a:latin typeface="Calibri"/>
                <a:cs typeface="Calibri"/>
              </a:rPr>
              <a:t>c</a:t>
            </a:r>
            <a:r>
              <a:rPr sz="4800" b="1" spc="-34" baseline="3413" dirty="0" smtClean="0">
                <a:solidFill>
                  <a:srgbClr val="FF0000"/>
                </a:solidFill>
                <a:latin typeface="Calibri"/>
                <a:cs typeface="Calibri"/>
              </a:rPr>
              <a:t>r</a:t>
            </a: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e</a:t>
            </a:r>
            <a:r>
              <a:rPr sz="4800" b="1" spc="-25" baseline="3413" dirty="0" smtClean="0">
                <a:solidFill>
                  <a:srgbClr val="FF0000"/>
                </a:solidFill>
                <a:latin typeface="Calibri"/>
                <a:cs typeface="Calibri"/>
              </a:rPr>
              <a:t>a</a:t>
            </a: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tinine</a:t>
            </a:r>
            <a:r>
              <a:rPr sz="4800" b="1" spc="-24" baseline="3413" dirty="0" smtClean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clea</a:t>
            </a:r>
            <a:r>
              <a:rPr sz="4800" b="1" spc="-64" baseline="3413" dirty="0" smtClean="0">
                <a:solidFill>
                  <a:srgbClr val="FF0000"/>
                </a:solidFill>
                <a:latin typeface="Calibri"/>
                <a:cs typeface="Calibri"/>
              </a:rPr>
              <a:t>r</a:t>
            </a: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ance</a:t>
            </a:r>
            <a:endParaRPr sz="3200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535940" y="1574800"/>
            <a:ext cx="177800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5"/>
              </a:lnSpc>
              <a:spcBef>
                <a:spcPts val="127"/>
              </a:spcBef>
            </a:pPr>
            <a:r>
              <a:rPr sz="2400" spc="0" dirty="0" smtClean="0">
                <a:latin typeface="Arial"/>
                <a:cs typeface="Arial"/>
              </a:rPr>
              <a:t>•</a:t>
            </a:r>
            <a:endParaRPr sz="2400" dirty="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878840" y="1624329"/>
            <a:ext cx="6759170" cy="62326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475"/>
              </a:lnSpc>
              <a:spcBef>
                <a:spcPts val="123"/>
              </a:spcBef>
            </a:pPr>
            <a:r>
              <a:rPr sz="3600" b="1" spc="-34" baseline="2275" dirty="0" smtClean="0">
                <a:solidFill>
                  <a:srgbClr val="0000CC"/>
                </a:solidFill>
                <a:latin typeface="Calibri"/>
                <a:cs typeface="Calibri"/>
              </a:rPr>
              <a:t>F</a:t>
            </a:r>
            <a:r>
              <a:rPr sz="3600" b="1" spc="0" baseline="2275" dirty="0" smtClean="0">
                <a:solidFill>
                  <a:srgbClr val="0000CC"/>
                </a:solidFill>
                <a:latin typeface="Calibri"/>
                <a:cs typeface="Calibri"/>
              </a:rPr>
              <a:t>or</a:t>
            </a:r>
            <a:r>
              <a:rPr sz="3600" b="1" spc="-14" baseline="2275" dirty="0" smtClean="0">
                <a:solidFill>
                  <a:srgbClr val="0000CC"/>
                </a:solidFill>
                <a:latin typeface="Calibri"/>
                <a:cs typeface="Calibri"/>
              </a:rPr>
              <a:t> </a:t>
            </a:r>
            <a:r>
              <a:rPr sz="3600" b="1" spc="-29" baseline="2275" dirty="0" smtClean="0">
                <a:solidFill>
                  <a:srgbClr val="0000CC"/>
                </a:solidFill>
                <a:latin typeface="Calibri"/>
                <a:cs typeface="Calibri"/>
              </a:rPr>
              <a:t>e</a:t>
            </a:r>
            <a:r>
              <a:rPr sz="3600" b="1" spc="-44" baseline="2275" dirty="0" smtClean="0">
                <a:solidFill>
                  <a:srgbClr val="0000CC"/>
                </a:solidFill>
                <a:latin typeface="Calibri"/>
                <a:cs typeface="Calibri"/>
              </a:rPr>
              <a:t>x</a:t>
            </a:r>
            <a:r>
              <a:rPr sz="3600" b="1" spc="0" baseline="2275" dirty="0" smtClean="0">
                <a:solidFill>
                  <a:srgbClr val="0000CC"/>
                </a:solidFill>
                <a:latin typeface="Calibri"/>
                <a:cs typeface="Calibri"/>
              </a:rPr>
              <a:t>ampl</a:t>
            </a:r>
            <a:r>
              <a:rPr sz="3600" b="1" spc="9" baseline="2275" dirty="0" smtClean="0">
                <a:solidFill>
                  <a:srgbClr val="0000CC"/>
                </a:solidFill>
                <a:latin typeface="Calibri"/>
                <a:cs typeface="Calibri"/>
              </a:rPr>
              <a:t>e</a:t>
            </a:r>
            <a:r>
              <a:rPr sz="3600" spc="0" baseline="2275" dirty="0" smtClean="0">
                <a:latin typeface="Calibri"/>
                <a:cs typeface="Calibri"/>
              </a:rPr>
              <a:t>,</a:t>
            </a:r>
            <a:r>
              <a:rPr sz="3600" spc="527" baseline="2275" dirty="0" smtClean="0">
                <a:latin typeface="Calibri"/>
                <a:cs typeface="Calibri"/>
              </a:rPr>
              <a:t> </a:t>
            </a:r>
            <a:r>
              <a:rPr sz="3600" spc="0" baseline="2275" dirty="0" smtClean="0">
                <a:latin typeface="Calibri"/>
                <a:cs typeface="Calibri"/>
              </a:rPr>
              <a:t>A</a:t>
            </a:r>
            <a:r>
              <a:rPr sz="3600" spc="-4" baseline="2275" dirty="0" smtClean="0">
                <a:latin typeface="Calibri"/>
                <a:cs typeface="Calibri"/>
              </a:rPr>
              <a:t> 55-</a:t>
            </a:r>
            <a:r>
              <a:rPr sz="3600" spc="-19" baseline="2275" dirty="0" smtClean="0">
                <a:latin typeface="Calibri"/>
                <a:cs typeface="Calibri"/>
              </a:rPr>
              <a:t>y</a:t>
            </a:r>
            <a:r>
              <a:rPr sz="3600" spc="0" baseline="2275" dirty="0" smtClean="0">
                <a:latin typeface="Calibri"/>
                <a:cs typeface="Calibri"/>
              </a:rPr>
              <a:t>e</a:t>
            </a:r>
            <a:r>
              <a:rPr sz="3600" spc="4" baseline="2275" dirty="0" smtClean="0">
                <a:latin typeface="Calibri"/>
                <a:cs typeface="Calibri"/>
              </a:rPr>
              <a:t>ar</a:t>
            </a:r>
            <a:r>
              <a:rPr sz="3600" spc="-4" baseline="2275" dirty="0" smtClean="0">
                <a:latin typeface="Calibri"/>
                <a:cs typeface="Calibri"/>
              </a:rPr>
              <a:t>-</a:t>
            </a:r>
            <a:r>
              <a:rPr sz="3600" spc="0" baseline="2275" dirty="0" smtClean="0">
                <a:latin typeface="Calibri"/>
                <a:cs typeface="Calibri"/>
              </a:rPr>
              <a:t>old,</a:t>
            </a:r>
            <a:r>
              <a:rPr sz="3600" spc="-4" baseline="2275" dirty="0" smtClean="0">
                <a:latin typeface="Calibri"/>
                <a:cs typeface="Calibri"/>
              </a:rPr>
              <a:t> 8</a:t>
            </a:r>
            <a:r>
              <a:rPr sz="3600" spc="0" baseline="2275" dirty="0" smtClean="0">
                <a:latin typeface="Calibri"/>
                <a:cs typeface="Calibri"/>
              </a:rPr>
              <a:t>0</a:t>
            </a:r>
            <a:r>
              <a:rPr sz="3600" spc="-4" baseline="2275" dirty="0" smtClean="0">
                <a:latin typeface="Calibri"/>
                <a:cs typeface="Calibri"/>
              </a:rPr>
              <a:t>-</a:t>
            </a:r>
            <a:r>
              <a:rPr sz="3600" spc="0" baseline="2275" dirty="0" smtClean="0">
                <a:latin typeface="Calibri"/>
                <a:cs typeface="Calibri"/>
              </a:rPr>
              <a:t>k</a:t>
            </a:r>
            <a:r>
              <a:rPr sz="3600" spc="19" baseline="2275" dirty="0" smtClean="0">
                <a:latin typeface="Calibri"/>
                <a:cs typeface="Calibri"/>
              </a:rPr>
              <a:t>g</a:t>
            </a:r>
            <a:r>
              <a:rPr sz="3600" spc="0" baseline="2275" dirty="0" smtClean="0">
                <a:latin typeface="Calibri"/>
                <a:cs typeface="Calibri"/>
              </a:rPr>
              <a:t>, </a:t>
            </a:r>
            <a:r>
              <a:rPr sz="3600" spc="-4" baseline="2275" dirty="0" smtClean="0">
                <a:latin typeface="Calibri"/>
                <a:cs typeface="Calibri"/>
              </a:rPr>
              <a:t>5-</a:t>
            </a:r>
            <a:r>
              <a:rPr sz="3600" spc="0" baseline="2275" dirty="0" smtClean="0">
                <a:latin typeface="Calibri"/>
                <a:cs typeface="Calibri"/>
              </a:rPr>
              <a:t>ft </a:t>
            </a:r>
            <a:r>
              <a:rPr sz="3600" spc="-4" baseline="2275" dirty="0" smtClean="0">
                <a:latin typeface="Calibri"/>
                <a:cs typeface="Calibri"/>
              </a:rPr>
              <a:t>11-</a:t>
            </a:r>
            <a:r>
              <a:rPr sz="3600" spc="0" baseline="2275" dirty="0" smtClean="0">
                <a:latin typeface="Calibri"/>
                <a:cs typeface="Calibri"/>
              </a:rPr>
              <a:t>in male</a:t>
            </a:r>
            <a:r>
              <a:rPr sz="3600" spc="-4" baseline="2275" dirty="0" smtClean="0">
                <a:latin typeface="Calibri"/>
                <a:cs typeface="Calibri"/>
              </a:rPr>
              <a:t> </a:t>
            </a:r>
            <a:r>
              <a:rPr sz="3600" spc="0" baseline="2275" dirty="0" smtClean="0">
                <a:latin typeface="Calibri"/>
                <a:cs typeface="Calibri"/>
              </a:rPr>
              <a:t>has</a:t>
            </a:r>
            <a:endParaRPr sz="2400" dirty="0">
              <a:latin typeface="Calibri"/>
              <a:cs typeface="Calibri"/>
            </a:endParaRPr>
          </a:p>
          <a:p>
            <a:pPr marL="12700" marR="45720">
              <a:lnSpc>
                <a:spcPts val="2375"/>
              </a:lnSpc>
            </a:pPr>
            <a:r>
              <a:rPr sz="3600" spc="-4" baseline="3413" dirty="0" smtClean="0">
                <a:latin typeface="Calibri"/>
                <a:cs typeface="Calibri"/>
              </a:rPr>
              <a:t>1.</a:t>
            </a:r>
            <a:r>
              <a:rPr sz="3600" spc="0" baseline="3413" dirty="0" smtClean="0">
                <a:latin typeface="Calibri"/>
                <a:cs typeface="Calibri"/>
              </a:rPr>
              <a:t>9</a:t>
            </a:r>
            <a:r>
              <a:rPr sz="3600" spc="-19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m</a:t>
            </a:r>
            <a:r>
              <a:rPr sz="3600" spc="79" baseline="3413" dirty="0" smtClean="0">
                <a:latin typeface="Calibri"/>
                <a:cs typeface="Calibri"/>
              </a:rPr>
              <a:t>g</a:t>
            </a:r>
            <a:r>
              <a:rPr sz="3600" spc="0" baseline="3413" dirty="0" smtClean="0">
                <a:latin typeface="Calibri"/>
                <a:cs typeface="Calibri"/>
              </a:rPr>
              <a:t>/d</a:t>
            </a:r>
            <a:r>
              <a:rPr sz="3600" spc="-4" baseline="3413" dirty="0" smtClean="0">
                <a:latin typeface="Calibri"/>
                <a:cs typeface="Calibri"/>
              </a:rPr>
              <a:t>L</a:t>
            </a:r>
            <a:r>
              <a:rPr sz="3600" spc="0" baseline="3413" dirty="0" smtClean="0">
                <a:latin typeface="Calibri"/>
                <a:cs typeface="Calibri"/>
              </a:rPr>
              <a:t>.</a:t>
            </a:r>
            <a:endParaRPr sz="2400" dirty="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7635621" y="1624329"/>
            <a:ext cx="217120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latin typeface="Calibri"/>
                <a:cs typeface="Calibri"/>
              </a:rPr>
              <a:t>a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7850885" y="1624329"/>
            <a:ext cx="446826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latin typeface="Calibri"/>
                <a:cs typeface="Calibri"/>
              </a:rPr>
              <a:t>S</a:t>
            </a:r>
            <a:r>
              <a:rPr sz="3600" spc="4" baseline="3413" dirty="0" smtClean="0">
                <a:latin typeface="Calibri"/>
                <a:cs typeface="Calibri"/>
              </a:rPr>
              <a:t>c</a:t>
            </a:r>
            <a:r>
              <a:rPr sz="3600" spc="0" baseline="3413" dirty="0" smtClean="0">
                <a:latin typeface="Calibri"/>
                <a:cs typeface="Calibri"/>
              </a:rPr>
              <a:t>r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50454" y="2634324"/>
            <a:ext cx="6628537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solidFill>
                  <a:srgbClr val="0000CC"/>
                </a:solidFill>
                <a:latin typeface="Calibri"/>
                <a:cs typeface="Calibri"/>
              </a:rPr>
              <a:t>I</a:t>
            </a:r>
            <a:r>
              <a:rPr sz="3600" spc="-25" baseline="3413" dirty="0" smtClean="0">
                <a:solidFill>
                  <a:srgbClr val="0000CC"/>
                </a:solidFill>
                <a:latin typeface="Calibri"/>
                <a:cs typeface="Calibri"/>
              </a:rPr>
              <a:t>B</a:t>
            </a:r>
            <a:r>
              <a:rPr sz="3600" spc="0" baseline="3413" dirty="0" smtClean="0">
                <a:solidFill>
                  <a:srgbClr val="0000CC"/>
                </a:solidFill>
                <a:latin typeface="Calibri"/>
                <a:cs typeface="Calibri"/>
              </a:rPr>
              <a:t>W</a:t>
            </a:r>
            <a:r>
              <a:rPr sz="3600" spc="-25" baseline="3413" dirty="0" smtClean="0">
                <a:solidFill>
                  <a:srgbClr val="0000CC"/>
                </a:solidFill>
                <a:latin typeface="Calibri"/>
                <a:cs typeface="Calibri"/>
              </a:rPr>
              <a:t> </a:t>
            </a:r>
            <a:r>
              <a:rPr sz="3600" spc="0" baseline="3413" dirty="0" smtClean="0">
                <a:solidFill>
                  <a:srgbClr val="0000CC"/>
                </a:solidFill>
                <a:latin typeface="Calibri"/>
                <a:cs typeface="Calibri"/>
              </a:rPr>
              <a:t>mal</a:t>
            </a:r>
            <a:r>
              <a:rPr sz="3600" spc="9" baseline="3413" dirty="0" smtClean="0">
                <a:solidFill>
                  <a:srgbClr val="0000CC"/>
                </a:solidFill>
                <a:latin typeface="Calibri"/>
                <a:cs typeface="Calibri"/>
              </a:rPr>
              <a:t>e</a:t>
            </a:r>
            <a:r>
              <a:rPr sz="3600" spc="0" baseline="3413" dirty="0" smtClean="0">
                <a:solidFill>
                  <a:srgbClr val="0000CC"/>
                </a:solidFill>
                <a:latin typeface="Calibri"/>
                <a:cs typeface="Calibri"/>
              </a:rPr>
              <a:t>s</a:t>
            </a:r>
            <a:r>
              <a:rPr sz="3600" spc="-14" baseline="3413" dirty="0" smtClean="0">
                <a:solidFill>
                  <a:srgbClr val="0000CC"/>
                </a:solidFill>
                <a:latin typeface="Calibri"/>
                <a:cs typeface="Calibri"/>
              </a:rPr>
              <a:t> </a:t>
            </a:r>
            <a:r>
              <a:rPr sz="3600" spc="0" baseline="3413" dirty="0" smtClean="0">
                <a:solidFill>
                  <a:srgbClr val="0000CC"/>
                </a:solidFill>
                <a:latin typeface="Calibri"/>
                <a:cs typeface="Calibri"/>
              </a:rPr>
              <a:t>=</a:t>
            </a:r>
            <a:r>
              <a:rPr sz="3600" spc="4" baseline="3413" dirty="0" smtClean="0">
                <a:solidFill>
                  <a:srgbClr val="0000CC"/>
                </a:solidFill>
                <a:latin typeface="Calibri"/>
                <a:cs typeface="Calibri"/>
              </a:rPr>
              <a:t> </a:t>
            </a:r>
            <a:r>
              <a:rPr sz="3600" spc="-4" baseline="3413" dirty="0" smtClean="0">
                <a:solidFill>
                  <a:srgbClr val="0000CC"/>
                </a:solidFill>
                <a:latin typeface="Calibri"/>
                <a:cs typeface="Calibri"/>
              </a:rPr>
              <a:t>5</a:t>
            </a:r>
            <a:r>
              <a:rPr sz="3600" spc="0" baseline="3413" dirty="0" smtClean="0">
                <a:solidFill>
                  <a:srgbClr val="0000CC"/>
                </a:solidFill>
                <a:latin typeface="Calibri"/>
                <a:cs typeface="Calibri"/>
              </a:rPr>
              <a:t>0</a:t>
            </a:r>
            <a:r>
              <a:rPr sz="3600" spc="-4" baseline="3413" dirty="0" smtClean="0">
                <a:solidFill>
                  <a:srgbClr val="0000CC"/>
                </a:solidFill>
                <a:latin typeface="Calibri"/>
                <a:cs typeface="Calibri"/>
              </a:rPr>
              <a:t> </a:t>
            </a:r>
            <a:r>
              <a:rPr sz="3600" spc="0" baseline="3413" dirty="0" smtClean="0">
                <a:solidFill>
                  <a:srgbClr val="0000CC"/>
                </a:solidFill>
                <a:latin typeface="Calibri"/>
                <a:cs typeface="Calibri"/>
              </a:rPr>
              <a:t>+</a:t>
            </a:r>
            <a:r>
              <a:rPr sz="3600" spc="-4" baseline="3413" dirty="0" smtClean="0">
                <a:solidFill>
                  <a:srgbClr val="0000CC"/>
                </a:solidFill>
                <a:latin typeface="Calibri"/>
                <a:cs typeface="Calibri"/>
              </a:rPr>
              <a:t> 2.</a:t>
            </a:r>
            <a:r>
              <a:rPr sz="3600" spc="0" baseline="3413" dirty="0" smtClean="0">
                <a:solidFill>
                  <a:srgbClr val="0000CC"/>
                </a:solidFill>
                <a:latin typeface="Calibri"/>
                <a:cs typeface="Calibri"/>
              </a:rPr>
              <a:t>3</a:t>
            </a:r>
            <a:r>
              <a:rPr sz="3600" spc="-4" baseline="3413" dirty="0" smtClean="0">
                <a:solidFill>
                  <a:srgbClr val="0000CC"/>
                </a:solidFill>
                <a:latin typeface="Calibri"/>
                <a:cs typeface="Calibri"/>
              </a:rPr>
              <a:t> </a:t>
            </a:r>
            <a:r>
              <a:rPr sz="3600" spc="0" baseline="3413" dirty="0" smtClean="0">
                <a:solidFill>
                  <a:srgbClr val="0000CC"/>
                </a:solidFill>
                <a:latin typeface="Calibri"/>
                <a:cs typeface="Calibri"/>
              </a:rPr>
              <a:t>(</a:t>
            </a:r>
            <a:r>
              <a:rPr sz="3600" spc="4" baseline="3413" dirty="0" smtClean="0">
                <a:solidFill>
                  <a:srgbClr val="0000CC"/>
                </a:solidFill>
                <a:latin typeface="Calibri"/>
                <a:cs typeface="Calibri"/>
              </a:rPr>
              <a:t>H</a:t>
            </a:r>
            <a:r>
              <a:rPr sz="3600" spc="0" baseline="3413" dirty="0" smtClean="0">
                <a:solidFill>
                  <a:srgbClr val="0000CC"/>
                </a:solidFill>
                <a:latin typeface="Calibri"/>
                <a:cs typeface="Calibri"/>
              </a:rPr>
              <a:t>t</a:t>
            </a:r>
            <a:r>
              <a:rPr sz="3600" spc="-9" baseline="3413" dirty="0" smtClean="0">
                <a:solidFill>
                  <a:srgbClr val="0000CC"/>
                </a:solidFill>
                <a:latin typeface="Calibri"/>
                <a:cs typeface="Calibri"/>
              </a:rPr>
              <a:t> </a:t>
            </a:r>
            <a:r>
              <a:rPr sz="3600" spc="0" baseline="3413" dirty="0" smtClean="0">
                <a:solidFill>
                  <a:srgbClr val="0000CC"/>
                </a:solidFill>
                <a:latin typeface="Calibri"/>
                <a:cs typeface="Calibri"/>
              </a:rPr>
              <a:t>- </a:t>
            </a:r>
            <a:r>
              <a:rPr sz="3600" spc="-4" baseline="3413" dirty="0" smtClean="0">
                <a:solidFill>
                  <a:srgbClr val="0000CC"/>
                </a:solidFill>
                <a:latin typeface="Calibri"/>
                <a:cs typeface="Calibri"/>
              </a:rPr>
              <a:t>60</a:t>
            </a:r>
            <a:r>
              <a:rPr sz="3600" spc="0" baseline="3413" dirty="0" smtClean="0">
                <a:solidFill>
                  <a:srgbClr val="0000CC"/>
                </a:solidFill>
                <a:latin typeface="Calibri"/>
                <a:cs typeface="Calibri"/>
              </a:rPr>
              <a:t>) </a:t>
            </a:r>
            <a:r>
              <a:rPr sz="3600" spc="0" baseline="3413" dirty="0" smtClean="0">
                <a:latin typeface="Calibri"/>
                <a:cs typeface="Calibri"/>
              </a:rPr>
              <a:t>=</a:t>
            </a:r>
            <a:r>
              <a:rPr sz="3600" spc="-4" baseline="3413" dirty="0" smtClean="0">
                <a:latin typeface="Calibri"/>
                <a:cs typeface="Calibri"/>
              </a:rPr>
              <a:t> 5</a:t>
            </a:r>
            <a:r>
              <a:rPr sz="3600" spc="0" baseline="3413" dirty="0" smtClean="0">
                <a:latin typeface="Calibri"/>
                <a:cs typeface="Calibri"/>
              </a:rPr>
              <a:t>0 + </a:t>
            </a:r>
            <a:r>
              <a:rPr sz="3600" spc="-4" baseline="3413" dirty="0" smtClean="0">
                <a:latin typeface="Calibri"/>
                <a:cs typeface="Calibri"/>
              </a:rPr>
              <a:t>2.3</a:t>
            </a:r>
            <a:r>
              <a:rPr sz="3600" spc="4" baseline="3413" dirty="0" smtClean="0">
                <a:latin typeface="Calibri"/>
                <a:cs typeface="Calibri"/>
              </a:rPr>
              <a:t>(</a:t>
            </a:r>
            <a:r>
              <a:rPr sz="3600" spc="-4" baseline="3413" dirty="0" smtClean="0">
                <a:latin typeface="Calibri"/>
                <a:cs typeface="Calibri"/>
              </a:rPr>
              <a:t>7</a:t>
            </a:r>
            <a:r>
              <a:rPr sz="3600" spc="0" baseline="3413" dirty="0" smtClean="0">
                <a:latin typeface="Calibri"/>
                <a:cs typeface="Calibri"/>
              </a:rPr>
              <a:t>1</a:t>
            </a:r>
            <a:r>
              <a:rPr sz="3600" spc="-19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-</a:t>
            </a:r>
            <a:r>
              <a:rPr sz="3600" spc="4" baseline="3413" dirty="0" smtClean="0">
                <a:latin typeface="Calibri"/>
                <a:cs typeface="Calibri"/>
              </a:rPr>
              <a:t> </a:t>
            </a:r>
            <a:r>
              <a:rPr sz="3600" spc="-4" baseline="3413" dirty="0" smtClean="0">
                <a:latin typeface="Calibri"/>
                <a:cs typeface="Calibri"/>
              </a:rPr>
              <a:t>60</a:t>
            </a:r>
            <a:r>
              <a:rPr sz="3600" spc="0" baseline="3413" dirty="0" smtClean="0">
                <a:latin typeface="Calibri"/>
                <a:cs typeface="Calibri"/>
              </a:rPr>
              <a:t>)</a:t>
            </a:r>
            <a:r>
              <a:rPr sz="3600" spc="-9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= </a:t>
            </a:r>
            <a:r>
              <a:rPr sz="3600" spc="-4" baseline="3413" dirty="0" smtClean="0">
                <a:latin typeface="Calibri"/>
                <a:cs typeface="Calibri"/>
              </a:rPr>
              <a:t>75</a:t>
            </a:r>
            <a:endParaRPr sz="2400" dirty="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162038" y="2648839"/>
            <a:ext cx="353149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latin typeface="Calibri"/>
                <a:cs typeface="Calibri"/>
              </a:rPr>
              <a:t>kg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35940" y="3380384"/>
            <a:ext cx="6487997" cy="3305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lang="en-US" sz="3600" spc="0" baseline="3413" dirty="0" smtClean="0">
                <a:latin typeface="Calibri"/>
                <a:cs typeface="Calibri"/>
              </a:rPr>
              <a:t>S</a:t>
            </a:r>
            <a:r>
              <a:rPr sz="3600" spc="0" baseline="3413" dirty="0" smtClean="0">
                <a:latin typeface="Calibri"/>
                <a:cs typeface="Calibri"/>
              </a:rPr>
              <a:t>o</a:t>
            </a:r>
            <a:r>
              <a:rPr sz="3600" spc="-25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the p</a:t>
            </a:r>
            <a:r>
              <a:rPr sz="3600" spc="-25" baseline="3413" dirty="0" smtClean="0">
                <a:latin typeface="Calibri"/>
                <a:cs typeface="Calibri"/>
              </a:rPr>
              <a:t>a</a:t>
            </a:r>
            <a:r>
              <a:rPr sz="3600" spc="0" baseline="3413" dirty="0" smtClean="0">
                <a:latin typeface="Calibri"/>
                <a:cs typeface="Calibri"/>
              </a:rPr>
              <a:t>tie</a:t>
            </a:r>
            <a:r>
              <a:rPr sz="3600" spc="-25" baseline="3413" dirty="0" smtClean="0">
                <a:latin typeface="Calibri"/>
                <a:cs typeface="Calibri"/>
              </a:rPr>
              <a:t>n</a:t>
            </a:r>
            <a:r>
              <a:rPr sz="3600" spc="0" baseline="3413" dirty="0" smtClean="0">
                <a:latin typeface="Calibri"/>
                <a:cs typeface="Calibri"/>
              </a:rPr>
              <a:t>t</a:t>
            </a:r>
            <a:r>
              <a:rPr sz="3600" spc="-14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is </a:t>
            </a:r>
            <a:r>
              <a:rPr sz="3600" spc="-9" baseline="3413" dirty="0" smtClean="0">
                <a:solidFill>
                  <a:srgbClr val="0000CC"/>
                </a:solidFill>
                <a:latin typeface="Calibri"/>
                <a:cs typeface="Calibri"/>
              </a:rPr>
              <a:t>w</a:t>
            </a:r>
            <a:r>
              <a:rPr sz="3600" spc="0" baseline="3413" dirty="0" smtClean="0">
                <a:solidFill>
                  <a:srgbClr val="0000CC"/>
                </a:solidFill>
                <a:latin typeface="Calibri"/>
                <a:cs typeface="Calibri"/>
              </a:rPr>
              <a:t>ithin</a:t>
            </a:r>
            <a:r>
              <a:rPr sz="3600" spc="-9" baseline="3413" dirty="0" smtClean="0">
                <a:solidFill>
                  <a:srgbClr val="0000CC"/>
                </a:solidFill>
                <a:latin typeface="Calibri"/>
                <a:cs typeface="Calibri"/>
              </a:rPr>
              <a:t> </a:t>
            </a:r>
            <a:r>
              <a:rPr sz="3600" spc="-4" baseline="3413" dirty="0" smtClean="0">
                <a:solidFill>
                  <a:srgbClr val="0000CC"/>
                </a:solidFill>
                <a:latin typeface="Calibri"/>
                <a:cs typeface="Calibri"/>
              </a:rPr>
              <a:t>30</a:t>
            </a:r>
            <a:r>
              <a:rPr sz="3600" spc="0" baseline="3413" dirty="0" smtClean="0">
                <a:solidFill>
                  <a:srgbClr val="0000CC"/>
                </a:solidFill>
                <a:latin typeface="Calibri"/>
                <a:cs typeface="Calibri"/>
              </a:rPr>
              <a:t>% </a:t>
            </a:r>
            <a:r>
              <a:rPr sz="3600" spc="-9" baseline="3413" dirty="0" smtClean="0">
                <a:latin typeface="Calibri"/>
                <a:cs typeface="Calibri"/>
              </a:rPr>
              <a:t>o</a:t>
            </a:r>
            <a:r>
              <a:rPr sz="3600" spc="0" baseline="3413" dirty="0" smtClean="0">
                <a:latin typeface="Calibri"/>
                <a:cs typeface="Calibri"/>
              </a:rPr>
              <a:t>f his</a:t>
            </a:r>
            <a:r>
              <a:rPr sz="3600" spc="-9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ideal b</a:t>
            </a:r>
            <a:r>
              <a:rPr sz="3600" spc="-9" baseline="3413" dirty="0" smtClean="0">
                <a:latin typeface="Calibri"/>
                <a:cs typeface="Calibri"/>
              </a:rPr>
              <a:t>o</a:t>
            </a:r>
            <a:r>
              <a:rPr sz="3600" spc="0" baseline="3413" dirty="0" smtClean="0">
                <a:latin typeface="Calibri"/>
                <a:cs typeface="Calibri"/>
              </a:rPr>
              <a:t>dy </a:t>
            </a:r>
            <a:r>
              <a:rPr sz="3600" spc="-25" baseline="3413" dirty="0" smtClean="0">
                <a:latin typeface="Calibri"/>
                <a:cs typeface="Calibri"/>
              </a:rPr>
              <a:t>w</a:t>
            </a:r>
            <a:r>
              <a:rPr sz="3600" spc="0" baseline="3413" dirty="0" smtClean="0">
                <a:latin typeface="Calibri"/>
                <a:cs typeface="Calibri"/>
              </a:rPr>
              <a:t>eig</a:t>
            </a:r>
            <a:r>
              <a:rPr sz="3600" spc="-25" baseline="3413" dirty="0" smtClean="0">
                <a:latin typeface="Calibri"/>
                <a:cs typeface="Calibri"/>
              </a:rPr>
              <a:t>h</a:t>
            </a:r>
            <a:r>
              <a:rPr sz="3600" spc="0" baseline="3413" dirty="0" smtClean="0">
                <a:latin typeface="Calibri"/>
                <a:cs typeface="Calibri"/>
              </a:rPr>
              <a:t>t</a:t>
            </a:r>
            <a:endParaRPr sz="2400" dirty="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5940" y="4112132"/>
            <a:ext cx="5150037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latin typeface="Calibri"/>
                <a:cs typeface="Calibri"/>
              </a:rPr>
              <a:t>the</a:t>
            </a:r>
            <a:r>
              <a:rPr sz="3600" spc="-9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Coc</a:t>
            </a:r>
            <a:r>
              <a:rPr sz="3600" spc="-54" baseline="3413" dirty="0" smtClean="0">
                <a:latin typeface="Calibri"/>
                <a:cs typeface="Calibri"/>
              </a:rPr>
              <a:t>k</a:t>
            </a:r>
            <a:r>
              <a:rPr sz="3600" spc="0" baseline="3413" dirty="0" smtClean="0">
                <a:latin typeface="Calibri"/>
                <a:cs typeface="Calibri"/>
              </a:rPr>
              <a:t>c</a:t>
            </a:r>
            <a:r>
              <a:rPr sz="3600" spc="-29" baseline="3413" dirty="0" smtClean="0">
                <a:latin typeface="Calibri"/>
                <a:cs typeface="Calibri"/>
              </a:rPr>
              <a:t>r</a:t>
            </a:r>
            <a:r>
              <a:rPr sz="3600" spc="0" baseline="3413" dirty="0" smtClean="0">
                <a:latin typeface="Calibri"/>
                <a:cs typeface="Calibri"/>
              </a:rPr>
              <a:t>of</a:t>
            </a:r>
            <a:r>
              <a:rPr sz="3600" spc="-4" baseline="3413" dirty="0" smtClean="0">
                <a:latin typeface="Calibri"/>
                <a:cs typeface="Calibri"/>
              </a:rPr>
              <a:t>t-</a:t>
            </a:r>
            <a:r>
              <a:rPr sz="3600" spc="0" baseline="3413" dirty="0" smtClean="0">
                <a:latin typeface="Calibri"/>
                <a:cs typeface="Calibri"/>
              </a:rPr>
              <a:t>Gault</a:t>
            </a:r>
            <a:r>
              <a:rPr sz="3600" spc="-24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meth</a:t>
            </a:r>
            <a:r>
              <a:rPr sz="3600" spc="-9" baseline="3413" dirty="0" smtClean="0">
                <a:latin typeface="Calibri"/>
                <a:cs typeface="Calibri"/>
              </a:rPr>
              <a:t>o</a:t>
            </a:r>
            <a:r>
              <a:rPr sz="3600" spc="0" baseline="3413" dirty="0" smtClean="0">
                <a:latin typeface="Calibri"/>
                <a:cs typeface="Calibri"/>
              </a:rPr>
              <a:t>d</a:t>
            </a:r>
            <a:r>
              <a:rPr sz="3600" spc="-14" baseline="3413" dirty="0" smtClean="0">
                <a:latin typeface="Calibri"/>
                <a:cs typeface="Calibri"/>
              </a:rPr>
              <a:t> </a:t>
            </a:r>
            <a:r>
              <a:rPr sz="3600" spc="-19" baseline="3413" dirty="0" smtClean="0">
                <a:latin typeface="Calibri"/>
                <a:cs typeface="Calibri"/>
              </a:rPr>
              <a:t>c</a:t>
            </a:r>
            <a:r>
              <a:rPr sz="3600" spc="0" baseline="3413" dirty="0" smtClean="0">
                <a:latin typeface="Calibri"/>
                <a:cs typeface="Calibri"/>
              </a:rPr>
              <a:t>an</a:t>
            </a:r>
            <a:r>
              <a:rPr sz="3600" spc="-14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be used;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066800" y="4724400"/>
            <a:ext cx="6440924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CrCl</a:t>
            </a:r>
            <a:r>
              <a:rPr lang="en-US" sz="2400" baseline="-250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est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= [(140 </a:t>
            </a:r>
            <a:r>
              <a:rPr lang="en-US" sz="24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−age)BW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] / (72 ⋅ </a:t>
            </a:r>
            <a:r>
              <a:rPr lang="en-US" sz="24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SCr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endParaRPr lang="en-US" sz="2400" dirty="0" smtClean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[(140 − 55 y)80 kg] / (72 ⋅ 1.9 mg/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dL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) 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50 mL/min.</a:t>
            </a:r>
            <a:endParaRPr lang="ar-IQ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2871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object 22"/>
          <p:cNvSpPr txBox="1"/>
          <p:nvPr/>
        </p:nvSpPr>
        <p:spPr>
          <a:xfrm>
            <a:off x="1698117" y="665733"/>
            <a:ext cx="5809607" cy="4323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60"/>
              </a:lnSpc>
              <a:spcBef>
                <a:spcPts val="168"/>
              </a:spcBef>
            </a:pP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E</a:t>
            </a:r>
            <a:r>
              <a:rPr sz="4800" b="1" spc="-34" baseline="3413" dirty="0" smtClean="0">
                <a:solidFill>
                  <a:srgbClr val="FF0000"/>
                </a:solidFill>
                <a:latin typeface="Calibri"/>
                <a:cs typeface="Calibri"/>
              </a:rPr>
              <a:t>s</a:t>
            </a: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tim</a:t>
            </a:r>
            <a:r>
              <a:rPr sz="4800" b="1" spc="-9" baseline="3413" dirty="0" smtClean="0">
                <a:solidFill>
                  <a:srgbClr val="FF0000"/>
                </a:solidFill>
                <a:latin typeface="Calibri"/>
                <a:cs typeface="Calibri"/>
              </a:rPr>
              <a:t>a</a:t>
            </a: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tion</a:t>
            </a:r>
            <a:r>
              <a:rPr sz="4800" b="1" spc="-50" baseline="3413" dirty="0" smtClean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of </a:t>
            </a:r>
            <a:r>
              <a:rPr sz="4800" b="1" spc="9" baseline="3413" dirty="0" smtClean="0">
                <a:solidFill>
                  <a:srgbClr val="FF0000"/>
                </a:solidFill>
                <a:latin typeface="Calibri"/>
                <a:cs typeface="Calibri"/>
              </a:rPr>
              <a:t>c</a:t>
            </a:r>
            <a:r>
              <a:rPr sz="4800" b="1" spc="-34" baseline="3413" dirty="0" smtClean="0">
                <a:solidFill>
                  <a:srgbClr val="FF0000"/>
                </a:solidFill>
                <a:latin typeface="Calibri"/>
                <a:cs typeface="Calibri"/>
              </a:rPr>
              <a:t>r</a:t>
            </a: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e</a:t>
            </a:r>
            <a:r>
              <a:rPr sz="4800" b="1" spc="-25" baseline="3413" dirty="0" smtClean="0">
                <a:solidFill>
                  <a:srgbClr val="FF0000"/>
                </a:solidFill>
                <a:latin typeface="Calibri"/>
                <a:cs typeface="Calibri"/>
              </a:rPr>
              <a:t>a</a:t>
            </a: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tinine</a:t>
            </a:r>
            <a:r>
              <a:rPr sz="4800" b="1" spc="-24" baseline="3413" dirty="0" smtClean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clea</a:t>
            </a:r>
            <a:r>
              <a:rPr sz="4800" b="1" spc="-64" baseline="3413" dirty="0" smtClean="0">
                <a:solidFill>
                  <a:srgbClr val="FF0000"/>
                </a:solidFill>
                <a:latin typeface="Calibri"/>
                <a:cs typeface="Calibri"/>
              </a:rPr>
              <a:t>r</a:t>
            </a: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ance</a:t>
            </a:r>
            <a:endParaRPr sz="3200">
              <a:latin typeface="Calibri"/>
              <a:cs typeface="Calibri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535940" y="1671478"/>
            <a:ext cx="177800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5"/>
              </a:lnSpc>
              <a:spcBef>
                <a:spcPts val="127"/>
              </a:spcBef>
            </a:pPr>
            <a:r>
              <a:rPr sz="2400" spc="0" dirty="0" smtClean="0">
                <a:latin typeface="Arial"/>
                <a:cs typeface="Arial"/>
              </a:rPr>
              <a:t>•</a:t>
            </a:r>
            <a:endParaRPr sz="2400">
              <a:latin typeface="Arial"/>
              <a:cs typeface="Arial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878840" y="1689862"/>
            <a:ext cx="7773537" cy="69634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latin typeface="Calibri"/>
                <a:cs typeface="Calibri"/>
              </a:rPr>
              <a:t>Some</a:t>
            </a:r>
            <a:r>
              <a:rPr sz="3600" spc="437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p</a:t>
            </a:r>
            <a:r>
              <a:rPr sz="3600" spc="-25" baseline="3413" dirty="0" smtClean="0">
                <a:latin typeface="Calibri"/>
                <a:cs typeface="Calibri"/>
              </a:rPr>
              <a:t>a</a:t>
            </a:r>
            <a:r>
              <a:rPr sz="3600" spc="0" baseline="3413" dirty="0" smtClean="0">
                <a:latin typeface="Calibri"/>
                <a:cs typeface="Calibri"/>
              </a:rPr>
              <a:t>ti</a:t>
            </a:r>
            <a:r>
              <a:rPr sz="3600" spc="-4" baseline="3413" dirty="0" smtClean="0">
                <a:latin typeface="Calibri"/>
                <a:cs typeface="Calibri"/>
              </a:rPr>
              <a:t>e</a:t>
            </a:r>
            <a:r>
              <a:rPr sz="3600" spc="-25" baseline="3413" dirty="0" smtClean="0">
                <a:latin typeface="Calibri"/>
                <a:cs typeface="Calibri"/>
              </a:rPr>
              <a:t>n</a:t>
            </a:r>
            <a:r>
              <a:rPr sz="3600" spc="0" baseline="3413" dirty="0" smtClean="0">
                <a:latin typeface="Calibri"/>
                <a:cs typeface="Calibri"/>
              </a:rPr>
              <a:t>ts</a:t>
            </a:r>
            <a:r>
              <a:rPr sz="3600" spc="432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h</a:t>
            </a:r>
            <a:r>
              <a:rPr sz="3600" spc="-34" baseline="3413" dirty="0" smtClean="0">
                <a:latin typeface="Calibri"/>
                <a:cs typeface="Calibri"/>
              </a:rPr>
              <a:t>a</a:t>
            </a:r>
            <a:r>
              <a:rPr sz="3600" spc="-29" baseline="3413" dirty="0" smtClean="0">
                <a:latin typeface="Calibri"/>
                <a:cs typeface="Calibri"/>
              </a:rPr>
              <a:t>v</a:t>
            </a:r>
            <a:r>
              <a:rPr sz="3600" spc="0" baseline="3413" dirty="0" smtClean="0">
                <a:latin typeface="Calibri"/>
                <a:cs typeface="Calibri"/>
              </a:rPr>
              <a:t>e</a:t>
            </a:r>
            <a:r>
              <a:rPr sz="3600" spc="437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d</a:t>
            </a:r>
            <a:r>
              <a:rPr sz="3600" spc="14" baseline="3413" dirty="0" smtClean="0">
                <a:latin typeface="Calibri"/>
                <a:cs typeface="Calibri"/>
              </a:rPr>
              <a:t>e</a:t>
            </a:r>
            <a:r>
              <a:rPr sz="3600" spc="0" baseline="3413" dirty="0" smtClean="0">
                <a:latin typeface="Calibri"/>
                <a:cs typeface="Calibri"/>
              </a:rPr>
              <a:t>c</a:t>
            </a:r>
            <a:r>
              <a:rPr sz="3600" spc="-29" baseline="3413" dirty="0" smtClean="0">
                <a:latin typeface="Calibri"/>
                <a:cs typeface="Calibri"/>
              </a:rPr>
              <a:t>r</a:t>
            </a:r>
            <a:r>
              <a:rPr sz="3600" spc="0" baseline="3413" dirty="0" smtClean="0">
                <a:latin typeface="Calibri"/>
                <a:cs typeface="Calibri"/>
              </a:rPr>
              <a:t>e</a:t>
            </a:r>
            <a:r>
              <a:rPr sz="3600" spc="4" baseline="3413" dirty="0" smtClean="0">
                <a:latin typeface="Calibri"/>
                <a:cs typeface="Calibri"/>
              </a:rPr>
              <a:t>a</a:t>
            </a:r>
            <a:r>
              <a:rPr sz="3600" spc="0" baseline="3413" dirty="0" smtClean="0">
                <a:latin typeface="Calibri"/>
                <a:cs typeface="Calibri"/>
              </a:rPr>
              <a:t>sed</a:t>
            </a:r>
            <a:r>
              <a:rPr sz="3600" spc="437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m</a:t>
            </a:r>
            <a:r>
              <a:rPr sz="3600" spc="-9" baseline="3413" dirty="0" smtClean="0">
                <a:latin typeface="Calibri"/>
                <a:cs typeface="Calibri"/>
              </a:rPr>
              <a:t>u</a:t>
            </a:r>
            <a:r>
              <a:rPr sz="3600" spc="0" baseline="3413" dirty="0" smtClean="0">
                <a:latin typeface="Calibri"/>
                <a:cs typeface="Calibri"/>
              </a:rPr>
              <a:t>scle</a:t>
            </a:r>
            <a:r>
              <a:rPr sz="3600" spc="437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mass</a:t>
            </a:r>
            <a:r>
              <a:rPr sz="3600" spc="432" baseline="3413" dirty="0" smtClean="0">
                <a:latin typeface="Calibri"/>
                <a:cs typeface="Calibri"/>
              </a:rPr>
              <a:t> </a:t>
            </a:r>
            <a:r>
              <a:rPr sz="3600" spc="-14" baseline="3413" dirty="0" smtClean="0">
                <a:latin typeface="Calibri"/>
                <a:cs typeface="Calibri"/>
              </a:rPr>
              <a:t>d</a:t>
            </a:r>
            <a:r>
              <a:rPr sz="3600" spc="0" baseline="3413" dirty="0" smtClean="0">
                <a:latin typeface="Calibri"/>
                <a:cs typeface="Calibri"/>
              </a:rPr>
              <a:t>ue</a:t>
            </a:r>
            <a:r>
              <a:rPr sz="3600" spc="432" baseline="3413" dirty="0" smtClean="0">
                <a:latin typeface="Calibri"/>
                <a:cs typeface="Calibri"/>
              </a:rPr>
              <a:t> </a:t>
            </a:r>
            <a:r>
              <a:rPr sz="3600" spc="-25" baseline="3413" dirty="0" smtClean="0">
                <a:latin typeface="Calibri"/>
                <a:cs typeface="Calibri"/>
              </a:rPr>
              <a:t>t</a:t>
            </a:r>
            <a:r>
              <a:rPr sz="3600" spc="0" baseline="3413" dirty="0" smtClean="0">
                <a:latin typeface="Calibri"/>
                <a:cs typeface="Calibri"/>
              </a:rPr>
              <a:t>o</a:t>
            </a:r>
            <a:r>
              <a:rPr sz="3600" spc="422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disease</a:t>
            </a:r>
            <a:endParaRPr sz="2400" dirty="0">
              <a:latin typeface="Calibri"/>
              <a:cs typeface="Calibri"/>
            </a:endParaRPr>
          </a:p>
          <a:p>
            <a:pPr marL="12700" marR="45720">
              <a:lnSpc>
                <a:spcPts val="2885"/>
              </a:lnSpc>
              <a:spcBef>
                <a:spcPts val="17"/>
              </a:spcBef>
            </a:pPr>
            <a:r>
              <a:rPr sz="3600" spc="-25" baseline="1137" dirty="0" smtClean="0">
                <a:latin typeface="Calibri"/>
                <a:cs typeface="Calibri"/>
              </a:rPr>
              <a:t>st</a:t>
            </a:r>
            <a:r>
              <a:rPr sz="3600" spc="-19" baseline="1137" dirty="0" smtClean="0">
                <a:latin typeface="Calibri"/>
                <a:cs typeface="Calibri"/>
              </a:rPr>
              <a:t>a</a:t>
            </a:r>
            <a:r>
              <a:rPr sz="3600" spc="-25" baseline="1137" dirty="0" smtClean="0">
                <a:latin typeface="Calibri"/>
                <a:cs typeface="Calibri"/>
              </a:rPr>
              <a:t>t</a:t>
            </a:r>
            <a:r>
              <a:rPr sz="3600" spc="0" baseline="1137" dirty="0" smtClean="0">
                <a:latin typeface="Calibri"/>
                <a:cs typeface="Calibri"/>
              </a:rPr>
              <a:t>es</a:t>
            </a:r>
            <a:r>
              <a:rPr sz="3600" spc="-34" baseline="1137" dirty="0" smtClean="0">
                <a:latin typeface="Calibri"/>
                <a:cs typeface="Calibri"/>
              </a:rPr>
              <a:t> </a:t>
            </a:r>
            <a:r>
              <a:rPr sz="3600" spc="0" baseline="1137" dirty="0" smtClean="0">
                <a:latin typeface="Calibri"/>
                <a:cs typeface="Calibri"/>
              </a:rPr>
              <a:t>and </a:t>
            </a:r>
            <a:r>
              <a:rPr sz="3600" spc="-19" baseline="1137" dirty="0" smtClean="0">
                <a:latin typeface="Calibri"/>
                <a:cs typeface="Calibri"/>
              </a:rPr>
              <a:t>c</a:t>
            </a:r>
            <a:r>
              <a:rPr sz="3600" spc="0" baseline="1137" dirty="0" smtClean="0">
                <a:latin typeface="Calibri"/>
                <a:cs typeface="Calibri"/>
              </a:rPr>
              <a:t>onditi</a:t>
            </a:r>
            <a:r>
              <a:rPr sz="3600" spc="-9" baseline="1137" dirty="0" smtClean="0">
                <a:latin typeface="Calibri"/>
                <a:cs typeface="Calibri"/>
              </a:rPr>
              <a:t>o</a:t>
            </a:r>
            <a:r>
              <a:rPr sz="3600" spc="0" baseline="1137" dirty="0" smtClean="0">
                <a:latin typeface="Calibri"/>
                <a:cs typeface="Calibri"/>
              </a:rPr>
              <a:t>ns</a:t>
            </a:r>
            <a:r>
              <a:rPr sz="3600" spc="9" baseline="1137" dirty="0" smtClean="0">
                <a:latin typeface="Calibri"/>
                <a:cs typeface="Calibri"/>
              </a:rPr>
              <a:t> </a:t>
            </a:r>
            <a:r>
              <a:rPr sz="3600" spc="0" baseline="1137" dirty="0" smtClean="0">
                <a:latin typeface="Calibri"/>
                <a:cs typeface="Calibri"/>
              </a:rPr>
              <a:t>th</a:t>
            </a:r>
            <a:r>
              <a:rPr sz="3600" spc="-19" baseline="1137" dirty="0" smtClean="0">
                <a:latin typeface="Calibri"/>
                <a:cs typeface="Calibri"/>
              </a:rPr>
              <a:t>a</a:t>
            </a:r>
            <a:r>
              <a:rPr sz="3600" spc="0" baseline="1137" dirty="0" smtClean="0">
                <a:latin typeface="Calibri"/>
                <a:cs typeface="Calibri"/>
              </a:rPr>
              <a:t>t</a:t>
            </a:r>
            <a:r>
              <a:rPr sz="3600" spc="-14" baseline="1137" dirty="0" smtClean="0">
                <a:latin typeface="Calibri"/>
                <a:cs typeface="Calibri"/>
              </a:rPr>
              <a:t> </a:t>
            </a:r>
            <a:r>
              <a:rPr lang="en-US" sz="3600" spc="-19" baseline="1137" dirty="0" smtClean="0">
                <a:latin typeface="Calibri"/>
                <a:cs typeface="Calibri"/>
              </a:rPr>
              <a:t>a</a:t>
            </a:r>
            <a:r>
              <a:rPr sz="3600" spc="-25" baseline="1137" dirty="0" smtClean="0">
                <a:latin typeface="Calibri"/>
                <a:cs typeface="Calibri"/>
              </a:rPr>
              <a:t>f</a:t>
            </a:r>
            <a:r>
              <a:rPr sz="3600" spc="-59" baseline="1137" dirty="0" smtClean="0">
                <a:latin typeface="Calibri"/>
                <a:cs typeface="Calibri"/>
              </a:rPr>
              <a:t>f</a:t>
            </a:r>
            <a:r>
              <a:rPr sz="3600" spc="0" baseline="1137" dirty="0" smtClean="0">
                <a:latin typeface="Calibri"/>
                <a:cs typeface="Calibri"/>
              </a:rPr>
              <a:t>e</a:t>
            </a:r>
            <a:r>
              <a:rPr sz="3600" spc="9" baseline="1137" dirty="0" smtClean="0">
                <a:latin typeface="Calibri"/>
                <a:cs typeface="Calibri"/>
              </a:rPr>
              <a:t>c</a:t>
            </a:r>
            <a:r>
              <a:rPr sz="3600" spc="0" baseline="1137" dirty="0" smtClean="0">
                <a:latin typeface="Calibri"/>
                <a:cs typeface="Calibri"/>
              </a:rPr>
              <a:t>t muscle </a:t>
            </a:r>
            <a:r>
              <a:rPr sz="3600" spc="-4" baseline="1137" dirty="0" smtClean="0">
                <a:latin typeface="Calibri"/>
                <a:cs typeface="Calibri"/>
              </a:rPr>
              <a:t>o</a:t>
            </a:r>
            <a:r>
              <a:rPr sz="3600" spc="0" baseline="1137" dirty="0" smtClean="0">
                <a:latin typeface="Calibri"/>
                <a:cs typeface="Calibri"/>
              </a:rPr>
              <a:t>r</a:t>
            </a:r>
            <a:r>
              <a:rPr sz="3600" spc="-9" baseline="1137" dirty="0" smtClean="0">
                <a:latin typeface="Calibri"/>
                <a:cs typeface="Calibri"/>
              </a:rPr>
              <a:t> </a:t>
            </a:r>
            <a:r>
              <a:rPr sz="3600" spc="0" baseline="1137" dirty="0" smtClean="0">
                <a:latin typeface="Calibri"/>
                <a:cs typeface="Calibri"/>
              </a:rPr>
              <a:t>p</a:t>
            </a:r>
            <a:r>
              <a:rPr sz="3600" spc="-34" baseline="1137" dirty="0" smtClean="0">
                <a:latin typeface="Calibri"/>
                <a:cs typeface="Calibri"/>
              </a:rPr>
              <a:t>r</a:t>
            </a:r>
            <a:r>
              <a:rPr sz="3600" spc="0" baseline="1137" dirty="0" smtClean="0">
                <a:latin typeface="Calibri"/>
                <a:cs typeface="Calibri"/>
              </a:rPr>
              <a:t>e</a:t>
            </a:r>
            <a:r>
              <a:rPr sz="3600" spc="-34" baseline="1137" dirty="0" smtClean="0">
                <a:latin typeface="Calibri"/>
                <a:cs typeface="Calibri"/>
              </a:rPr>
              <a:t>v</a:t>
            </a:r>
            <a:r>
              <a:rPr sz="3600" spc="0" baseline="1137" dirty="0" smtClean="0">
                <a:latin typeface="Calibri"/>
                <a:cs typeface="Calibri"/>
              </a:rPr>
              <a:t>e</a:t>
            </a:r>
            <a:r>
              <a:rPr sz="3600" spc="-19" baseline="1137" dirty="0" smtClean="0">
                <a:latin typeface="Calibri"/>
                <a:cs typeface="Calibri"/>
              </a:rPr>
              <a:t>n</a:t>
            </a:r>
            <a:r>
              <a:rPr sz="3600" spc="0" baseline="1137" dirty="0" smtClean="0">
                <a:latin typeface="Calibri"/>
                <a:cs typeface="Calibri"/>
              </a:rPr>
              <a:t>t</a:t>
            </a:r>
            <a:r>
              <a:rPr sz="3600" spc="14" baseline="1137" dirty="0" smtClean="0">
                <a:latin typeface="Calibri"/>
                <a:cs typeface="Calibri"/>
              </a:rPr>
              <a:t> </a:t>
            </a:r>
            <a:r>
              <a:rPr sz="3600" spc="-29" baseline="1137" dirty="0" smtClean="0">
                <a:latin typeface="Calibri"/>
                <a:cs typeface="Calibri"/>
              </a:rPr>
              <a:t>e</a:t>
            </a:r>
            <a:r>
              <a:rPr sz="3600" spc="-54" baseline="1137" dirty="0" smtClean="0">
                <a:latin typeface="Calibri"/>
                <a:cs typeface="Calibri"/>
              </a:rPr>
              <a:t>x</a:t>
            </a:r>
            <a:r>
              <a:rPr sz="3600" spc="0" baseline="1137" dirty="0" smtClean="0">
                <a:latin typeface="Calibri"/>
                <a:cs typeface="Calibri"/>
              </a:rPr>
              <a:t>e</a:t>
            </a:r>
            <a:r>
              <a:rPr sz="3600" spc="-25" baseline="1137" dirty="0" smtClean="0">
                <a:latin typeface="Calibri"/>
                <a:cs typeface="Calibri"/>
              </a:rPr>
              <a:t>r</a:t>
            </a:r>
            <a:r>
              <a:rPr sz="3600" spc="0" baseline="1137" dirty="0" smtClean="0">
                <a:latin typeface="Calibri"/>
                <a:cs typeface="Calibri"/>
              </a:rPr>
              <a:t>cis</a:t>
            </a:r>
            <a:r>
              <a:rPr sz="3600" spc="9" baseline="1137" dirty="0" smtClean="0">
                <a:latin typeface="Calibri"/>
                <a:cs typeface="Calibri"/>
              </a:rPr>
              <a:t>e</a:t>
            </a:r>
            <a:r>
              <a:rPr sz="3600" spc="0" baseline="1137" dirty="0" smtClean="0">
                <a:latin typeface="Calibri"/>
                <a:cs typeface="Calibri"/>
              </a:rPr>
              <a:t>.</a:t>
            </a:r>
            <a:endParaRPr sz="2400" dirty="0">
              <a:latin typeface="Calibri"/>
              <a:cs typeface="Calibri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535940" y="2915443"/>
            <a:ext cx="177800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5"/>
              </a:lnSpc>
              <a:spcBef>
                <a:spcPts val="127"/>
              </a:spcBef>
            </a:pPr>
            <a:r>
              <a:rPr sz="2400" spc="0" dirty="0" smtClean="0">
                <a:latin typeface="Arial"/>
                <a:cs typeface="Arial"/>
              </a:rPr>
              <a:t>•</a:t>
            </a:r>
            <a:endParaRPr sz="2400">
              <a:latin typeface="Arial"/>
              <a:cs typeface="Arial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878840" y="2933827"/>
            <a:ext cx="7775311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-50" baseline="3413" dirty="0" smtClean="0">
                <a:latin typeface="Calibri"/>
                <a:cs typeface="Calibri"/>
              </a:rPr>
              <a:t>P</a:t>
            </a:r>
            <a:r>
              <a:rPr sz="3600" spc="-19" baseline="3413" dirty="0" smtClean="0">
                <a:latin typeface="Calibri"/>
                <a:cs typeface="Calibri"/>
              </a:rPr>
              <a:t>a</a:t>
            </a:r>
            <a:r>
              <a:rPr sz="3600" spc="0" baseline="3413" dirty="0" smtClean="0">
                <a:latin typeface="Calibri"/>
                <a:cs typeface="Calibri"/>
              </a:rPr>
              <a:t>tie</a:t>
            </a:r>
            <a:r>
              <a:rPr sz="3600" spc="-19" baseline="3413" dirty="0" smtClean="0">
                <a:latin typeface="Calibri"/>
                <a:cs typeface="Calibri"/>
              </a:rPr>
              <a:t>n</a:t>
            </a:r>
            <a:r>
              <a:rPr sz="3600" spc="0" baseline="3413" dirty="0" smtClean="0">
                <a:latin typeface="Calibri"/>
                <a:cs typeface="Calibri"/>
              </a:rPr>
              <a:t>ts</a:t>
            </a:r>
            <a:r>
              <a:rPr sz="3600" spc="322" baseline="3413" dirty="0" smtClean="0">
                <a:latin typeface="Calibri"/>
                <a:cs typeface="Calibri"/>
              </a:rPr>
              <a:t> </a:t>
            </a:r>
            <a:r>
              <a:rPr sz="3600" spc="-9" baseline="3413" dirty="0" smtClean="0">
                <a:latin typeface="Calibri"/>
                <a:cs typeface="Calibri"/>
              </a:rPr>
              <a:t>w</a:t>
            </a:r>
            <a:r>
              <a:rPr sz="3600" spc="0" baseline="3413" dirty="0" smtClean="0">
                <a:latin typeface="Calibri"/>
                <a:cs typeface="Calibri"/>
              </a:rPr>
              <a:t>i</a:t>
            </a:r>
            <a:r>
              <a:rPr sz="3600" spc="-9" baseline="3413" dirty="0" smtClean="0">
                <a:latin typeface="Calibri"/>
                <a:cs typeface="Calibri"/>
              </a:rPr>
              <a:t>t</a:t>
            </a:r>
            <a:r>
              <a:rPr sz="3600" spc="0" baseline="3413" dirty="0" smtClean="0">
                <a:latin typeface="Calibri"/>
                <a:cs typeface="Calibri"/>
              </a:rPr>
              <a:t>h</a:t>
            </a:r>
            <a:r>
              <a:rPr sz="3600" spc="322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spinal</a:t>
            </a:r>
            <a:r>
              <a:rPr sz="3600" spc="322" baseline="3413" dirty="0" smtClean="0">
                <a:latin typeface="Calibri"/>
                <a:cs typeface="Calibri"/>
              </a:rPr>
              <a:t> </a:t>
            </a:r>
            <a:r>
              <a:rPr sz="3600" spc="-19" baseline="3413" dirty="0" smtClean="0">
                <a:latin typeface="Calibri"/>
                <a:cs typeface="Calibri"/>
              </a:rPr>
              <a:t>c</a:t>
            </a:r>
            <a:r>
              <a:rPr sz="3600" spc="0" baseline="3413" dirty="0" smtClean="0">
                <a:latin typeface="Calibri"/>
                <a:cs typeface="Calibri"/>
              </a:rPr>
              <a:t>o</a:t>
            </a:r>
            <a:r>
              <a:rPr sz="3600" spc="-50" baseline="3413" dirty="0" smtClean="0">
                <a:latin typeface="Calibri"/>
                <a:cs typeface="Calibri"/>
              </a:rPr>
              <a:t>r</a:t>
            </a:r>
            <a:r>
              <a:rPr sz="3600" spc="0" baseline="3413" dirty="0" smtClean="0">
                <a:latin typeface="Calibri"/>
                <a:cs typeface="Calibri"/>
              </a:rPr>
              <a:t>d</a:t>
            </a:r>
            <a:r>
              <a:rPr sz="3600" spc="322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inju</a:t>
            </a:r>
            <a:r>
              <a:rPr sz="3600" spc="14" baseline="3413" dirty="0" smtClean="0">
                <a:latin typeface="Calibri"/>
                <a:cs typeface="Calibri"/>
              </a:rPr>
              <a:t>r</a:t>
            </a:r>
            <a:r>
              <a:rPr sz="3600" spc="-164" baseline="3413" dirty="0" smtClean="0">
                <a:latin typeface="Calibri"/>
                <a:cs typeface="Calibri"/>
              </a:rPr>
              <a:t>y</a:t>
            </a:r>
            <a:r>
              <a:rPr sz="3600" spc="0" baseline="3413" dirty="0" smtClean="0">
                <a:latin typeface="Calibri"/>
                <a:cs typeface="Calibri"/>
              </a:rPr>
              <a:t>,</a:t>
            </a:r>
            <a:r>
              <a:rPr sz="3600" spc="317" baseline="3413" dirty="0" smtClean="0">
                <a:latin typeface="Calibri"/>
                <a:cs typeface="Calibri"/>
              </a:rPr>
              <a:t> </a:t>
            </a:r>
            <a:r>
              <a:rPr sz="3600" spc="-19" baseline="3413" dirty="0" smtClean="0">
                <a:latin typeface="Calibri"/>
                <a:cs typeface="Calibri"/>
              </a:rPr>
              <a:t>c</a:t>
            </a:r>
            <a:r>
              <a:rPr sz="3600" spc="-9" baseline="3413" dirty="0" smtClean="0">
                <a:latin typeface="Calibri"/>
                <a:cs typeface="Calibri"/>
              </a:rPr>
              <a:t>a</a:t>
            </a:r>
            <a:r>
              <a:rPr sz="3600" spc="0" baseline="3413" dirty="0" smtClean="0">
                <a:latin typeface="Calibri"/>
                <a:cs typeface="Calibri"/>
              </a:rPr>
              <a:t>nc</a:t>
            </a:r>
            <a:r>
              <a:rPr sz="3600" spc="9" baseline="3413" dirty="0" smtClean="0">
                <a:latin typeface="Calibri"/>
                <a:cs typeface="Calibri"/>
              </a:rPr>
              <a:t>e</a:t>
            </a:r>
            <a:r>
              <a:rPr sz="3600" spc="0" baseline="3413" dirty="0" smtClean="0">
                <a:latin typeface="Calibri"/>
                <a:cs typeface="Calibri"/>
              </a:rPr>
              <a:t>r</a:t>
            </a:r>
            <a:r>
              <a:rPr sz="3600" spc="327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p</a:t>
            </a:r>
            <a:r>
              <a:rPr sz="3600" spc="-25" baseline="3413" dirty="0" smtClean="0">
                <a:latin typeface="Calibri"/>
                <a:cs typeface="Calibri"/>
              </a:rPr>
              <a:t>a</a:t>
            </a:r>
            <a:r>
              <a:rPr sz="3600" spc="0" baseline="3413" dirty="0" smtClean="0">
                <a:latin typeface="Calibri"/>
                <a:cs typeface="Calibri"/>
              </a:rPr>
              <a:t>tie</a:t>
            </a:r>
            <a:r>
              <a:rPr sz="3600" spc="-19" baseline="3413" dirty="0" smtClean="0">
                <a:latin typeface="Calibri"/>
                <a:cs typeface="Calibri"/>
              </a:rPr>
              <a:t>n</a:t>
            </a:r>
            <a:r>
              <a:rPr sz="3600" spc="-9" baseline="3413" dirty="0" smtClean="0">
                <a:latin typeface="Calibri"/>
                <a:cs typeface="Calibri"/>
              </a:rPr>
              <a:t>t</a:t>
            </a:r>
            <a:r>
              <a:rPr sz="3600" spc="0" baseline="3413" dirty="0" smtClean="0">
                <a:latin typeface="Calibri"/>
                <a:cs typeface="Calibri"/>
              </a:rPr>
              <a:t>s</a:t>
            </a:r>
            <a:r>
              <a:rPr sz="3600" spc="322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with</a:t>
            </a:r>
            <a:r>
              <a:rPr sz="3600" spc="312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mus</a:t>
            </a:r>
            <a:r>
              <a:rPr sz="3600" spc="-9" baseline="3413" dirty="0" smtClean="0">
                <a:latin typeface="Calibri"/>
                <a:cs typeface="Calibri"/>
              </a:rPr>
              <a:t>c</a:t>
            </a:r>
            <a:r>
              <a:rPr sz="3600" spc="0" baseline="3413" dirty="0" smtClean="0">
                <a:latin typeface="Calibri"/>
                <a:cs typeface="Calibri"/>
              </a:rPr>
              <a:t>le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878840" y="3299612"/>
            <a:ext cx="4153490" cy="3305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-25" baseline="3413" dirty="0" smtClean="0">
                <a:latin typeface="Calibri"/>
                <a:cs typeface="Calibri"/>
              </a:rPr>
              <a:t>w</a:t>
            </a:r>
            <a:r>
              <a:rPr sz="3600" spc="0" baseline="3413" dirty="0" smtClean="0">
                <a:latin typeface="Calibri"/>
                <a:cs typeface="Calibri"/>
              </a:rPr>
              <a:t>a</a:t>
            </a:r>
            <a:r>
              <a:rPr sz="3600" spc="-25" baseline="3413" dirty="0" smtClean="0">
                <a:latin typeface="Calibri"/>
                <a:cs typeface="Calibri"/>
              </a:rPr>
              <a:t>s</a:t>
            </a:r>
            <a:r>
              <a:rPr sz="3600" spc="0" baseline="3413" dirty="0" smtClean="0">
                <a:latin typeface="Calibri"/>
                <a:cs typeface="Calibri"/>
              </a:rPr>
              <a:t>tin</a:t>
            </a:r>
            <a:r>
              <a:rPr sz="3600" spc="14" baseline="3413" dirty="0" smtClean="0">
                <a:latin typeface="Calibri"/>
                <a:cs typeface="Calibri"/>
              </a:rPr>
              <a:t>g</a:t>
            </a:r>
            <a:r>
              <a:rPr sz="3600" spc="0" baseline="3413" dirty="0" smtClean="0">
                <a:latin typeface="Calibri"/>
                <a:cs typeface="Calibri"/>
              </a:rPr>
              <a:t>,  </a:t>
            </a:r>
            <a:r>
              <a:rPr sz="3600" spc="372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H</a:t>
            </a:r>
            <a:r>
              <a:rPr sz="3600" spc="-14" baseline="3413" dirty="0" smtClean="0">
                <a:latin typeface="Calibri"/>
                <a:cs typeface="Calibri"/>
              </a:rPr>
              <a:t>I</a:t>
            </a:r>
            <a:r>
              <a:rPr sz="3600" spc="-4" baseline="3413" dirty="0" smtClean="0">
                <a:latin typeface="Calibri"/>
                <a:cs typeface="Calibri"/>
              </a:rPr>
              <a:t>V-</a:t>
            </a:r>
            <a:r>
              <a:rPr sz="3600" spc="0" baseline="3413" dirty="0" smtClean="0">
                <a:latin typeface="Calibri"/>
                <a:cs typeface="Calibri"/>
              </a:rPr>
              <a:t>i</a:t>
            </a:r>
            <a:r>
              <a:rPr sz="3600" spc="-14" baseline="3413" dirty="0" smtClean="0">
                <a:latin typeface="Calibri"/>
                <a:cs typeface="Calibri"/>
              </a:rPr>
              <a:t>n</a:t>
            </a:r>
            <a:r>
              <a:rPr sz="3600" spc="-59" baseline="3413" dirty="0" smtClean="0">
                <a:latin typeface="Calibri"/>
                <a:cs typeface="Calibri"/>
              </a:rPr>
              <a:t>f</a:t>
            </a:r>
            <a:r>
              <a:rPr sz="3600" spc="0" baseline="3413" dirty="0" smtClean="0">
                <a:latin typeface="Calibri"/>
                <a:cs typeface="Calibri"/>
              </a:rPr>
              <a:t>e</a:t>
            </a:r>
            <a:r>
              <a:rPr sz="3600" spc="4" baseline="3413" dirty="0" smtClean="0">
                <a:latin typeface="Calibri"/>
                <a:cs typeface="Calibri"/>
              </a:rPr>
              <a:t>c</a:t>
            </a:r>
            <a:r>
              <a:rPr sz="3600" spc="-25" baseline="3413" dirty="0" smtClean="0">
                <a:latin typeface="Calibri"/>
                <a:cs typeface="Calibri"/>
              </a:rPr>
              <a:t>t</a:t>
            </a:r>
            <a:r>
              <a:rPr sz="3600" spc="0" baseline="3413" dirty="0" smtClean="0">
                <a:latin typeface="Calibri"/>
                <a:cs typeface="Calibri"/>
              </a:rPr>
              <a:t>ed  </a:t>
            </a:r>
            <a:r>
              <a:rPr sz="3600" spc="372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p</a:t>
            </a:r>
            <a:r>
              <a:rPr sz="3600" spc="-25" baseline="3413" dirty="0" smtClean="0">
                <a:latin typeface="Calibri"/>
                <a:cs typeface="Calibri"/>
              </a:rPr>
              <a:t>a</a:t>
            </a:r>
            <a:r>
              <a:rPr sz="3600" spc="0" baseline="3413" dirty="0" smtClean="0">
                <a:latin typeface="Calibri"/>
                <a:cs typeface="Calibri"/>
              </a:rPr>
              <a:t>tie</a:t>
            </a:r>
            <a:r>
              <a:rPr sz="3600" spc="-25" baseline="3413" dirty="0" smtClean="0">
                <a:latin typeface="Calibri"/>
                <a:cs typeface="Calibri"/>
              </a:rPr>
              <a:t>n</a:t>
            </a:r>
            <a:r>
              <a:rPr sz="3600" spc="0" baseline="3413" dirty="0" smtClean="0">
                <a:latin typeface="Calibri"/>
                <a:cs typeface="Calibri"/>
              </a:rPr>
              <a:t>ts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5213985" y="3299612"/>
            <a:ext cx="537910" cy="3305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latin typeface="Calibri"/>
                <a:cs typeface="Calibri"/>
              </a:rPr>
              <a:t>and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5933313" y="3299612"/>
            <a:ext cx="1077423" cy="3305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latin typeface="Calibri"/>
                <a:cs typeface="Calibri"/>
              </a:rPr>
              <a:t>p</a:t>
            </a:r>
            <a:r>
              <a:rPr sz="3600" spc="-25" baseline="3413" dirty="0" smtClean="0">
                <a:latin typeface="Calibri"/>
                <a:cs typeface="Calibri"/>
              </a:rPr>
              <a:t>a</a:t>
            </a:r>
            <a:r>
              <a:rPr sz="3600" spc="0" baseline="3413" dirty="0" smtClean="0">
                <a:latin typeface="Calibri"/>
                <a:cs typeface="Calibri"/>
              </a:rPr>
              <a:t>tie</a:t>
            </a:r>
            <a:r>
              <a:rPr sz="3600" spc="-25" baseline="3413" dirty="0" smtClean="0">
                <a:latin typeface="Calibri"/>
                <a:cs typeface="Calibri"/>
              </a:rPr>
              <a:t>n</a:t>
            </a:r>
            <a:r>
              <a:rPr sz="3600" spc="0" baseline="3413" dirty="0" smtClean="0">
                <a:latin typeface="Calibri"/>
                <a:cs typeface="Calibri"/>
              </a:rPr>
              <a:t>ts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7192518" y="3299612"/>
            <a:ext cx="621784" cy="3305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latin typeface="Calibri"/>
                <a:cs typeface="Calibri"/>
              </a:rPr>
              <a:t>with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7995666" y="3299612"/>
            <a:ext cx="658485" cy="3305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latin typeface="Calibri"/>
                <a:cs typeface="Calibri"/>
              </a:rPr>
              <a:t>p</a:t>
            </a:r>
            <a:r>
              <a:rPr sz="3600" spc="-9" baseline="3413" dirty="0" smtClean="0">
                <a:latin typeface="Calibri"/>
                <a:cs typeface="Calibri"/>
              </a:rPr>
              <a:t>o</a:t>
            </a:r>
            <a:r>
              <a:rPr sz="3600" spc="0" baseline="3413" dirty="0" smtClean="0">
                <a:latin typeface="Calibri"/>
                <a:cs typeface="Calibri"/>
              </a:rPr>
              <a:t>or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878840" y="3665601"/>
            <a:ext cx="7775489" cy="69596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latin typeface="Calibri"/>
                <a:cs typeface="Calibri"/>
              </a:rPr>
              <a:t>nutrition</a:t>
            </a:r>
            <a:r>
              <a:rPr sz="3600" spc="225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a</a:t>
            </a:r>
            <a:r>
              <a:rPr sz="3600" spc="-29" baseline="3413" dirty="0" smtClean="0">
                <a:latin typeface="Calibri"/>
                <a:cs typeface="Calibri"/>
              </a:rPr>
              <a:t>r</a:t>
            </a:r>
            <a:r>
              <a:rPr sz="3600" spc="0" baseline="3413" dirty="0" smtClean="0">
                <a:latin typeface="Calibri"/>
                <a:cs typeface="Calibri"/>
              </a:rPr>
              <a:t>e</a:t>
            </a:r>
            <a:r>
              <a:rPr sz="3600" spc="229" baseline="3413" dirty="0" smtClean="0">
                <a:latin typeface="Calibri"/>
                <a:cs typeface="Calibri"/>
              </a:rPr>
              <a:t> </a:t>
            </a:r>
            <a:r>
              <a:rPr sz="3600" spc="-29" baseline="3413" dirty="0" smtClean="0">
                <a:latin typeface="Calibri"/>
                <a:cs typeface="Calibri"/>
              </a:rPr>
              <a:t>e</a:t>
            </a:r>
            <a:r>
              <a:rPr sz="3600" spc="-44" baseline="3413" dirty="0" smtClean="0">
                <a:latin typeface="Calibri"/>
                <a:cs typeface="Calibri"/>
              </a:rPr>
              <a:t>x</a:t>
            </a:r>
            <a:r>
              <a:rPr sz="3600" spc="0" baseline="3413" dirty="0" smtClean="0">
                <a:latin typeface="Calibri"/>
                <a:cs typeface="Calibri"/>
              </a:rPr>
              <a:t>ampl</a:t>
            </a:r>
            <a:r>
              <a:rPr sz="3600" spc="9" baseline="3413" dirty="0" smtClean="0">
                <a:latin typeface="Calibri"/>
                <a:cs typeface="Calibri"/>
              </a:rPr>
              <a:t>e</a:t>
            </a:r>
            <a:r>
              <a:rPr sz="3600" spc="0" baseline="3413" dirty="0" smtClean="0">
                <a:latin typeface="Calibri"/>
                <a:cs typeface="Calibri"/>
              </a:rPr>
              <a:t>s</a:t>
            </a:r>
            <a:r>
              <a:rPr sz="3600" spc="214" baseline="3413" dirty="0" smtClean="0">
                <a:latin typeface="Calibri"/>
                <a:cs typeface="Calibri"/>
              </a:rPr>
              <a:t> </a:t>
            </a:r>
            <a:r>
              <a:rPr sz="3600" spc="-4" baseline="3413" dirty="0" smtClean="0">
                <a:latin typeface="Calibri"/>
                <a:cs typeface="Calibri"/>
              </a:rPr>
              <a:t>o</a:t>
            </a:r>
            <a:r>
              <a:rPr sz="3600" spc="0" baseline="3413" dirty="0" smtClean="0">
                <a:latin typeface="Calibri"/>
                <a:cs typeface="Calibri"/>
              </a:rPr>
              <a:t>f</a:t>
            </a:r>
            <a:r>
              <a:rPr sz="3600" spc="224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situ</a:t>
            </a:r>
            <a:r>
              <a:rPr sz="3600" spc="-25" baseline="3413" dirty="0" smtClean="0">
                <a:latin typeface="Calibri"/>
                <a:cs typeface="Calibri"/>
              </a:rPr>
              <a:t>a</a:t>
            </a:r>
            <a:r>
              <a:rPr sz="3600" spc="0" baseline="3413" dirty="0" smtClean="0">
                <a:latin typeface="Calibri"/>
                <a:cs typeface="Calibri"/>
              </a:rPr>
              <a:t>tions</a:t>
            </a:r>
            <a:r>
              <a:rPr sz="3600" spc="229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whe</a:t>
            </a:r>
            <a:r>
              <a:rPr sz="3600" spc="-25" baseline="3413" dirty="0" smtClean="0">
                <a:latin typeface="Calibri"/>
                <a:cs typeface="Calibri"/>
              </a:rPr>
              <a:t>r</a:t>
            </a:r>
            <a:r>
              <a:rPr sz="3600" spc="0" baseline="3413" dirty="0" smtClean="0">
                <a:latin typeface="Calibri"/>
                <a:cs typeface="Calibri"/>
              </a:rPr>
              <a:t>e</a:t>
            </a:r>
            <a:r>
              <a:rPr sz="3600" spc="229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muscle</a:t>
            </a:r>
            <a:r>
              <a:rPr sz="3600" spc="239" baseline="3413" dirty="0" smtClean="0">
                <a:latin typeface="Calibri"/>
                <a:cs typeface="Calibri"/>
              </a:rPr>
              <a:t> </a:t>
            </a:r>
            <a:r>
              <a:rPr sz="3600" spc="-9" baseline="3413" dirty="0" smtClean="0">
                <a:latin typeface="Calibri"/>
                <a:cs typeface="Calibri"/>
              </a:rPr>
              <a:t>m</a:t>
            </a:r>
            <a:r>
              <a:rPr sz="3600" spc="0" baseline="3413" dirty="0" smtClean="0">
                <a:latin typeface="Calibri"/>
                <a:cs typeface="Calibri"/>
              </a:rPr>
              <a:t>ass</a:t>
            </a:r>
            <a:r>
              <a:rPr sz="3600" spc="224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m</a:t>
            </a:r>
            <a:r>
              <a:rPr sz="3600" spc="-54" baseline="3413" dirty="0" smtClean="0">
                <a:latin typeface="Calibri"/>
                <a:cs typeface="Calibri"/>
              </a:rPr>
              <a:t>a</a:t>
            </a:r>
            <a:r>
              <a:rPr sz="3600" spc="0" baseline="3413" dirty="0" smtClean="0">
                <a:latin typeface="Calibri"/>
                <a:cs typeface="Calibri"/>
              </a:rPr>
              <a:t>y</a:t>
            </a:r>
            <a:endParaRPr sz="2400">
              <a:latin typeface="Calibri"/>
              <a:cs typeface="Calibri"/>
            </a:endParaRPr>
          </a:p>
          <a:p>
            <a:pPr marL="12700" marR="45720">
              <a:lnSpc>
                <a:spcPts val="2880"/>
              </a:lnSpc>
              <a:spcBef>
                <a:spcPts val="16"/>
              </a:spcBef>
            </a:pPr>
            <a:r>
              <a:rPr sz="3600" spc="0" baseline="1137" dirty="0" smtClean="0">
                <a:latin typeface="Calibri"/>
                <a:cs typeface="Calibri"/>
              </a:rPr>
              <a:t>be</a:t>
            </a:r>
            <a:r>
              <a:rPr sz="3600" spc="-4" baseline="1137" dirty="0" smtClean="0">
                <a:latin typeface="Calibri"/>
                <a:cs typeface="Calibri"/>
              </a:rPr>
              <a:t> </a:t>
            </a:r>
            <a:r>
              <a:rPr sz="3600" spc="-29" baseline="1137" dirty="0" smtClean="0">
                <a:latin typeface="Calibri"/>
                <a:cs typeface="Calibri"/>
              </a:rPr>
              <a:t>v</a:t>
            </a:r>
            <a:r>
              <a:rPr sz="3600" spc="0" baseline="1137" dirty="0" smtClean="0">
                <a:latin typeface="Calibri"/>
                <a:cs typeface="Calibri"/>
              </a:rPr>
              <a:t>e</a:t>
            </a:r>
            <a:r>
              <a:rPr sz="3600" spc="19" baseline="1137" dirty="0" smtClean="0">
                <a:latin typeface="Calibri"/>
                <a:cs typeface="Calibri"/>
              </a:rPr>
              <a:t>r</a:t>
            </a:r>
            <a:r>
              <a:rPr sz="3600" spc="0" baseline="1137" dirty="0" smtClean="0">
                <a:latin typeface="Calibri"/>
                <a:cs typeface="Calibri"/>
              </a:rPr>
              <a:t>y</a:t>
            </a:r>
            <a:r>
              <a:rPr sz="3600" spc="4" baseline="1137" dirty="0" smtClean="0">
                <a:latin typeface="Calibri"/>
                <a:cs typeface="Calibri"/>
              </a:rPr>
              <a:t> </a:t>
            </a:r>
            <a:r>
              <a:rPr sz="3600" spc="0" baseline="1137" dirty="0" smtClean="0">
                <a:latin typeface="Calibri"/>
                <a:cs typeface="Calibri"/>
              </a:rPr>
              <a:t>small</a:t>
            </a:r>
            <a:r>
              <a:rPr sz="3600" spc="-9" baseline="1137" dirty="0" smtClean="0">
                <a:latin typeface="Calibri"/>
                <a:cs typeface="Calibri"/>
              </a:rPr>
              <a:t> </a:t>
            </a:r>
            <a:r>
              <a:rPr sz="3600" spc="-34" baseline="1137" dirty="0" smtClean="0">
                <a:latin typeface="Calibri"/>
                <a:cs typeface="Calibri"/>
              </a:rPr>
              <a:t>r</a:t>
            </a:r>
            <a:r>
              <a:rPr sz="3600" spc="0" baseline="1137" dirty="0" smtClean="0">
                <a:latin typeface="Calibri"/>
                <a:cs typeface="Calibri"/>
              </a:rPr>
              <a:t>esulting</a:t>
            </a:r>
            <a:r>
              <a:rPr sz="3600" spc="-9" baseline="1137" dirty="0" smtClean="0">
                <a:latin typeface="Calibri"/>
                <a:cs typeface="Calibri"/>
              </a:rPr>
              <a:t> </a:t>
            </a:r>
            <a:r>
              <a:rPr sz="3600" spc="0" baseline="1137" dirty="0" smtClean="0">
                <a:latin typeface="Calibri"/>
                <a:cs typeface="Calibri"/>
              </a:rPr>
              <a:t>in l</a:t>
            </a:r>
            <a:r>
              <a:rPr sz="3600" spc="-14" baseline="1137" dirty="0" smtClean="0">
                <a:latin typeface="Calibri"/>
                <a:cs typeface="Calibri"/>
              </a:rPr>
              <a:t>o</a:t>
            </a:r>
            <a:r>
              <a:rPr sz="3600" spc="0" baseline="1137" dirty="0" smtClean="0">
                <a:latin typeface="Calibri"/>
                <a:cs typeface="Calibri"/>
              </a:rPr>
              <a:t>w c</a:t>
            </a:r>
            <a:r>
              <a:rPr sz="3600" spc="-29" baseline="1137" dirty="0" smtClean="0">
                <a:latin typeface="Calibri"/>
                <a:cs typeface="Calibri"/>
              </a:rPr>
              <a:t>r</a:t>
            </a:r>
            <a:r>
              <a:rPr sz="3600" spc="0" baseline="1137" dirty="0" smtClean="0">
                <a:latin typeface="Calibri"/>
                <a:cs typeface="Calibri"/>
              </a:rPr>
              <a:t>e</a:t>
            </a:r>
            <a:r>
              <a:rPr sz="3600" spc="-14" baseline="1137" dirty="0" smtClean="0">
                <a:latin typeface="Calibri"/>
                <a:cs typeface="Calibri"/>
              </a:rPr>
              <a:t>a</a:t>
            </a:r>
            <a:r>
              <a:rPr sz="3600" spc="0" baseline="1137" dirty="0" smtClean="0">
                <a:latin typeface="Calibri"/>
                <a:cs typeface="Calibri"/>
              </a:rPr>
              <a:t>tinine</a:t>
            </a:r>
            <a:r>
              <a:rPr sz="3600" spc="-4" baseline="1137" dirty="0" smtClean="0">
                <a:latin typeface="Calibri"/>
                <a:cs typeface="Calibri"/>
              </a:rPr>
              <a:t> </a:t>
            </a:r>
            <a:r>
              <a:rPr sz="3600" spc="0" baseline="1137" dirty="0" smtClean="0">
                <a:latin typeface="Calibri"/>
                <a:cs typeface="Calibri"/>
              </a:rPr>
              <a:t>p</a:t>
            </a:r>
            <a:r>
              <a:rPr sz="3600" spc="-34" baseline="1137" dirty="0" smtClean="0">
                <a:latin typeface="Calibri"/>
                <a:cs typeface="Calibri"/>
              </a:rPr>
              <a:t>r</a:t>
            </a:r>
            <a:r>
              <a:rPr sz="3600" spc="0" baseline="1137" dirty="0" smtClean="0">
                <a:latin typeface="Calibri"/>
                <a:cs typeface="Calibri"/>
              </a:rPr>
              <a:t>oductio</a:t>
            </a:r>
            <a:r>
              <a:rPr sz="3600" spc="-4" baseline="1137" dirty="0" smtClean="0">
                <a:latin typeface="Calibri"/>
                <a:cs typeface="Calibri"/>
              </a:rPr>
              <a:t>n</a:t>
            </a:r>
            <a:r>
              <a:rPr sz="3600" spc="0" baseline="1137" dirty="0" smtClean="0">
                <a:latin typeface="Calibri"/>
                <a:cs typeface="Calibri"/>
              </a:rPr>
              <a:t>.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535940" y="4891182"/>
            <a:ext cx="177800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5"/>
              </a:lnSpc>
              <a:spcBef>
                <a:spcPts val="127"/>
              </a:spcBef>
            </a:pPr>
            <a:r>
              <a:rPr sz="2400" spc="0" dirty="0" smtClean="0">
                <a:latin typeface="Arial"/>
                <a:cs typeface="Arial"/>
              </a:rPr>
              <a:t>•</a:t>
            </a:r>
            <a:endParaRPr sz="24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878840" y="4909566"/>
            <a:ext cx="306835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-4" baseline="3413" dirty="0" smtClean="0">
                <a:latin typeface="Calibri"/>
                <a:cs typeface="Calibri"/>
              </a:rPr>
              <a:t>In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305814" y="4909566"/>
            <a:ext cx="755878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latin typeface="Calibri"/>
                <a:cs typeface="Calibri"/>
              </a:rPr>
              <a:t>these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182114" y="4909566"/>
            <a:ext cx="808218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-29" baseline="3413" dirty="0" smtClean="0">
                <a:latin typeface="Calibri"/>
                <a:cs typeface="Calibri"/>
              </a:rPr>
              <a:t>c</a:t>
            </a:r>
            <a:r>
              <a:rPr sz="3600" spc="0" baseline="3413" dirty="0" smtClean="0">
                <a:latin typeface="Calibri"/>
                <a:cs typeface="Calibri"/>
              </a:rPr>
              <a:t>ases,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110611" y="4909566"/>
            <a:ext cx="851872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latin typeface="Calibri"/>
                <a:cs typeface="Calibri"/>
              </a:rPr>
              <a:t>serum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081399" y="4909566"/>
            <a:ext cx="1310911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latin typeface="Calibri"/>
                <a:cs typeface="Calibri"/>
              </a:rPr>
              <a:t>c</a:t>
            </a:r>
            <a:r>
              <a:rPr sz="3600" spc="-29" baseline="3413" dirty="0" smtClean="0">
                <a:latin typeface="Calibri"/>
                <a:cs typeface="Calibri"/>
              </a:rPr>
              <a:t>r</a:t>
            </a:r>
            <a:r>
              <a:rPr sz="3600" spc="0" baseline="3413" dirty="0" smtClean="0">
                <a:latin typeface="Calibri"/>
                <a:cs typeface="Calibri"/>
              </a:rPr>
              <a:t>e</a:t>
            </a:r>
            <a:r>
              <a:rPr sz="3600" spc="-14" baseline="3413" dirty="0" smtClean="0">
                <a:latin typeface="Calibri"/>
                <a:cs typeface="Calibri"/>
              </a:rPr>
              <a:t>a</a:t>
            </a:r>
            <a:r>
              <a:rPr sz="3600" spc="0" baseline="3413" dirty="0" smtClean="0">
                <a:latin typeface="Calibri"/>
                <a:cs typeface="Calibri"/>
              </a:rPr>
              <a:t>tini</a:t>
            </a:r>
            <a:r>
              <a:rPr sz="3600" spc="-9" baseline="3413" dirty="0" smtClean="0">
                <a:latin typeface="Calibri"/>
                <a:cs typeface="Calibri"/>
              </a:rPr>
              <a:t>n</a:t>
            </a:r>
            <a:r>
              <a:rPr sz="3600" spc="0" baseline="3413" dirty="0" smtClean="0">
                <a:latin typeface="Calibri"/>
                <a:cs typeface="Calibri"/>
              </a:rPr>
              <a:t>e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512689" y="4909566"/>
            <a:ext cx="1913118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-19" baseline="3413" dirty="0" smtClean="0">
                <a:latin typeface="Calibri"/>
                <a:cs typeface="Calibri"/>
              </a:rPr>
              <a:t>c</a:t>
            </a:r>
            <a:r>
              <a:rPr sz="3600" spc="0" baseline="3413" dirty="0" smtClean="0">
                <a:latin typeface="Calibri"/>
                <a:cs typeface="Calibri"/>
              </a:rPr>
              <a:t>once</a:t>
            </a:r>
            <a:r>
              <a:rPr sz="3600" spc="-19" baseline="3413" dirty="0" smtClean="0">
                <a:latin typeface="Calibri"/>
                <a:cs typeface="Calibri"/>
              </a:rPr>
              <a:t>n</a:t>
            </a:r>
            <a:r>
              <a:rPr sz="3600" spc="0" baseline="3413" dirty="0" smtClean="0">
                <a:latin typeface="Calibri"/>
                <a:cs typeface="Calibri"/>
              </a:rPr>
              <a:t>t</a:t>
            </a:r>
            <a:r>
              <a:rPr sz="3600" spc="-54" baseline="3413" dirty="0" smtClean="0">
                <a:latin typeface="Calibri"/>
                <a:cs typeface="Calibri"/>
              </a:rPr>
              <a:t>r</a:t>
            </a:r>
            <a:r>
              <a:rPr sz="3600" spc="-19" baseline="3413" dirty="0" smtClean="0">
                <a:latin typeface="Calibri"/>
                <a:cs typeface="Calibri"/>
              </a:rPr>
              <a:t>a</a:t>
            </a:r>
            <a:r>
              <a:rPr sz="3600" spc="0" baseline="3413" dirty="0" smtClean="0">
                <a:latin typeface="Calibri"/>
                <a:cs typeface="Calibri"/>
              </a:rPr>
              <a:t>tions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544561" y="4909566"/>
            <a:ext cx="471187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latin typeface="Calibri"/>
                <a:cs typeface="Calibri"/>
              </a:rPr>
              <a:t>a</a:t>
            </a:r>
            <a:r>
              <a:rPr sz="3600" spc="-29" baseline="3413" dirty="0" smtClean="0">
                <a:latin typeface="Calibri"/>
                <a:cs typeface="Calibri"/>
              </a:rPr>
              <a:t>r</a:t>
            </a:r>
            <a:r>
              <a:rPr sz="3600" spc="0" baseline="3413" dirty="0" smtClean="0">
                <a:latin typeface="Calibri"/>
                <a:cs typeface="Calibri"/>
              </a:rPr>
              <a:t>e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8134350" y="4909566"/>
            <a:ext cx="517604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latin typeface="Calibri"/>
                <a:cs typeface="Calibri"/>
              </a:rPr>
              <a:t>l</a:t>
            </a:r>
            <a:r>
              <a:rPr sz="3600" spc="-14" baseline="3413" dirty="0" smtClean="0">
                <a:latin typeface="Calibri"/>
                <a:cs typeface="Calibri"/>
              </a:rPr>
              <a:t>o</a:t>
            </a:r>
            <a:r>
              <a:rPr sz="3600" spc="0" baseline="3413" dirty="0" smtClean="0">
                <a:latin typeface="Calibri"/>
                <a:cs typeface="Calibri"/>
              </a:rPr>
              <a:t>w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878840" y="5275326"/>
            <a:ext cx="7772594" cy="69590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latin typeface="Calibri"/>
                <a:cs typeface="Calibri"/>
              </a:rPr>
              <a:t>be</a:t>
            </a:r>
            <a:r>
              <a:rPr sz="3600" spc="-14" baseline="3413" dirty="0" smtClean="0">
                <a:latin typeface="Calibri"/>
                <a:cs typeface="Calibri"/>
              </a:rPr>
              <a:t>c</a:t>
            </a:r>
            <a:r>
              <a:rPr sz="3600" spc="0" baseline="3413" dirty="0" smtClean="0">
                <a:latin typeface="Calibri"/>
                <a:cs typeface="Calibri"/>
              </a:rPr>
              <a:t>ause</a:t>
            </a:r>
            <a:r>
              <a:rPr sz="3600" spc="134" baseline="3413" dirty="0" smtClean="0">
                <a:latin typeface="Calibri"/>
                <a:cs typeface="Calibri"/>
              </a:rPr>
              <a:t> </a:t>
            </a:r>
            <a:r>
              <a:rPr sz="3600" spc="-4" baseline="3413" dirty="0" smtClean="0">
                <a:latin typeface="Calibri"/>
                <a:cs typeface="Calibri"/>
              </a:rPr>
              <a:t>o</a:t>
            </a:r>
            <a:r>
              <a:rPr sz="3600" spc="0" baseline="3413" dirty="0" smtClean="0">
                <a:latin typeface="Calibri"/>
                <a:cs typeface="Calibri"/>
              </a:rPr>
              <a:t>f</a:t>
            </a:r>
            <a:r>
              <a:rPr sz="3600" spc="129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the</a:t>
            </a:r>
            <a:r>
              <a:rPr sz="3600" spc="139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solidFill>
                  <a:srgbClr val="0000CC"/>
                </a:solidFill>
                <a:latin typeface="Calibri"/>
                <a:cs typeface="Calibri"/>
              </a:rPr>
              <a:t>l</a:t>
            </a:r>
            <a:r>
              <a:rPr sz="3600" spc="-14" baseline="3413" dirty="0" smtClean="0">
                <a:solidFill>
                  <a:srgbClr val="0000CC"/>
                </a:solidFill>
                <a:latin typeface="Calibri"/>
                <a:cs typeface="Calibri"/>
              </a:rPr>
              <a:t>o</a:t>
            </a:r>
            <a:r>
              <a:rPr sz="3600" spc="0" baseline="3413" dirty="0" smtClean="0">
                <a:solidFill>
                  <a:srgbClr val="0000CC"/>
                </a:solidFill>
                <a:latin typeface="Calibri"/>
                <a:cs typeface="Calibri"/>
              </a:rPr>
              <a:t>w</a:t>
            </a:r>
            <a:r>
              <a:rPr sz="3600" spc="129" baseline="3413" dirty="0" smtClean="0">
                <a:solidFill>
                  <a:srgbClr val="0000CC"/>
                </a:solidFill>
                <a:latin typeface="Calibri"/>
                <a:cs typeface="Calibri"/>
              </a:rPr>
              <a:t> </a:t>
            </a:r>
            <a:r>
              <a:rPr sz="3600" spc="0" baseline="3413" dirty="0" smtClean="0">
                <a:solidFill>
                  <a:srgbClr val="0000CC"/>
                </a:solidFill>
                <a:latin typeface="Calibri"/>
                <a:cs typeface="Calibri"/>
              </a:rPr>
              <a:t>c</a:t>
            </a:r>
            <a:r>
              <a:rPr sz="3600" spc="-29" baseline="3413" dirty="0" smtClean="0">
                <a:solidFill>
                  <a:srgbClr val="0000CC"/>
                </a:solidFill>
                <a:latin typeface="Calibri"/>
                <a:cs typeface="Calibri"/>
              </a:rPr>
              <a:t>r</a:t>
            </a:r>
            <a:r>
              <a:rPr sz="3600" spc="0" baseline="3413" dirty="0" smtClean="0">
                <a:solidFill>
                  <a:srgbClr val="0000CC"/>
                </a:solidFill>
                <a:latin typeface="Calibri"/>
                <a:cs typeface="Calibri"/>
              </a:rPr>
              <a:t>e</a:t>
            </a:r>
            <a:r>
              <a:rPr sz="3600" spc="-14" baseline="3413" dirty="0" smtClean="0">
                <a:solidFill>
                  <a:srgbClr val="0000CC"/>
                </a:solidFill>
                <a:latin typeface="Calibri"/>
                <a:cs typeface="Calibri"/>
              </a:rPr>
              <a:t>a</a:t>
            </a:r>
            <a:r>
              <a:rPr sz="3600" spc="-9" baseline="3413" dirty="0" smtClean="0">
                <a:solidFill>
                  <a:srgbClr val="0000CC"/>
                </a:solidFill>
                <a:latin typeface="Calibri"/>
                <a:cs typeface="Calibri"/>
              </a:rPr>
              <a:t>t</a:t>
            </a:r>
            <a:r>
              <a:rPr sz="3600" spc="0" baseline="3413" dirty="0" smtClean="0">
                <a:solidFill>
                  <a:srgbClr val="0000CC"/>
                </a:solidFill>
                <a:latin typeface="Calibri"/>
                <a:cs typeface="Calibri"/>
              </a:rPr>
              <a:t>inine</a:t>
            </a:r>
            <a:r>
              <a:rPr sz="3600" spc="139" baseline="3413" dirty="0" smtClean="0">
                <a:solidFill>
                  <a:srgbClr val="0000CC"/>
                </a:solidFill>
                <a:latin typeface="Calibri"/>
                <a:cs typeface="Calibri"/>
              </a:rPr>
              <a:t> </a:t>
            </a:r>
            <a:r>
              <a:rPr sz="3600" spc="0" baseline="3413" dirty="0" smtClean="0">
                <a:solidFill>
                  <a:srgbClr val="0000CC"/>
                </a:solidFill>
                <a:latin typeface="Calibri"/>
                <a:cs typeface="Calibri"/>
              </a:rPr>
              <a:t>p</a:t>
            </a:r>
            <a:r>
              <a:rPr sz="3600" spc="-34" baseline="3413" dirty="0" smtClean="0">
                <a:solidFill>
                  <a:srgbClr val="0000CC"/>
                </a:solidFill>
                <a:latin typeface="Calibri"/>
                <a:cs typeface="Calibri"/>
              </a:rPr>
              <a:t>r</a:t>
            </a:r>
            <a:r>
              <a:rPr sz="3600" spc="0" baseline="3413" dirty="0" smtClean="0">
                <a:solidFill>
                  <a:srgbClr val="0000CC"/>
                </a:solidFill>
                <a:latin typeface="Calibri"/>
                <a:cs typeface="Calibri"/>
              </a:rPr>
              <a:t>oduction</a:t>
            </a:r>
            <a:r>
              <a:rPr sz="3600" spc="119" baseline="3413" dirty="0" smtClean="0">
                <a:solidFill>
                  <a:srgbClr val="0000CC"/>
                </a:solidFill>
                <a:latin typeface="Calibri"/>
                <a:cs typeface="Calibri"/>
              </a:rPr>
              <a:t> </a:t>
            </a:r>
            <a:r>
              <a:rPr sz="3600" spc="-44" baseline="3413" dirty="0" smtClean="0">
                <a:latin typeface="Calibri"/>
                <a:cs typeface="Calibri"/>
              </a:rPr>
              <a:t>r</a:t>
            </a:r>
            <a:r>
              <a:rPr sz="3600" spc="-34" baseline="3413" dirty="0" smtClean="0">
                <a:latin typeface="Calibri"/>
                <a:cs typeface="Calibri"/>
              </a:rPr>
              <a:t>a</a:t>
            </a:r>
            <a:r>
              <a:rPr sz="3600" spc="-25" baseline="3413" dirty="0" smtClean="0">
                <a:latin typeface="Calibri"/>
                <a:cs typeface="Calibri"/>
              </a:rPr>
              <a:t>t</a:t>
            </a:r>
            <a:r>
              <a:rPr sz="3600" spc="0" baseline="3413" dirty="0" smtClean="0">
                <a:latin typeface="Calibri"/>
                <a:cs typeface="Calibri"/>
              </a:rPr>
              <a:t>e</a:t>
            </a:r>
            <a:r>
              <a:rPr sz="3600" spc="139" baseline="3413" dirty="0" smtClean="0">
                <a:latin typeface="Calibri"/>
                <a:cs typeface="Calibri"/>
              </a:rPr>
              <a:t> </a:t>
            </a:r>
            <a:r>
              <a:rPr sz="3600" spc="-9" baseline="3413" dirty="0" smtClean="0">
                <a:latin typeface="Calibri"/>
                <a:cs typeface="Calibri"/>
              </a:rPr>
              <a:t>a</a:t>
            </a:r>
            <a:r>
              <a:rPr sz="3600" spc="0" baseline="3413" dirty="0" smtClean="0">
                <a:latin typeface="Calibri"/>
                <a:cs typeface="Calibri"/>
              </a:rPr>
              <a:t>nd</a:t>
            </a:r>
            <a:r>
              <a:rPr sz="3600" spc="129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not</a:t>
            </a:r>
            <a:r>
              <a:rPr sz="3600" spc="124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due</a:t>
            </a:r>
            <a:r>
              <a:rPr sz="3600" spc="149" baseline="3413" dirty="0" smtClean="0">
                <a:latin typeface="Calibri"/>
                <a:cs typeface="Calibri"/>
              </a:rPr>
              <a:t> </a:t>
            </a:r>
            <a:r>
              <a:rPr sz="3600" spc="-25" baseline="3413" dirty="0" smtClean="0">
                <a:latin typeface="Calibri"/>
                <a:cs typeface="Calibri"/>
              </a:rPr>
              <a:t>to</a:t>
            </a:r>
            <a:endParaRPr sz="2400" dirty="0">
              <a:latin typeface="Calibri"/>
              <a:cs typeface="Calibri"/>
            </a:endParaRPr>
          </a:p>
          <a:p>
            <a:pPr marL="12700" marR="45720">
              <a:lnSpc>
                <a:spcPts val="2880"/>
              </a:lnSpc>
              <a:spcBef>
                <a:spcPts val="16"/>
              </a:spcBef>
            </a:pPr>
            <a:r>
              <a:rPr sz="3600" spc="0" baseline="1137" dirty="0" smtClean="0">
                <a:solidFill>
                  <a:srgbClr val="0000CC"/>
                </a:solidFill>
                <a:latin typeface="Calibri"/>
                <a:cs typeface="Calibri"/>
              </a:rPr>
              <a:t>high</a:t>
            </a:r>
            <a:r>
              <a:rPr sz="3600" spc="-14" baseline="1137" dirty="0" smtClean="0">
                <a:solidFill>
                  <a:srgbClr val="0000CC"/>
                </a:solidFill>
                <a:latin typeface="Calibri"/>
                <a:cs typeface="Calibri"/>
              </a:rPr>
              <a:t> </a:t>
            </a:r>
            <a:r>
              <a:rPr sz="3600" spc="-34" baseline="1137" dirty="0" smtClean="0">
                <a:solidFill>
                  <a:srgbClr val="0000CC"/>
                </a:solidFill>
                <a:latin typeface="Calibri"/>
                <a:cs typeface="Calibri"/>
              </a:rPr>
              <a:t>r</a:t>
            </a:r>
            <a:r>
              <a:rPr sz="3600" spc="0" baseline="1137" dirty="0" smtClean="0">
                <a:solidFill>
                  <a:srgbClr val="0000CC"/>
                </a:solidFill>
                <a:latin typeface="Calibri"/>
                <a:cs typeface="Calibri"/>
              </a:rPr>
              <a:t>en</a:t>
            </a:r>
            <a:r>
              <a:rPr sz="3600" spc="4" baseline="1137" dirty="0" smtClean="0">
                <a:solidFill>
                  <a:srgbClr val="0000CC"/>
                </a:solidFill>
                <a:latin typeface="Calibri"/>
                <a:cs typeface="Calibri"/>
              </a:rPr>
              <a:t>a</a:t>
            </a:r>
            <a:r>
              <a:rPr sz="3600" spc="0" baseline="1137" dirty="0" smtClean="0">
                <a:solidFill>
                  <a:srgbClr val="0000CC"/>
                </a:solidFill>
                <a:latin typeface="Calibri"/>
                <a:cs typeface="Calibri"/>
              </a:rPr>
              <a:t>l cl</a:t>
            </a:r>
            <a:r>
              <a:rPr sz="3600" spc="9" baseline="1137" dirty="0" smtClean="0">
                <a:solidFill>
                  <a:srgbClr val="0000CC"/>
                </a:solidFill>
                <a:latin typeface="Calibri"/>
                <a:cs typeface="Calibri"/>
              </a:rPr>
              <a:t>e</a:t>
            </a:r>
            <a:r>
              <a:rPr sz="3600" spc="0" baseline="1137" dirty="0" smtClean="0">
                <a:solidFill>
                  <a:srgbClr val="0000CC"/>
                </a:solidFill>
                <a:latin typeface="Calibri"/>
                <a:cs typeface="Calibri"/>
              </a:rPr>
              <a:t>a</a:t>
            </a:r>
            <a:r>
              <a:rPr sz="3600" spc="-39" baseline="1137" dirty="0" smtClean="0">
                <a:solidFill>
                  <a:srgbClr val="0000CC"/>
                </a:solidFill>
                <a:latin typeface="Calibri"/>
                <a:cs typeface="Calibri"/>
              </a:rPr>
              <a:t>r</a:t>
            </a:r>
            <a:r>
              <a:rPr sz="3600" spc="0" baseline="1137" dirty="0" smtClean="0">
                <a:solidFill>
                  <a:srgbClr val="0000CC"/>
                </a:solidFill>
                <a:latin typeface="Calibri"/>
                <a:cs typeface="Calibri"/>
              </a:rPr>
              <a:t>an</a:t>
            </a:r>
            <a:r>
              <a:rPr sz="3600" spc="4" baseline="1137" dirty="0" smtClean="0">
                <a:solidFill>
                  <a:srgbClr val="0000CC"/>
                </a:solidFill>
                <a:latin typeface="Calibri"/>
                <a:cs typeface="Calibri"/>
              </a:rPr>
              <a:t>c</a:t>
            </a:r>
            <a:r>
              <a:rPr sz="3600" spc="0" baseline="1137" dirty="0" smtClean="0">
                <a:solidFill>
                  <a:srgbClr val="0000CC"/>
                </a:solidFill>
                <a:latin typeface="Calibri"/>
                <a:cs typeface="Calibri"/>
              </a:rPr>
              <a:t>e</a:t>
            </a:r>
            <a:r>
              <a:rPr sz="3600" spc="-14" baseline="1137" dirty="0" smtClean="0">
                <a:solidFill>
                  <a:srgbClr val="0000CC"/>
                </a:solidFill>
                <a:latin typeface="Calibri"/>
                <a:cs typeface="Calibri"/>
              </a:rPr>
              <a:t> </a:t>
            </a:r>
            <a:r>
              <a:rPr sz="3600" spc="-4" baseline="1137" dirty="0" smtClean="0">
                <a:latin typeface="Calibri"/>
                <a:cs typeface="Calibri"/>
              </a:rPr>
              <a:t>o</a:t>
            </a:r>
            <a:r>
              <a:rPr sz="3600" spc="0" baseline="1137" dirty="0" smtClean="0">
                <a:latin typeface="Calibri"/>
                <a:cs typeface="Calibri"/>
              </a:rPr>
              <a:t>f c</a:t>
            </a:r>
            <a:r>
              <a:rPr sz="3600" spc="-29" baseline="1137" dirty="0" smtClean="0">
                <a:latin typeface="Calibri"/>
                <a:cs typeface="Calibri"/>
              </a:rPr>
              <a:t>r</a:t>
            </a:r>
            <a:r>
              <a:rPr sz="3600" spc="0" baseline="1137" dirty="0" smtClean="0">
                <a:latin typeface="Calibri"/>
                <a:cs typeface="Calibri"/>
              </a:rPr>
              <a:t>e</a:t>
            </a:r>
            <a:r>
              <a:rPr sz="3600" spc="-14" baseline="1137" dirty="0" smtClean="0">
                <a:latin typeface="Calibri"/>
                <a:cs typeface="Calibri"/>
              </a:rPr>
              <a:t>a</a:t>
            </a:r>
            <a:r>
              <a:rPr sz="3600" spc="0" baseline="1137" dirty="0" smtClean="0">
                <a:latin typeface="Calibri"/>
                <a:cs typeface="Calibri"/>
              </a:rPr>
              <a:t>tinin</a:t>
            </a:r>
            <a:r>
              <a:rPr sz="3600" spc="9" baseline="1137" dirty="0" smtClean="0">
                <a:latin typeface="Calibri"/>
                <a:cs typeface="Calibri"/>
              </a:rPr>
              <a:t>e</a:t>
            </a:r>
            <a:r>
              <a:rPr sz="3600" spc="0" baseline="1137" dirty="0" smtClean="0">
                <a:latin typeface="Calibri"/>
                <a:cs typeface="Calibri"/>
              </a:rPr>
              <a:t>.</a:t>
            </a:r>
            <a:endParaRPr sz="2400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115525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/>
          <p:nvPr/>
        </p:nvSpPr>
        <p:spPr>
          <a:xfrm>
            <a:off x="1698117" y="665733"/>
            <a:ext cx="5809607" cy="4323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60"/>
              </a:lnSpc>
              <a:spcBef>
                <a:spcPts val="168"/>
              </a:spcBef>
            </a:pP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E</a:t>
            </a:r>
            <a:r>
              <a:rPr sz="4800" b="1" spc="-34" baseline="3413" dirty="0" smtClean="0">
                <a:solidFill>
                  <a:srgbClr val="FF0000"/>
                </a:solidFill>
                <a:latin typeface="Calibri"/>
                <a:cs typeface="Calibri"/>
              </a:rPr>
              <a:t>s</a:t>
            </a: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tim</a:t>
            </a:r>
            <a:r>
              <a:rPr sz="4800" b="1" spc="-9" baseline="3413" dirty="0" smtClean="0">
                <a:solidFill>
                  <a:srgbClr val="FF0000"/>
                </a:solidFill>
                <a:latin typeface="Calibri"/>
                <a:cs typeface="Calibri"/>
              </a:rPr>
              <a:t>a</a:t>
            </a: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tion</a:t>
            </a:r>
            <a:r>
              <a:rPr sz="4800" b="1" spc="-50" baseline="3413" dirty="0" smtClean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of </a:t>
            </a:r>
            <a:r>
              <a:rPr sz="4800" b="1" spc="9" baseline="3413" dirty="0" smtClean="0">
                <a:solidFill>
                  <a:srgbClr val="FF0000"/>
                </a:solidFill>
                <a:latin typeface="Calibri"/>
                <a:cs typeface="Calibri"/>
              </a:rPr>
              <a:t>c</a:t>
            </a:r>
            <a:r>
              <a:rPr sz="4800" b="1" spc="-34" baseline="3413" dirty="0" smtClean="0">
                <a:solidFill>
                  <a:srgbClr val="FF0000"/>
                </a:solidFill>
                <a:latin typeface="Calibri"/>
                <a:cs typeface="Calibri"/>
              </a:rPr>
              <a:t>r</a:t>
            </a: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e</a:t>
            </a:r>
            <a:r>
              <a:rPr sz="4800" b="1" spc="-25" baseline="3413" dirty="0" smtClean="0">
                <a:solidFill>
                  <a:srgbClr val="FF0000"/>
                </a:solidFill>
                <a:latin typeface="Calibri"/>
                <a:cs typeface="Calibri"/>
              </a:rPr>
              <a:t>a</a:t>
            </a: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tinine</a:t>
            </a:r>
            <a:r>
              <a:rPr sz="4800" b="1" spc="-24" baseline="3413" dirty="0" smtClean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clea</a:t>
            </a:r>
            <a:r>
              <a:rPr sz="4800" b="1" spc="-64" baseline="3413" dirty="0" smtClean="0">
                <a:solidFill>
                  <a:srgbClr val="FF0000"/>
                </a:solidFill>
                <a:latin typeface="Calibri"/>
                <a:cs typeface="Calibri"/>
              </a:rPr>
              <a:t>r</a:t>
            </a: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ance</a:t>
            </a:r>
            <a:endParaRPr sz="32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5940" y="1828800"/>
            <a:ext cx="177800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5"/>
              </a:lnSpc>
              <a:spcBef>
                <a:spcPts val="127"/>
              </a:spcBef>
            </a:pPr>
            <a:r>
              <a:rPr sz="2400" spc="0" dirty="0" smtClean="0">
                <a:latin typeface="Arial"/>
                <a:cs typeface="Arial"/>
              </a:rPr>
              <a:t>•</a:t>
            </a:r>
            <a:endParaRPr sz="2400" dirty="0">
              <a:latin typeface="Arial"/>
              <a:cs typeface="Aria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811784" y="1689862"/>
            <a:ext cx="7818220" cy="432993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44196" algn="ctr">
              <a:spcBef>
                <a:spcPts val="127"/>
              </a:spcBef>
            </a:pPr>
            <a:r>
              <a:rPr sz="3600" spc="-4" baseline="3413" dirty="0" smtClean="0">
                <a:latin typeface="Calibri"/>
                <a:cs typeface="Calibri"/>
              </a:rPr>
              <a:t>I</a:t>
            </a:r>
            <a:r>
              <a:rPr sz="3600" spc="0" baseline="3413" dirty="0" smtClean="0">
                <a:latin typeface="Calibri"/>
                <a:cs typeface="Calibri"/>
              </a:rPr>
              <a:t>n </a:t>
            </a:r>
            <a:r>
              <a:rPr sz="3600" spc="89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these </a:t>
            </a:r>
            <a:r>
              <a:rPr sz="3600" spc="100" baseline="3413" dirty="0" smtClean="0">
                <a:latin typeface="Calibri"/>
                <a:cs typeface="Calibri"/>
              </a:rPr>
              <a:t> </a:t>
            </a:r>
            <a:r>
              <a:rPr sz="3600" spc="-19" baseline="3413" dirty="0" smtClean="0">
                <a:latin typeface="Calibri"/>
                <a:cs typeface="Calibri"/>
              </a:rPr>
              <a:t>c</a:t>
            </a:r>
            <a:r>
              <a:rPr sz="3600" spc="0" baseline="3413" dirty="0" smtClean="0">
                <a:latin typeface="Calibri"/>
                <a:cs typeface="Calibri"/>
              </a:rPr>
              <a:t>ases, </a:t>
            </a:r>
            <a:r>
              <a:rPr sz="3600" spc="100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i</a:t>
            </a:r>
            <a:r>
              <a:rPr sz="3600" spc="-34" baseline="3413" dirty="0" smtClean="0">
                <a:latin typeface="Calibri"/>
                <a:cs typeface="Calibri"/>
              </a:rPr>
              <a:t>n</a:t>
            </a:r>
            <a:r>
              <a:rPr sz="3600" spc="-29" baseline="3413" dirty="0" smtClean="0">
                <a:latin typeface="Calibri"/>
                <a:cs typeface="Calibri"/>
              </a:rPr>
              <a:t>v</a:t>
            </a:r>
            <a:r>
              <a:rPr sz="3600" spc="0" baseline="3413" dirty="0" smtClean="0">
                <a:latin typeface="Calibri"/>
                <a:cs typeface="Calibri"/>
              </a:rPr>
              <a:t>e</a:t>
            </a:r>
            <a:r>
              <a:rPr sz="3600" spc="-19" baseline="3413" dirty="0" smtClean="0">
                <a:latin typeface="Calibri"/>
                <a:cs typeface="Calibri"/>
              </a:rPr>
              <a:t>s</a:t>
            </a:r>
            <a:r>
              <a:rPr sz="3600" spc="0" baseline="3413" dirty="0" smtClean="0">
                <a:latin typeface="Calibri"/>
                <a:cs typeface="Calibri"/>
              </a:rPr>
              <a:t>ti</a:t>
            </a:r>
            <a:r>
              <a:rPr sz="3600" spc="-50" baseline="3413" dirty="0" smtClean="0">
                <a:latin typeface="Calibri"/>
                <a:cs typeface="Calibri"/>
              </a:rPr>
              <a:t>g</a:t>
            </a:r>
            <a:r>
              <a:rPr sz="3600" spc="-19" baseline="3413" dirty="0" smtClean="0">
                <a:latin typeface="Calibri"/>
                <a:cs typeface="Calibri"/>
              </a:rPr>
              <a:t>a</a:t>
            </a:r>
            <a:r>
              <a:rPr sz="3600" spc="-25" baseline="3413" dirty="0" smtClean="0">
                <a:latin typeface="Calibri"/>
                <a:cs typeface="Calibri"/>
              </a:rPr>
              <a:t>t</a:t>
            </a:r>
            <a:r>
              <a:rPr sz="3600" spc="0" baseline="3413" dirty="0" smtClean="0">
                <a:latin typeface="Calibri"/>
                <a:cs typeface="Calibri"/>
              </a:rPr>
              <a:t>o</a:t>
            </a:r>
            <a:r>
              <a:rPr sz="3600" spc="-39" baseline="3413" dirty="0" smtClean="0">
                <a:latin typeface="Calibri"/>
                <a:cs typeface="Calibri"/>
              </a:rPr>
              <a:t>r</a:t>
            </a:r>
            <a:r>
              <a:rPr sz="3600" spc="0" baseline="3413" dirty="0" smtClean="0">
                <a:latin typeface="Calibri"/>
                <a:cs typeface="Calibri"/>
              </a:rPr>
              <a:t>s </a:t>
            </a:r>
            <a:r>
              <a:rPr sz="3600" spc="89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h</a:t>
            </a:r>
            <a:r>
              <a:rPr sz="3600" spc="-34" baseline="3413" dirty="0" smtClean="0">
                <a:latin typeface="Calibri"/>
                <a:cs typeface="Calibri"/>
              </a:rPr>
              <a:t>a</a:t>
            </a:r>
            <a:r>
              <a:rPr sz="3600" spc="-29" baseline="3413" dirty="0" smtClean="0">
                <a:latin typeface="Calibri"/>
                <a:cs typeface="Calibri"/>
              </a:rPr>
              <a:t>v</a:t>
            </a:r>
            <a:r>
              <a:rPr sz="3600" spc="0" baseline="3413" dirty="0" smtClean="0">
                <a:latin typeface="Calibri"/>
                <a:cs typeface="Calibri"/>
              </a:rPr>
              <a:t>e </a:t>
            </a:r>
            <a:r>
              <a:rPr sz="3600" spc="94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su</a:t>
            </a:r>
            <a:r>
              <a:rPr sz="3600" spc="14" baseline="3413" dirty="0" smtClean="0">
                <a:latin typeface="Calibri"/>
                <a:cs typeface="Calibri"/>
              </a:rPr>
              <a:t>g</a:t>
            </a:r>
            <a:r>
              <a:rPr sz="3600" spc="-25" baseline="3413" dirty="0" smtClean="0">
                <a:latin typeface="Calibri"/>
                <a:cs typeface="Calibri"/>
              </a:rPr>
              <a:t>g</a:t>
            </a:r>
            <a:r>
              <a:rPr sz="3600" spc="0" baseline="3413" dirty="0" smtClean="0">
                <a:latin typeface="Calibri"/>
                <a:cs typeface="Calibri"/>
              </a:rPr>
              <a:t>e</a:t>
            </a:r>
            <a:r>
              <a:rPr sz="3600" spc="-19" baseline="3413" dirty="0" smtClean="0">
                <a:latin typeface="Calibri"/>
                <a:cs typeface="Calibri"/>
              </a:rPr>
              <a:t>s</a:t>
            </a:r>
            <a:r>
              <a:rPr sz="3600" spc="-25" baseline="3413" dirty="0" smtClean="0">
                <a:latin typeface="Calibri"/>
                <a:cs typeface="Calibri"/>
              </a:rPr>
              <a:t>t</a:t>
            </a:r>
            <a:r>
              <a:rPr sz="3600" spc="0" baseline="3413" dirty="0" smtClean="0">
                <a:latin typeface="Calibri"/>
                <a:cs typeface="Calibri"/>
              </a:rPr>
              <a:t>ed </a:t>
            </a:r>
            <a:r>
              <a:rPr sz="3600" spc="99" baseline="3413" dirty="0" smtClean="0">
                <a:latin typeface="Calibri"/>
                <a:cs typeface="Calibri"/>
              </a:rPr>
              <a:t> </a:t>
            </a:r>
            <a:r>
              <a:rPr sz="3600" spc="-9" baseline="3413" dirty="0" smtClean="0">
                <a:latin typeface="Calibri"/>
                <a:cs typeface="Calibri"/>
              </a:rPr>
              <a:t>t</a:t>
            </a:r>
            <a:r>
              <a:rPr sz="3600" spc="0" baseline="3413" dirty="0" smtClean="0">
                <a:latin typeface="Calibri"/>
                <a:cs typeface="Calibri"/>
              </a:rPr>
              <a:t>h</a:t>
            </a:r>
            <a:r>
              <a:rPr sz="3600" spc="-25" baseline="3413" dirty="0" smtClean="0">
                <a:latin typeface="Calibri"/>
                <a:cs typeface="Calibri"/>
              </a:rPr>
              <a:t>a</a:t>
            </a:r>
            <a:r>
              <a:rPr sz="3600" spc="0" baseline="3413" dirty="0" smtClean="0">
                <a:latin typeface="Calibri"/>
                <a:cs typeface="Calibri"/>
              </a:rPr>
              <a:t>t </a:t>
            </a:r>
            <a:r>
              <a:rPr sz="3600" spc="89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if </a:t>
            </a:r>
            <a:r>
              <a:rPr sz="3600" spc="89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ser</a:t>
            </a:r>
            <a:r>
              <a:rPr sz="3600" spc="14" baseline="3413" dirty="0" smtClean="0">
                <a:latin typeface="Calibri"/>
                <a:cs typeface="Calibri"/>
              </a:rPr>
              <a:t>u</a:t>
            </a:r>
            <a:r>
              <a:rPr sz="3600" spc="0" baseline="3413" dirty="0" smtClean="0">
                <a:latin typeface="Calibri"/>
                <a:cs typeface="Calibri"/>
              </a:rPr>
              <a:t>m</a:t>
            </a:r>
            <a:endParaRPr sz="2400" dirty="0">
              <a:latin typeface="Calibri"/>
              <a:cs typeface="Calibri"/>
            </a:endParaRPr>
          </a:p>
          <a:p>
            <a:pPr marL="44196" marR="475" algn="ctr">
              <a:spcBef>
                <a:spcPts val="17"/>
              </a:spcBef>
            </a:pPr>
            <a:r>
              <a:rPr sz="3600" spc="0" baseline="1137" dirty="0" smtClean="0">
                <a:latin typeface="Calibri"/>
                <a:cs typeface="Calibri"/>
              </a:rPr>
              <a:t>c</a:t>
            </a:r>
            <a:r>
              <a:rPr sz="3600" spc="-29" baseline="1137" dirty="0" smtClean="0">
                <a:latin typeface="Calibri"/>
                <a:cs typeface="Calibri"/>
              </a:rPr>
              <a:t>r</a:t>
            </a:r>
            <a:r>
              <a:rPr sz="3600" spc="0" baseline="1137" dirty="0" smtClean="0">
                <a:latin typeface="Calibri"/>
                <a:cs typeface="Calibri"/>
              </a:rPr>
              <a:t>e</a:t>
            </a:r>
            <a:r>
              <a:rPr sz="3600" spc="-14" baseline="1137" dirty="0" smtClean="0">
                <a:latin typeface="Calibri"/>
                <a:cs typeface="Calibri"/>
              </a:rPr>
              <a:t>a</a:t>
            </a:r>
            <a:r>
              <a:rPr sz="3600" spc="0" baseline="1137" dirty="0" smtClean="0">
                <a:latin typeface="Calibri"/>
                <a:cs typeface="Calibri"/>
              </a:rPr>
              <a:t>tinine</a:t>
            </a:r>
            <a:r>
              <a:rPr sz="3600" spc="497" baseline="1137" dirty="0" smtClean="0">
                <a:latin typeface="Calibri"/>
                <a:cs typeface="Calibri"/>
              </a:rPr>
              <a:t> </a:t>
            </a:r>
            <a:r>
              <a:rPr sz="3600" spc="-50" baseline="1137" dirty="0" smtClean="0">
                <a:latin typeface="Calibri"/>
                <a:cs typeface="Calibri"/>
              </a:rPr>
              <a:t>v</a:t>
            </a:r>
            <a:r>
              <a:rPr sz="3600" spc="0" baseline="1137" dirty="0" smtClean="0">
                <a:latin typeface="Calibri"/>
                <a:cs typeface="Calibri"/>
              </a:rPr>
              <a:t>alu</a:t>
            </a:r>
            <a:r>
              <a:rPr sz="3600" spc="4" baseline="1137" dirty="0" smtClean="0">
                <a:latin typeface="Calibri"/>
                <a:cs typeface="Calibri"/>
              </a:rPr>
              <a:t>e</a:t>
            </a:r>
            <a:r>
              <a:rPr sz="3600" spc="0" baseline="1137" dirty="0" smtClean="0">
                <a:latin typeface="Calibri"/>
                <a:cs typeface="Calibri"/>
              </a:rPr>
              <a:t>s</a:t>
            </a:r>
            <a:r>
              <a:rPr sz="3600" spc="492" baseline="1137" dirty="0" smtClean="0">
                <a:latin typeface="Calibri"/>
                <a:cs typeface="Calibri"/>
              </a:rPr>
              <a:t> </a:t>
            </a:r>
            <a:r>
              <a:rPr sz="3600" spc="0" baseline="1137" dirty="0" smtClean="0">
                <a:latin typeface="Calibri"/>
                <a:cs typeface="Calibri"/>
              </a:rPr>
              <a:t>a</a:t>
            </a:r>
            <a:r>
              <a:rPr sz="3600" spc="-29" baseline="1137" dirty="0" smtClean="0">
                <a:latin typeface="Calibri"/>
                <a:cs typeface="Calibri"/>
              </a:rPr>
              <a:t>r</a:t>
            </a:r>
            <a:r>
              <a:rPr sz="3600" spc="0" baseline="1137" dirty="0" smtClean="0">
                <a:latin typeface="Calibri"/>
                <a:cs typeface="Calibri"/>
              </a:rPr>
              <a:t>e</a:t>
            </a:r>
            <a:r>
              <a:rPr sz="3600" spc="497" baseline="1137" dirty="0" smtClean="0">
                <a:latin typeface="Calibri"/>
                <a:cs typeface="Calibri"/>
              </a:rPr>
              <a:t> </a:t>
            </a:r>
            <a:r>
              <a:rPr sz="3600" spc="-4" baseline="1137" dirty="0" smtClean="0">
                <a:latin typeface="Calibri"/>
                <a:cs typeface="Calibri"/>
              </a:rPr>
              <a:t>&lt;1.</a:t>
            </a:r>
            <a:r>
              <a:rPr sz="3600" spc="0" baseline="1137" dirty="0" smtClean="0">
                <a:latin typeface="Calibri"/>
                <a:cs typeface="Calibri"/>
              </a:rPr>
              <a:t>0</a:t>
            </a:r>
            <a:r>
              <a:rPr sz="3600" spc="487" baseline="1137" dirty="0" smtClean="0">
                <a:latin typeface="Calibri"/>
                <a:cs typeface="Calibri"/>
              </a:rPr>
              <a:t> </a:t>
            </a:r>
            <a:r>
              <a:rPr sz="3600" spc="0" baseline="1137" dirty="0" smtClean="0">
                <a:latin typeface="Calibri"/>
                <a:cs typeface="Calibri"/>
              </a:rPr>
              <a:t>m</a:t>
            </a:r>
            <a:r>
              <a:rPr sz="3600" spc="84" baseline="1137" dirty="0" smtClean="0">
                <a:latin typeface="Calibri"/>
                <a:cs typeface="Calibri"/>
              </a:rPr>
              <a:t>g</a:t>
            </a:r>
            <a:r>
              <a:rPr sz="3600" spc="0" baseline="1137" dirty="0" smtClean="0">
                <a:latin typeface="Calibri"/>
                <a:cs typeface="Calibri"/>
              </a:rPr>
              <a:t>/dL</a:t>
            </a:r>
            <a:r>
              <a:rPr sz="3600" spc="487" baseline="1137" dirty="0" smtClean="0">
                <a:latin typeface="Calibri"/>
                <a:cs typeface="Calibri"/>
              </a:rPr>
              <a:t> </a:t>
            </a:r>
            <a:r>
              <a:rPr sz="3600" spc="-59" baseline="1137" dirty="0" smtClean="0">
                <a:latin typeface="Calibri"/>
                <a:cs typeface="Calibri"/>
              </a:rPr>
              <a:t>f</a:t>
            </a:r>
            <a:r>
              <a:rPr sz="3600" spc="0" baseline="1137" dirty="0" smtClean="0">
                <a:latin typeface="Calibri"/>
                <a:cs typeface="Calibri"/>
              </a:rPr>
              <a:t>or</a:t>
            </a:r>
            <a:r>
              <a:rPr sz="3600" spc="487" baseline="1137" dirty="0" smtClean="0">
                <a:latin typeface="Calibri"/>
                <a:cs typeface="Calibri"/>
              </a:rPr>
              <a:t> </a:t>
            </a:r>
            <a:r>
              <a:rPr sz="3600" spc="0" baseline="1137" dirty="0" smtClean="0">
                <a:latin typeface="Calibri"/>
                <a:cs typeface="Calibri"/>
              </a:rPr>
              <a:t>a</a:t>
            </a:r>
            <a:r>
              <a:rPr sz="3600" spc="492" baseline="1137" dirty="0" smtClean="0">
                <a:latin typeface="Calibri"/>
                <a:cs typeface="Calibri"/>
              </a:rPr>
              <a:t> </a:t>
            </a:r>
            <a:r>
              <a:rPr sz="3600" spc="0" baseline="1137" dirty="0" smtClean="0">
                <a:latin typeface="Calibri"/>
                <a:cs typeface="Calibri"/>
              </a:rPr>
              <a:t>p</a:t>
            </a:r>
            <a:r>
              <a:rPr sz="3600" spc="-34" baseline="1137" dirty="0" smtClean="0">
                <a:latin typeface="Calibri"/>
                <a:cs typeface="Calibri"/>
              </a:rPr>
              <a:t>a</a:t>
            </a:r>
            <a:r>
              <a:rPr sz="3600" spc="0" baseline="1137" dirty="0" smtClean="0">
                <a:latin typeface="Calibri"/>
                <a:cs typeface="Calibri"/>
              </a:rPr>
              <a:t>tie</a:t>
            </a:r>
            <a:r>
              <a:rPr sz="3600" spc="-19" baseline="1137" dirty="0" smtClean="0">
                <a:latin typeface="Calibri"/>
                <a:cs typeface="Calibri"/>
              </a:rPr>
              <a:t>n</a:t>
            </a:r>
            <a:r>
              <a:rPr sz="3600" spc="0" baseline="1137" dirty="0" smtClean="0">
                <a:latin typeface="Calibri"/>
                <a:cs typeface="Calibri"/>
              </a:rPr>
              <a:t>t</a:t>
            </a:r>
            <a:r>
              <a:rPr lang="ar-IQ" sz="3600" spc="0" baseline="1137" dirty="0" smtClean="0">
                <a:latin typeface="Calibri"/>
                <a:cs typeface="Calibri"/>
              </a:rPr>
              <a:t>,</a:t>
            </a:r>
            <a:r>
              <a:rPr sz="3600" spc="482" baseline="1137" dirty="0" smtClean="0">
                <a:latin typeface="Calibri"/>
                <a:cs typeface="Calibri"/>
              </a:rPr>
              <a:t> </a:t>
            </a:r>
            <a:r>
              <a:rPr sz="3600" spc="0" baseline="1137" dirty="0" smtClean="0">
                <a:latin typeface="Calibri"/>
                <a:cs typeface="Calibri"/>
              </a:rPr>
              <a:t>an</a:t>
            </a:r>
            <a:r>
              <a:rPr sz="3600" spc="487" baseline="1137" dirty="0" smtClean="0">
                <a:latin typeface="Calibri"/>
                <a:cs typeface="Calibri"/>
              </a:rPr>
              <a:t> </a:t>
            </a:r>
            <a:r>
              <a:rPr sz="3600" spc="-9" baseline="1137" dirty="0" smtClean="0">
                <a:latin typeface="Calibri"/>
                <a:cs typeface="Calibri"/>
              </a:rPr>
              <a:t>a</a:t>
            </a:r>
            <a:r>
              <a:rPr sz="3600" spc="0" baseline="1137" dirty="0" smtClean="0">
                <a:latin typeface="Calibri"/>
                <a:cs typeface="Calibri"/>
              </a:rPr>
              <a:t>rbit</a:t>
            </a:r>
            <a:r>
              <a:rPr sz="3600" spc="-39" baseline="1137" dirty="0" smtClean="0">
                <a:latin typeface="Calibri"/>
                <a:cs typeface="Calibri"/>
              </a:rPr>
              <a:t>r</a:t>
            </a:r>
            <a:r>
              <a:rPr sz="3600" spc="-9" baseline="1137" dirty="0" smtClean="0">
                <a:latin typeface="Calibri"/>
                <a:cs typeface="Calibri"/>
              </a:rPr>
              <a:t>a</a:t>
            </a:r>
            <a:r>
              <a:rPr sz="3600" spc="0" baseline="1137" dirty="0" smtClean="0">
                <a:latin typeface="Calibri"/>
                <a:cs typeface="Calibri"/>
              </a:rPr>
              <a:t>ry</a:t>
            </a:r>
            <a:endParaRPr sz="2400" dirty="0">
              <a:latin typeface="Calibri"/>
              <a:cs typeface="Calibri"/>
            </a:endParaRPr>
          </a:p>
          <a:p>
            <a:pPr marL="44196" marR="1429" algn="ctr"/>
            <a:r>
              <a:rPr sz="3600" spc="-39" baseline="1137" dirty="0" smtClean="0">
                <a:latin typeface="Calibri"/>
                <a:cs typeface="Calibri"/>
              </a:rPr>
              <a:t>v</a:t>
            </a:r>
            <a:r>
              <a:rPr sz="3600" spc="0" baseline="1137" dirty="0" smtClean="0">
                <a:latin typeface="Calibri"/>
                <a:cs typeface="Calibri"/>
              </a:rPr>
              <a:t>alue</a:t>
            </a:r>
            <a:r>
              <a:rPr sz="3600" spc="342" baseline="1137" dirty="0" smtClean="0">
                <a:latin typeface="Calibri"/>
                <a:cs typeface="Calibri"/>
              </a:rPr>
              <a:t> </a:t>
            </a:r>
            <a:r>
              <a:rPr sz="3600" spc="-4" baseline="1137" dirty="0" smtClean="0">
                <a:latin typeface="Calibri"/>
                <a:cs typeface="Calibri"/>
              </a:rPr>
              <a:t>o</a:t>
            </a:r>
            <a:r>
              <a:rPr sz="3600" spc="0" baseline="1137" dirty="0" smtClean="0">
                <a:latin typeface="Calibri"/>
                <a:cs typeface="Calibri"/>
              </a:rPr>
              <a:t>f</a:t>
            </a:r>
            <a:r>
              <a:rPr sz="3600" spc="342" baseline="1137" dirty="0" smtClean="0">
                <a:latin typeface="Calibri"/>
                <a:cs typeface="Calibri"/>
              </a:rPr>
              <a:t> </a:t>
            </a:r>
            <a:r>
              <a:rPr sz="3600" spc="0" baseline="1137" dirty="0" smtClean="0">
                <a:latin typeface="Calibri"/>
                <a:cs typeface="Calibri"/>
              </a:rPr>
              <a:t>1</a:t>
            </a:r>
            <a:r>
              <a:rPr sz="3600" spc="342" baseline="1137" dirty="0" smtClean="0">
                <a:latin typeface="Calibri"/>
                <a:cs typeface="Calibri"/>
              </a:rPr>
              <a:t> </a:t>
            </a:r>
            <a:r>
              <a:rPr sz="3600" spc="0" baseline="1137" dirty="0" smtClean="0">
                <a:latin typeface="Calibri"/>
                <a:cs typeface="Calibri"/>
              </a:rPr>
              <a:t>m</a:t>
            </a:r>
            <a:r>
              <a:rPr sz="3600" spc="84" baseline="1137" dirty="0" smtClean="0">
                <a:latin typeface="Calibri"/>
                <a:cs typeface="Calibri"/>
              </a:rPr>
              <a:t>g</a:t>
            </a:r>
            <a:r>
              <a:rPr sz="3600" spc="0" baseline="1137" dirty="0" smtClean="0">
                <a:latin typeface="Calibri"/>
                <a:cs typeface="Calibri"/>
              </a:rPr>
              <a:t>/dL</a:t>
            </a:r>
            <a:r>
              <a:rPr sz="3600" spc="332" baseline="1137" dirty="0" smtClean="0">
                <a:latin typeface="Calibri"/>
                <a:cs typeface="Calibri"/>
              </a:rPr>
              <a:t> </a:t>
            </a:r>
            <a:r>
              <a:rPr sz="3600" spc="0" baseline="1137" dirty="0" smtClean="0">
                <a:latin typeface="Calibri"/>
                <a:cs typeface="Calibri"/>
              </a:rPr>
              <a:t>be</a:t>
            </a:r>
            <a:r>
              <a:rPr sz="3600" spc="337" baseline="1137" dirty="0" smtClean="0">
                <a:latin typeface="Calibri"/>
                <a:cs typeface="Calibri"/>
              </a:rPr>
              <a:t> </a:t>
            </a:r>
            <a:r>
              <a:rPr sz="3600" spc="9" baseline="1137" dirty="0" smtClean="0">
                <a:latin typeface="Calibri"/>
                <a:cs typeface="Calibri"/>
              </a:rPr>
              <a:t>u</a:t>
            </a:r>
            <a:r>
              <a:rPr sz="3600" spc="0" baseline="1137" dirty="0" smtClean="0">
                <a:latin typeface="Calibri"/>
                <a:cs typeface="Calibri"/>
              </a:rPr>
              <a:t>sed</a:t>
            </a:r>
            <a:r>
              <a:rPr sz="3600" spc="337" baseline="1137" dirty="0" smtClean="0">
                <a:latin typeface="Calibri"/>
                <a:cs typeface="Calibri"/>
              </a:rPr>
              <a:t> </a:t>
            </a:r>
            <a:r>
              <a:rPr sz="3600" spc="0" baseline="1137" dirty="0" smtClean="0">
                <a:latin typeface="Calibri"/>
                <a:cs typeface="Calibri"/>
              </a:rPr>
              <a:t>in</a:t>
            </a:r>
            <a:r>
              <a:rPr sz="3600" spc="337" baseline="1137" dirty="0" smtClean="0">
                <a:latin typeface="Calibri"/>
                <a:cs typeface="Calibri"/>
              </a:rPr>
              <a:t> </a:t>
            </a:r>
            <a:r>
              <a:rPr sz="3600" spc="0" baseline="1137" dirty="0" smtClean="0">
                <a:latin typeface="Calibri"/>
                <a:cs typeface="Calibri"/>
              </a:rPr>
              <a:t>the</a:t>
            </a:r>
            <a:r>
              <a:rPr sz="3600" spc="352" baseline="1137" dirty="0" smtClean="0">
                <a:latin typeface="Calibri"/>
                <a:cs typeface="Calibri"/>
              </a:rPr>
              <a:t> </a:t>
            </a:r>
            <a:r>
              <a:rPr sz="3600" spc="0" baseline="1137" dirty="0" smtClean="0">
                <a:latin typeface="Calibri"/>
                <a:cs typeface="Calibri"/>
              </a:rPr>
              <a:t>Coc</a:t>
            </a:r>
            <a:r>
              <a:rPr sz="3600" spc="-64" baseline="1137" dirty="0" smtClean="0">
                <a:latin typeface="Calibri"/>
                <a:cs typeface="Calibri"/>
              </a:rPr>
              <a:t>k</a:t>
            </a:r>
            <a:r>
              <a:rPr sz="3600" spc="0" baseline="1137" dirty="0" smtClean="0">
                <a:latin typeface="Calibri"/>
                <a:cs typeface="Calibri"/>
              </a:rPr>
              <a:t>c</a:t>
            </a:r>
            <a:r>
              <a:rPr sz="3600" spc="-29" baseline="1137" dirty="0" smtClean="0">
                <a:latin typeface="Calibri"/>
                <a:cs typeface="Calibri"/>
              </a:rPr>
              <a:t>r</a:t>
            </a:r>
            <a:r>
              <a:rPr sz="3600" spc="0" baseline="1137" dirty="0" smtClean="0">
                <a:latin typeface="Calibri"/>
                <a:cs typeface="Calibri"/>
              </a:rPr>
              <a:t>of</a:t>
            </a:r>
            <a:r>
              <a:rPr sz="3600" spc="-4" baseline="1137" dirty="0" smtClean="0">
                <a:latin typeface="Calibri"/>
                <a:cs typeface="Calibri"/>
              </a:rPr>
              <a:t>t</a:t>
            </a:r>
            <a:r>
              <a:rPr sz="3600" spc="0" baseline="1137" dirty="0" smtClean="0">
                <a:latin typeface="Calibri"/>
                <a:cs typeface="Calibri"/>
              </a:rPr>
              <a:t>-Gault</a:t>
            </a:r>
            <a:r>
              <a:rPr sz="3600" spc="332" baseline="1137" dirty="0" smtClean="0">
                <a:latin typeface="Calibri"/>
                <a:cs typeface="Calibri"/>
              </a:rPr>
              <a:t> </a:t>
            </a:r>
            <a:r>
              <a:rPr sz="3600" spc="-50" baseline="1137" dirty="0" smtClean="0">
                <a:latin typeface="Calibri"/>
                <a:cs typeface="Calibri"/>
              </a:rPr>
              <a:t>f</a:t>
            </a:r>
            <a:r>
              <a:rPr sz="3600" spc="0" baseline="1137" dirty="0" smtClean="0">
                <a:latin typeface="Calibri"/>
                <a:cs typeface="Calibri"/>
              </a:rPr>
              <a:t>ormu</a:t>
            </a:r>
            <a:r>
              <a:rPr sz="3600" spc="-9" baseline="1137" dirty="0" smtClean="0">
                <a:latin typeface="Calibri"/>
                <a:cs typeface="Calibri"/>
              </a:rPr>
              <a:t>l</a:t>
            </a:r>
            <a:r>
              <a:rPr sz="3600" spc="0" baseline="1137" dirty="0" smtClean="0">
                <a:latin typeface="Calibri"/>
                <a:cs typeface="Calibri"/>
              </a:rPr>
              <a:t>a</a:t>
            </a:r>
            <a:r>
              <a:rPr sz="3600" spc="337" baseline="1137" dirty="0" smtClean="0">
                <a:latin typeface="Calibri"/>
                <a:cs typeface="Calibri"/>
              </a:rPr>
              <a:t> </a:t>
            </a:r>
            <a:r>
              <a:rPr sz="3600" spc="-25" baseline="1137" dirty="0" smtClean="0">
                <a:latin typeface="Calibri"/>
                <a:cs typeface="Calibri"/>
              </a:rPr>
              <a:t>to</a:t>
            </a:r>
            <a:endParaRPr sz="2400" dirty="0">
              <a:latin typeface="Calibri"/>
              <a:cs typeface="Calibri"/>
            </a:endParaRPr>
          </a:p>
          <a:p>
            <a:pPr marL="79756" marR="22859"/>
            <a:r>
              <a:rPr sz="3600" spc="0" baseline="1137" dirty="0" smtClean="0">
                <a:latin typeface="Calibri"/>
                <a:cs typeface="Calibri"/>
              </a:rPr>
              <a:t>e</a:t>
            </a:r>
            <a:r>
              <a:rPr sz="3600" spc="-19" baseline="1137" dirty="0" smtClean="0">
                <a:latin typeface="Calibri"/>
                <a:cs typeface="Calibri"/>
              </a:rPr>
              <a:t>s</a:t>
            </a:r>
            <a:r>
              <a:rPr sz="3600" spc="0" baseline="1137" dirty="0" smtClean="0">
                <a:latin typeface="Calibri"/>
                <a:cs typeface="Calibri"/>
              </a:rPr>
              <a:t>tim</a:t>
            </a:r>
            <a:r>
              <a:rPr sz="3600" spc="-14" baseline="1137" dirty="0" smtClean="0">
                <a:latin typeface="Calibri"/>
                <a:cs typeface="Calibri"/>
              </a:rPr>
              <a:t>a</a:t>
            </a:r>
            <a:r>
              <a:rPr sz="3600" spc="-25" baseline="1137" dirty="0" smtClean="0">
                <a:latin typeface="Calibri"/>
                <a:cs typeface="Calibri"/>
              </a:rPr>
              <a:t>t</a:t>
            </a:r>
            <a:r>
              <a:rPr sz="3600" spc="0" baseline="1137" dirty="0" smtClean="0">
                <a:latin typeface="Calibri"/>
                <a:cs typeface="Calibri"/>
              </a:rPr>
              <a:t>e</a:t>
            </a:r>
            <a:r>
              <a:rPr sz="3600" spc="-29" baseline="1137" dirty="0" smtClean="0">
                <a:latin typeface="Calibri"/>
                <a:cs typeface="Calibri"/>
              </a:rPr>
              <a:t> </a:t>
            </a:r>
            <a:r>
              <a:rPr sz="3600" spc="0" baseline="1137" dirty="0" smtClean="0">
                <a:latin typeface="Calibri"/>
                <a:cs typeface="Calibri"/>
              </a:rPr>
              <a:t>c</a:t>
            </a:r>
            <a:r>
              <a:rPr sz="3600" spc="-29" baseline="1137" dirty="0" smtClean="0">
                <a:latin typeface="Calibri"/>
                <a:cs typeface="Calibri"/>
              </a:rPr>
              <a:t>r</a:t>
            </a:r>
            <a:r>
              <a:rPr sz="3600" spc="0" baseline="1137" dirty="0" smtClean="0">
                <a:latin typeface="Calibri"/>
                <a:cs typeface="Calibri"/>
              </a:rPr>
              <a:t>e</a:t>
            </a:r>
            <a:r>
              <a:rPr sz="3600" spc="-14" baseline="1137" dirty="0" smtClean="0">
                <a:latin typeface="Calibri"/>
                <a:cs typeface="Calibri"/>
              </a:rPr>
              <a:t>a</a:t>
            </a:r>
            <a:r>
              <a:rPr sz="3600" spc="0" baseline="1137" dirty="0" smtClean="0">
                <a:latin typeface="Calibri"/>
                <a:cs typeface="Calibri"/>
              </a:rPr>
              <a:t>tinine cl</a:t>
            </a:r>
            <a:r>
              <a:rPr sz="3600" spc="9" baseline="1137" dirty="0" smtClean="0">
                <a:latin typeface="Calibri"/>
                <a:cs typeface="Calibri"/>
              </a:rPr>
              <a:t>e</a:t>
            </a:r>
            <a:r>
              <a:rPr sz="3600" spc="0" baseline="1137" dirty="0" smtClean="0">
                <a:latin typeface="Calibri"/>
                <a:cs typeface="Calibri"/>
              </a:rPr>
              <a:t>a</a:t>
            </a:r>
            <a:r>
              <a:rPr sz="3600" spc="-39" baseline="1137" dirty="0" smtClean="0">
                <a:latin typeface="Calibri"/>
                <a:cs typeface="Calibri"/>
              </a:rPr>
              <a:t>r</a:t>
            </a:r>
            <a:r>
              <a:rPr sz="3600" spc="0" baseline="1137" dirty="0" smtClean="0">
                <a:latin typeface="Calibri"/>
                <a:cs typeface="Calibri"/>
              </a:rPr>
              <a:t>an</a:t>
            </a:r>
            <a:r>
              <a:rPr sz="3600" spc="4" baseline="1137" dirty="0" smtClean="0">
                <a:latin typeface="Calibri"/>
                <a:cs typeface="Calibri"/>
              </a:rPr>
              <a:t>c</a:t>
            </a:r>
            <a:r>
              <a:rPr sz="3600" spc="9" baseline="1137" dirty="0" smtClean="0">
                <a:latin typeface="Calibri"/>
                <a:cs typeface="Calibri"/>
              </a:rPr>
              <a:t>e</a:t>
            </a:r>
            <a:r>
              <a:rPr sz="3600" spc="0" baseline="1137" dirty="0" smtClean="0">
                <a:latin typeface="Calibri"/>
                <a:cs typeface="Calibri"/>
              </a:rPr>
              <a:t>.</a:t>
            </a:r>
            <a:endParaRPr lang="ar-IQ" sz="3600" spc="0" baseline="1137" dirty="0" smtClean="0">
              <a:latin typeface="Calibri"/>
              <a:cs typeface="Calibri"/>
            </a:endParaRPr>
          </a:p>
          <a:p>
            <a:pPr marL="79756" marR="22859"/>
            <a:endParaRPr sz="2400" dirty="0">
              <a:latin typeface="Calibri"/>
              <a:cs typeface="Calibri"/>
            </a:endParaRPr>
          </a:p>
          <a:p>
            <a:pPr marL="12700" marR="22859" algn="just">
              <a:spcBef>
                <a:spcPts val="384"/>
              </a:spcBef>
            </a:pPr>
            <a:r>
              <a:rPr sz="2400" i="1" spc="0" dirty="0" smtClean="0">
                <a:solidFill>
                  <a:srgbClr val="0033CC"/>
                </a:solidFill>
                <a:latin typeface="Calibri"/>
                <a:cs typeface="Calibri"/>
              </a:rPr>
              <a:t>It</a:t>
            </a:r>
            <a:r>
              <a:rPr sz="2400" i="1" spc="-34" dirty="0" smtClean="0">
                <a:solidFill>
                  <a:srgbClr val="0033CC"/>
                </a:solidFill>
                <a:latin typeface="Calibri"/>
                <a:cs typeface="Calibri"/>
              </a:rPr>
              <a:t> </a:t>
            </a:r>
            <a:r>
              <a:rPr sz="2400" i="1" spc="0" dirty="0" smtClean="0">
                <a:solidFill>
                  <a:srgbClr val="0033CC"/>
                </a:solidFill>
                <a:latin typeface="Calibri"/>
                <a:cs typeface="Calibri"/>
              </a:rPr>
              <a:t>may be ne</a:t>
            </a:r>
            <a:r>
              <a:rPr sz="2400" i="1" spc="-9" dirty="0" smtClean="0">
                <a:solidFill>
                  <a:srgbClr val="0033CC"/>
                </a:solidFill>
                <a:latin typeface="Calibri"/>
                <a:cs typeface="Calibri"/>
              </a:rPr>
              <a:t>c</a:t>
            </a:r>
            <a:r>
              <a:rPr sz="2400" i="1" spc="0" dirty="0" smtClean="0">
                <a:solidFill>
                  <a:srgbClr val="0033CC"/>
                </a:solidFill>
                <a:latin typeface="Calibri"/>
                <a:cs typeface="Calibri"/>
              </a:rPr>
              <a:t>ess</a:t>
            </a:r>
            <a:r>
              <a:rPr sz="2400" i="1" spc="4" dirty="0" smtClean="0">
                <a:solidFill>
                  <a:srgbClr val="0033CC"/>
                </a:solidFill>
                <a:latin typeface="Calibri"/>
                <a:cs typeface="Calibri"/>
              </a:rPr>
              <a:t>a</a:t>
            </a:r>
            <a:r>
              <a:rPr sz="2400" i="1" spc="14" dirty="0" smtClean="0">
                <a:solidFill>
                  <a:srgbClr val="0033CC"/>
                </a:solidFill>
                <a:latin typeface="Calibri"/>
                <a:cs typeface="Calibri"/>
              </a:rPr>
              <a:t>r</a:t>
            </a:r>
            <a:r>
              <a:rPr sz="2400" i="1" spc="0" dirty="0" smtClean="0">
                <a:solidFill>
                  <a:srgbClr val="0033CC"/>
                </a:solidFill>
                <a:latin typeface="Calibri"/>
                <a:cs typeface="Calibri"/>
              </a:rPr>
              <a:t>y </a:t>
            </a:r>
            <a:r>
              <a:rPr sz="2400" i="1" spc="-19" dirty="0" smtClean="0">
                <a:solidFill>
                  <a:srgbClr val="0033CC"/>
                </a:solidFill>
                <a:latin typeface="Calibri"/>
                <a:cs typeface="Calibri"/>
              </a:rPr>
              <a:t>t</a:t>
            </a:r>
            <a:r>
              <a:rPr sz="2400" i="1" spc="0" dirty="0" smtClean="0">
                <a:solidFill>
                  <a:srgbClr val="0033CC"/>
                </a:solidFill>
                <a:latin typeface="Calibri"/>
                <a:cs typeface="Calibri"/>
              </a:rPr>
              <a:t>o</a:t>
            </a:r>
            <a:r>
              <a:rPr sz="2400" i="1" spc="-9" dirty="0" smtClean="0">
                <a:solidFill>
                  <a:srgbClr val="0033CC"/>
                </a:solidFill>
                <a:latin typeface="Calibri"/>
                <a:cs typeface="Calibri"/>
              </a:rPr>
              <a:t> </a:t>
            </a:r>
            <a:r>
              <a:rPr sz="2400" i="1" spc="0" dirty="0" smtClean="0">
                <a:solidFill>
                  <a:srgbClr val="0033CC"/>
                </a:solidFill>
                <a:latin typeface="Calibri"/>
                <a:cs typeface="Calibri"/>
              </a:rPr>
              <a:t>measure</a:t>
            </a:r>
            <a:r>
              <a:rPr sz="2400" i="1" spc="9" dirty="0" smtClean="0">
                <a:solidFill>
                  <a:srgbClr val="0033CC"/>
                </a:solidFill>
                <a:latin typeface="Calibri"/>
                <a:cs typeface="Calibri"/>
              </a:rPr>
              <a:t> </a:t>
            </a:r>
            <a:r>
              <a:rPr sz="2400" i="1" spc="0" dirty="0" smtClean="0">
                <a:solidFill>
                  <a:srgbClr val="0033CC"/>
                </a:solidFill>
                <a:latin typeface="Calibri"/>
                <a:cs typeface="Calibri"/>
              </a:rPr>
              <a:t>creatinine clearan</a:t>
            </a:r>
            <a:r>
              <a:rPr sz="2400" i="1" spc="-4" dirty="0" smtClean="0">
                <a:solidFill>
                  <a:srgbClr val="0033CC"/>
                </a:solidFill>
                <a:latin typeface="Calibri"/>
                <a:cs typeface="Calibri"/>
              </a:rPr>
              <a:t>c</a:t>
            </a:r>
            <a:r>
              <a:rPr sz="2400" i="1" spc="0" dirty="0" smtClean="0">
                <a:solidFill>
                  <a:srgbClr val="0033CC"/>
                </a:solidFill>
                <a:latin typeface="Calibri"/>
                <a:cs typeface="Calibri"/>
              </a:rPr>
              <a:t>e in</a:t>
            </a:r>
            <a:r>
              <a:rPr sz="2400" i="1" spc="-14" dirty="0" smtClean="0">
                <a:solidFill>
                  <a:srgbClr val="0033CC"/>
                </a:solidFill>
                <a:latin typeface="Calibri"/>
                <a:cs typeface="Calibri"/>
              </a:rPr>
              <a:t> </a:t>
            </a:r>
            <a:r>
              <a:rPr sz="2400" i="1" spc="0" dirty="0" smtClean="0">
                <a:solidFill>
                  <a:srgbClr val="0033CC"/>
                </a:solidFill>
                <a:latin typeface="Calibri"/>
                <a:cs typeface="Calibri"/>
              </a:rPr>
              <a:t>these</a:t>
            </a:r>
            <a:r>
              <a:rPr lang="ar-IQ" sz="2400" dirty="0">
                <a:latin typeface="Calibri"/>
                <a:cs typeface="Calibri"/>
              </a:rPr>
              <a:t> </a:t>
            </a:r>
            <a:r>
              <a:rPr sz="3600" i="1" spc="0" baseline="1137" dirty="0" smtClean="0">
                <a:solidFill>
                  <a:srgbClr val="0033CC"/>
                </a:solidFill>
                <a:latin typeface="Calibri"/>
                <a:cs typeface="Calibri"/>
              </a:rPr>
              <a:t>types</a:t>
            </a:r>
            <a:r>
              <a:rPr sz="3600" i="1" spc="-9" baseline="1137" dirty="0" smtClean="0">
                <a:solidFill>
                  <a:srgbClr val="0033CC"/>
                </a:solidFill>
                <a:latin typeface="Calibri"/>
                <a:cs typeface="Calibri"/>
              </a:rPr>
              <a:t> </a:t>
            </a:r>
            <a:r>
              <a:rPr sz="3600" i="1" spc="0" baseline="1137" dirty="0" smtClean="0">
                <a:solidFill>
                  <a:srgbClr val="0033CC"/>
                </a:solidFill>
                <a:latin typeface="Calibri"/>
                <a:cs typeface="Calibri"/>
              </a:rPr>
              <a:t>of pati</a:t>
            </a:r>
            <a:r>
              <a:rPr sz="3600" i="1" spc="9" baseline="1137" dirty="0" smtClean="0">
                <a:solidFill>
                  <a:srgbClr val="0033CC"/>
                </a:solidFill>
                <a:latin typeface="Calibri"/>
                <a:cs typeface="Calibri"/>
              </a:rPr>
              <a:t>e</a:t>
            </a:r>
            <a:r>
              <a:rPr sz="3600" i="1" spc="-19" baseline="1137" dirty="0" smtClean="0">
                <a:solidFill>
                  <a:srgbClr val="0033CC"/>
                </a:solidFill>
                <a:latin typeface="Calibri"/>
                <a:cs typeface="Calibri"/>
              </a:rPr>
              <a:t>n</a:t>
            </a:r>
            <a:r>
              <a:rPr sz="3600" i="1" spc="0" baseline="1137" dirty="0" smtClean="0">
                <a:solidFill>
                  <a:srgbClr val="0033CC"/>
                </a:solidFill>
                <a:latin typeface="Calibri"/>
                <a:cs typeface="Calibri"/>
              </a:rPr>
              <a:t>ts if an a</a:t>
            </a:r>
            <a:r>
              <a:rPr sz="3600" i="1" spc="-25" baseline="1137" dirty="0" smtClean="0">
                <a:solidFill>
                  <a:srgbClr val="0033CC"/>
                </a:solidFill>
                <a:latin typeface="Calibri"/>
                <a:cs typeface="Calibri"/>
              </a:rPr>
              <a:t>c</a:t>
            </a:r>
            <a:r>
              <a:rPr sz="3600" i="1" spc="0" baseline="1137" dirty="0" smtClean="0">
                <a:solidFill>
                  <a:srgbClr val="0033CC"/>
                </a:solidFill>
                <a:latin typeface="Calibri"/>
                <a:cs typeface="Calibri"/>
              </a:rPr>
              <a:t>cur</a:t>
            </a:r>
            <a:r>
              <a:rPr sz="3600" i="1" spc="4" baseline="1137" dirty="0" smtClean="0">
                <a:solidFill>
                  <a:srgbClr val="0033CC"/>
                </a:solidFill>
                <a:latin typeface="Calibri"/>
                <a:cs typeface="Calibri"/>
              </a:rPr>
              <a:t>a</a:t>
            </a:r>
            <a:r>
              <a:rPr sz="3600" i="1" spc="-25" baseline="1137" dirty="0" smtClean="0">
                <a:solidFill>
                  <a:srgbClr val="0033CC"/>
                </a:solidFill>
                <a:latin typeface="Calibri"/>
                <a:cs typeface="Calibri"/>
              </a:rPr>
              <a:t>t</a:t>
            </a:r>
            <a:r>
              <a:rPr sz="3600" i="1" spc="0" baseline="1137" dirty="0" smtClean="0">
                <a:solidFill>
                  <a:srgbClr val="0033CC"/>
                </a:solidFill>
                <a:latin typeface="Calibri"/>
                <a:cs typeface="Calibri"/>
              </a:rPr>
              <a:t>e</a:t>
            </a:r>
            <a:r>
              <a:rPr sz="3600" i="1" spc="14" baseline="1137" dirty="0" smtClean="0">
                <a:solidFill>
                  <a:srgbClr val="0033CC"/>
                </a:solidFill>
                <a:latin typeface="Calibri"/>
                <a:cs typeface="Calibri"/>
              </a:rPr>
              <a:t> </a:t>
            </a:r>
            <a:r>
              <a:rPr sz="3600" i="1" spc="0" baseline="1137" dirty="0" smtClean="0">
                <a:solidFill>
                  <a:srgbClr val="0033CC"/>
                </a:solidFill>
                <a:latin typeface="Calibri"/>
                <a:cs typeface="Calibri"/>
              </a:rPr>
              <a:t>r</a:t>
            </a:r>
            <a:r>
              <a:rPr sz="3600" i="1" spc="4" baseline="1137" dirty="0" smtClean="0">
                <a:solidFill>
                  <a:srgbClr val="0033CC"/>
                </a:solidFill>
                <a:latin typeface="Calibri"/>
                <a:cs typeface="Calibri"/>
              </a:rPr>
              <a:t>e</a:t>
            </a:r>
            <a:r>
              <a:rPr sz="3600" i="1" spc="0" baseline="1137" dirty="0" smtClean="0">
                <a:solidFill>
                  <a:srgbClr val="0033CC"/>
                </a:solidFill>
                <a:latin typeface="Calibri"/>
                <a:cs typeface="Calibri"/>
              </a:rPr>
              <a:t>ﬂ</a:t>
            </a:r>
            <a:r>
              <a:rPr sz="3600" i="1" spc="4" baseline="1137" dirty="0" smtClean="0">
                <a:solidFill>
                  <a:srgbClr val="0033CC"/>
                </a:solidFill>
                <a:latin typeface="Calibri"/>
                <a:cs typeface="Calibri"/>
              </a:rPr>
              <a:t>e</a:t>
            </a:r>
            <a:r>
              <a:rPr sz="3600" i="1" spc="0" baseline="1137" dirty="0" smtClean="0">
                <a:solidFill>
                  <a:srgbClr val="0033CC"/>
                </a:solidFill>
                <a:latin typeface="Calibri"/>
                <a:cs typeface="Calibri"/>
              </a:rPr>
              <a:t>ction of</a:t>
            </a:r>
            <a:r>
              <a:rPr sz="3600" i="1" spc="9" baseline="1137" dirty="0" smtClean="0">
                <a:solidFill>
                  <a:srgbClr val="0033CC"/>
                </a:solidFill>
                <a:latin typeface="Calibri"/>
                <a:cs typeface="Calibri"/>
              </a:rPr>
              <a:t> </a:t>
            </a:r>
            <a:r>
              <a:rPr sz="3600" i="1" spc="0" baseline="1137" dirty="0" smtClean="0">
                <a:solidFill>
                  <a:srgbClr val="0033CC"/>
                </a:solidFill>
                <a:latin typeface="Calibri"/>
                <a:cs typeface="Calibri"/>
              </a:rPr>
              <a:t>gl</a:t>
            </a:r>
            <a:r>
              <a:rPr sz="3600" i="1" spc="4" baseline="1137" dirty="0" smtClean="0">
                <a:solidFill>
                  <a:srgbClr val="0033CC"/>
                </a:solidFill>
                <a:latin typeface="Calibri"/>
                <a:cs typeface="Calibri"/>
              </a:rPr>
              <a:t>o</a:t>
            </a:r>
            <a:r>
              <a:rPr sz="3600" i="1" spc="0" baseline="1137" dirty="0" smtClean="0">
                <a:solidFill>
                  <a:srgbClr val="0033CC"/>
                </a:solidFill>
                <a:latin typeface="Calibri"/>
                <a:cs typeface="Calibri"/>
              </a:rPr>
              <a:t>me</a:t>
            </a:r>
            <a:r>
              <a:rPr sz="3600" i="1" spc="4" baseline="1137" dirty="0" smtClean="0">
                <a:solidFill>
                  <a:srgbClr val="0033CC"/>
                </a:solidFill>
                <a:latin typeface="Calibri"/>
                <a:cs typeface="Calibri"/>
              </a:rPr>
              <a:t>r</a:t>
            </a:r>
            <a:r>
              <a:rPr sz="3600" i="1" spc="0" baseline="1137" dirty="0" smtClean="0">
                <a:solidFill>
                  <a:srgbClr val="0033CC"/>
                </a:solidFill>
                <a:latin typeface="Calibri"/>
                <a:cs typeface="Calibri"/>
              </a:rPr>
              <a:t>ular</a:t>
            </a:r>
            <a:r>
              <a:rPr lang="ar-IQ" sz="2400" dirty="0">
                <a:latin typeface="Calibri"/>
                <a:cs typeface="Calibri"/>
              </a:rPr>
              <a:t> </a:t>
            </a:r>
            <a:r>
              <a:rPr sz="3600" i="1" spc="0" baseline="1137" dirty="0" smtClean="0">
                <a:solidFill>
                  <a:srgbClr val="0033CC"/>
                </a:solidFill>
                <a:latin typeface="Calibri"/>
                <a:cs typeface="Calibri"/>
              </a:rPr>
              <a:t>ﬁlt</a:t>
            </a:r>
            <a:r>
              <a:rPr sz="3600" i="1" spc="4" baseline="1137" dirty="0" smtClean="0">
                <a:solidFill>
                  <a:srgbClr val="0033CC"/>
                </a:solidFill>
                <a:latin typeface="Calibri"/>
                <a:cs typeface="Calibri"/>
              </a:rPr>
              <a:t>r</a:t>
            </a:r>
            <a:r>
              <a:rPr sz="3600" i="1" spc="0" baseline="1137" dirty="0" smtClean="0">
                <a:solidFill>
                  <a:srgbClr val="0033CC"/>
                </a:solidFill>
                <a:latin typeface="Calibri"/>
                <a:cs typeface="Calibri"/>
              </a:rPr>
              <a:t>ation</a:t>
            </a:r>
            <a:r>
              <a:rPr sz="3600" i="1" spc="-19" baseline="1137" dirty="0" smtClean="0">
                <a:solidFill>
                  <a:srgbClr val="0033CC"/>
                </a:solidFill>
                <a:latin typeface="Calibri"/>
                <a:cs typeface="Calibri"/>
              </a:rPr>
              <a:t> </a:t>
            </a:r>
            <a:r>
              <a:rPr sz="3600" i="1" spc="0" baseline="1137" dirty="0" smtClean="0">
                <a:solidFill>
                  <a:srgbClr val="0033CC"/>
                </a:solidFill>
                <a:latin typeface="Calibri"/>
                <a:cs typeface="Calibri"/>
              </a:rPr>
              <a:t>r</a:t>
            </a:r>
            <a:r>
              <a:rPr sz="3600" i="1" spc="4" baseline="1137" dirty="0" smtClean="0">
                <a:solidFill>
                  <a:srgbClr val="0033CC"/>
                </a:solidFill>
                <a:latin typeface="Calibri"/>
                <a:cs typeface="Calibri"/>
              </a:rPr>
              <a:t>a</a:t>
            </a:r>
            <a:r>
              <a:rPr sz="3600" i="1" spc="-25" baseline="1137" dirty="0" smtClean="0">
                <a:solidFill>
                  <a:srgbClr val="0033CC"/>
                </a:solidFill>
                <a:latin typeface="Calibri"/>
                <a:cs typeface="Calibri"/>
              </a:rPr>
              <a:t>t</a:t>
            </a:r>
            <a:r>
              <a:rPr sz="3600" i="1" spc="0" baseline="1137" dirty="0" smtClean="0">
                <a:solidFill>
                  <a:srgbClr val="0033CC"/>
                </a:solidFill>
                <a:latin typeface="Calibri"/>
                <a:cs typeface="Calibri"/>
              </a:rPr>
              <a:t>e</a:t>
            </a:r>
            <a:r>
              <a:rPr sz="3600" i="1" spc="-9" baseline="1137" dirty="0" smtClean="0">
                <a:solidFill>
                  <a:srgbClr val="0033CC"/>
                </a:solidFill>
                <a:latin typeface="Calibri"/>
                <a:cs typeface="Calibri"/>
              </a:rPr>
              <a:t> </a:t>
            </a:r>
            <a:r>
              <a:rPr sz="3600" i="1" spc="0" baseline="1137" dirty="0" smtClean="0">
                <a:solidFill>
                  <a:srgbClr val="0033CC"/>
                </a:solidFill>
                <a:latin typeface="Calibri"/>
                <a:cs typeface="Calibri"/>
              </a:rPr>
              <a:t>is n</a:t>
            </a:r>
            <a:r>
              <a:rPr sz="3600" i="1" spc="4" baseline="1137" dirty="0" smtClean="0">
                <a:solidFill>
                  <a:srgbClr val="0033CC"/>
                </a:solidFill>
                <a:latin typeface="Calibri"/>
                <a:cs typeface="Calibri"/>
              </a:rPr>
              <a:t>e</a:t>
            </a:r>
            <a:r>
              <a:rPr sz="3600" i="1" spc="0" baseline="1137" dirty="0" smtClean="0">
                <a:solidFill>
                  <a:srgbClr val="0033CC"/>
                </a:solidFill>
                <a:latin typeface="Calibri"/>
                <a:cs typeface="Calibri"/>
              </a:rPr>
              <a:t>e</a:t>
            </a:r>
            <a:r>
              <a:rPr sz="3600" i="1" spc="4" baseline="1137" dirty="0" smtClean="0">
                <a:solidFill>
                  <a:srgbClr val="0033CC"/>
                </a:solidFill>
                <a:latin typeface="Calibri"/>
                <a:cs typeface="Calibri"/>
              </a:rPr>
              <a:t>d</a:t>
            </a:r>
            <a:r>
              <a:rPr sz="3600" i="1" spc="0" baseline="1137" dirty="0" smtClean="0">
                <a:solidFill>
                  <a:srgbClr val="0033CC"/>
                </a:solidFill>
                <a:latin typeface="Calibri"/>
                <a:cs typeface="Calibri"/>
              </a:rPr>
              <a:t>ed</a:t>
            </a:r>
            <a:endParaRPr sz="2400" dirty="0">
              <a:latin typeface="Calibri"/>
              <a:cs typeface="Calibri"/>
            </a:endParaRPr>
          </a:p>
        </p:txBody>
      </p:sp>
      <p:sp>
        <p:nvSpPr>
          <p:cNvPr id="5" name="object 3"/>
          <p:cNvSpPr txBox="1"/>
          <p:nvPr/>
        </p:nvSpPr>
        <p:spPr>
          <a:xfrm>
            <a:off x="535940" y="4114800"/>
            <a:ext cx="177800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5"/>
              </a:lnSpc>
              <a:spcBef>
                <a:spcPts val="127"/>
              </a:spcBef>
            </a:pPr>
            <a:r>
              <a:rPr sz="2400" spc="0" dirty="0" smtClean="0">
                <a:latin typeface="Arial"/>
                <a:cs typeface="Arial"/>
              </a:rPr>
              <a:t>•</a:t>
            </a:r>
            <a:endParaRPr sz="24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889796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bject 19"/>
          <p:cNvSpPr txBox="1"/>
          <p:nvPr/>
        </p:nvSpPr>
        <p:spPr>
          <a:xfrm>
            <a:off x="3335274" y="665733"/>
            <a:ext cx="2534919" cy="4323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60"/>
              </a:lnSpc>
              <a:spcBef>
                <a:spcPts val="168"/>
              </a:spcBef>
            </a:pPr>
            <a:r>
              <a:rPr sz="4800" b="1" spc="-50" baseline="3413" dirty="0" smtClean="0">
                <a:solidFill>
                  <a:srgbClr val="FF0000"/>
                </a:solidFill>
                <a:latin typeface="Calibri"/>
                <a:cs typeface="Calibri"/>
              </a:rPr>
              <a:t>R</a:t>
            </a: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enal</a:t>
            </a:r>
            <a:r>
              <a:rPr sz="4800" b="1" spc="-29" baseline="3413" dirty="0" smtClean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fu</a:t>
            </a:r>
            <a:r>
              <a:rPr sz="4800" b="1" spc="-9" baseline="3413" dirty="0" smtClean="0">
                <a:solidFill>
                  <a:srgbClr val="FF0000"/>
                </a:solidFill>
                <a:latin typeface="Calibri"/>
                <a:cs typeface="Calibri"/>
              </a:rPr>
              <a:t>n</a:t>
            </a: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ct</a:t>
            </a:r>
            <a:r>
              <a:rPr sz="4800" b="1" spc="9" baseline="3413" dirty="0" smtClean="0">
                <a:solidFill>
                  <a:srgbClr val="FF0000"/>
                </a:solidFill>
                <a:latin typeface="Calibri"/>
                <a:cs typeface="Calibri"/>
              </a:rPr>
              <a:t>i</a:t>
            </a: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on</a:t>
            </a:r>
            <a:endParaRPr sz="3200">
              <a:latin typeface="Calibri"/>
              <a:cs typeface="Calibri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535940" y="1634902"/>
            <a:ext cx="177800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5"/>
              </a:lnSpc>
              <a:spcBef>
                <a:spcPts val="127"/>
              </a:spcBef>
            </a:pPr>
            <a:r>
              <a:rPr sz="2400" spc="0" dirty="0" smtClean="0">
                <a:latin typeface="Arial"/>
                <a:cs typeface="Arial"/>
              </a:rPr>
              <a:t>•</a:t>
            </a:r>
            <a:endParaRPr sz="2400">
              <a:latin typeface="Arial"/>
              <a:cs typeface="Aria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878840" y="1653286"/>
            <a:ext cx="5193243" cy="65984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latin typeface="Calibri"/>
                <a:cs typeface="Calibri"/>
              </a:rPr>
              <a:t>Mo</a:t>
            </a:r>
            <a:r>
              <a:rPr sz="3600" spc="-29" baseline="3413" dirty="0" smtClean="0">
                <a:latin typeface="Calibri"/>
                <a:cs typeface="Calibri"/>
              </a:rPr>
              <a:t>s</a:t>
            </a:r>
            <a:r>
              <a:rPr sz="3600" spc="0" baseline="3413" dirty="0" smtClean="0">
                <a:latin typeface="Calibri"/>
                <a:cs typeface="Calibri"/>
              </a:rPr>
              <a:t>t</a:t>
            </a:r>
            <a:r>
              <a:rPr sz="3600" spc="189" baseline="3413" dirty="0" smtClean="0">
                <a:latin typeface="Calibri"/>
                <a:cs typeface="Calibri"/>
              </a:rPr>
              <a:t> </a:t>
            </a:r>
            <a:r>
              <a:rPr sz="3600" spc="-25" baseline="3413" dirty="0" smtClean="0">
                <a:latin typeface="Calibri"/>
                <a:cs typeface="Calibri"/>
              </a:rPr>
              <a:t>w</a:t>
            </a:r>
            <a:r>
              <a:rPr sz="3600" spc="-19" baseline="3413" dirty="0" smtClean="0">
                <a:latin typeface="Calibri"/>
                <a:cs typeface="Calibri"/>
              </a:rPr>
              <a:t>a</a:t>
            </a:r>
            <a:r>
              <a:rPr sz="3600" spc="-25" baseline="3413" dirty="0" smtClean="0">
                <a:latin typeface="Calibri"/>
                <a:cs typeface="Calibri"/>
              </a:rPr>
              <a:t>t</a:t>
            </a:r>
            <a:r>
              <a:rPr sz="3600" spc="0" baseline="3413" dirty="0" smtClean="0">
                <a:latin typeface="Calibri"/>
                <a:cs typeface="Calibri"/>
              </a:rPr>
              <a:t>e</a:t>
            </a:r>
            <a:r>
              <a:rPr sz="3600" spc="-4" baseline="3413" dirty="0" smtClean="0">
                <a:latin typeface="Calibri"/>
                <a:cs typeface="Calibri"/>
              </a:rPr>
              <a:t>r-</a:t>
            </a:r>
            <a:r>
              <a:rPr sz="3600" spc="0" baseline="3413" dirty="0" smtClean="0">
                <a:latin typeface="Calibri"/>
                <a:cs typeface="Calibri"/>
              </a:rPr>
              <a:t>so</a:t>
            </a:r>
            <a:r>
              <a:rPr sz="3600" spc="-4" baseline="3413" dirty="0" smtClean="0">
                <a:latin typeface="Calibri"/>
                <a:cs typeface="Calibri"/>
              </a:rPr>
              <a:t>l</a:t>
            </a:r>
            <a:r>
              <a:rPr sz="3600" spc="0" baseline="3413" dirty="0" smtClean="0">
                <a:latin typeface="Calibri"/>
                <a:cs typeface="Calibri"/>
              </a:rPr>
              <a:t>uble</a:t>
            </a:r>
            <a:r>
              <a:rPr sz="3600" spc="200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dru</a:t>
            </a:r>
            <a:r>
              <a:rPr sz="3600" spc="9" baseline="3413" dirty="0" smtClean="0">
                <a:latin typeface="Calibri"/>
                <a:cs typeface="Calibri"/>
              </a:rPr>
              <a:t>g</a:t>
            </a:r>
            <a:r>
              <a:rPr sz="3600" spc="0" baseline="3413" dirty="0" smtClean="0">
                <a:latin typeface="Calibri"/>
                <a:cs typeface="Calibri"/>
              </a:rPr>
              <a:t>s</a:t>
            </a:r>
            <a:r>
              <a:rPr sz="3600" spc="189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a</a:t>
            </a:r>
            <a:r>
              <a:rPr sz="3600" spc="-29" baseline="3413" dirty="0" smtClean="0">
                <a:latin typeface="Calibri"/>
                <a:cs typeface="Calibri"/>
              </a:rPr>
              <a:t>r</a:t>
            </a:r>
            <a:r>
              <a:rPr sz="3600" spc="0" baseline="3413" dirty="0" smtClean="0">
                <a:latin typeface="Calibri"/>
                <a:cs typeface="Calibri"/>
              </a:rPr>
              <a:t>e</a:t>
            </a:r>
            <a:r>
              <a:rPr sz="3600" spc="194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eli</a:t>
            </a:r>
            <a:r>
              <a:rPr sz="3600" spc="9" baseline="3413" dirty="0" smtClean="0">
                <a:latin typeface="Calibri"/>
                <a:cs typeface="Calibri"/>
              </a:rPr>
              <a:t>m</a:t>
            </a:r>
            <a:r>
              <a:rPr sz="3600" spc="0" baseline="3413" dirty="0" smtClean="0">
                <a:latin typeface="Calibri"/>
                <a:cs typeface="Calibri"/>
              </a:rPr>
              <a:t>in</a:t>
            </a:r>
            <a:r>
              <a:rPr sz="3600" spc="-19" baseline="3413" dirty="0" smtClean="0">
                <a:latin typeface="Calibri"/>
                <a:cs typeface="Calibri"/>
              </a:rPr>
              <a:t>a</a:t>
            </a:r>
            <a:r>
              <a:rPr sz="3600" spc="-25" baseline="3413" dirty="0" smtClean="0">
                <a:latin typeface="Calibri"/>
                <a:cs typeface="Calibri"/>
              </a:rPr>
              <a:t>t</a:t>
            </a:r>
            <a:r>
              <a:rPr sz="3600" spc="0" baseline="3413" dirty="0" smtClean="0">
                <a:latin typeface="Calibri"/>
                <a:cs typeface="Calibri"/>
              </a:rPr>
              <a:t>ed</a:t>
            </a:r>
            <a:endParaRPr sz="2400">
              <a:latin typeface="Calibri"/>
              <a:cs typeface="Calibri"/>
            </a:endParaRPr>
          </a:p>
          <a:p>
            <a:pPr marL="12700" marR="45720">
              <a:lnSpc>
                <a:spcPts val="2595"/>
              </a:lnSpc>
              <a:spcBef>
                <a:spcPts val="2"/>
              </a:spcBef>
            </a:pPr>
            <a:r>
              <a:rPr sz="3600" spc="-29" baseline="3413" dirty="0" smtClean="0">
                <a:latin typeface="Calibri"/>
                <a:cs typeface="Calibri"/>
              </a:rPr>
              <a:t>e</a:t>
            </a:r>
            <a:r>
              <a:rPr sz="3600" spc="14" baseline="3413" dirty="0" smtClean="0">
                <a:latin typeface="Calibri"/>
                <a:cs typeface="Calibri"/>
              </a:rPr>
              <a:t>x</a:t>
            </a:r>
            <a:r>
              <a:rPr sz="3600" spc="-25" baseline="3413" dirty="0" smtClean="0">
                <a:latin typeface="Calibri"/>
                <a:cs typeface="Calibri"/>
              </a:rPr>
              <a:t>t</a:t>
            </a:r>
            <a:r>
              <a:rPr sz="3600" spc="0" baseline="3413" dirty="0" smtClean="0">
                <a:latin typeface="Calibri"/>
                <a:cs typeface="Calibri"/>
              </a:rPr>
              <a:t>e</a:t>
            </a:r>
            <a:r>
              <a:rPr sz="3600" spc="-19" baseline="3413" dirty="0" smtClean="0">
                <a:latin typeface="Calibri"/>
                <a:cs typeface="Calibri"/>
              </a:rPr>
              <a:t>n</a:t>
            </a:r>
            <a:r>
              <a:rPr sz="3600" spc="0" baseline="3413" dirty="0" smtClean="0">
                <a:latin typeface="Calibri"/>
                <a:cs typeface="Calibri"/>
              </a:rPr>
              <a:t>t</a:t>
            </a:r>
            <a:r>
              <a:rPr sz="3600" spc="-39" baseline="3413" dirty="0" smtClean="0">
                <a:latin typeface="Calibri"/>
                <a:cs typeface="Calibri"/>
              </a:rPr>
              <a:t> </a:t>
            </a:r>
            <a:r>
              <a:rPr sz="3600" spc="-14" baseline="3413" dirty="0" smtClean="0">
                <a:latin typeface="Calibri"/>
                <a:cs typeface="Calibri"/>
              </a:rPr>
              <a:t>b</a:t>
            </a:r>
            <a:r>
              <a:rPr sz="3600" spc="0" baseline="3413" dirty="0" smtClean="0">
                <a:latin typeface="Calibri"/>
                <a:cs typeface="Calibri"/>
              </a:rPr>
              <a:t>y the kidn</a:t>
            </a:r>
            <a:r>
              <a:rPr sz="3600" spc="-9" baseline="3413" dirty="0" smtClean="0">
                <a:latin typeface="Calibri"/>
                <a:cs typeface="Calibri"/>
              </a:rPr>
              <a:t>e</a:t>
            </a:r>
            <a:r>
              <a:rPr sz="3600" spc="-150" baseline="3413" dirty="0" smtClean="0">
                <a:latin typeface="Calibri"/>
                <a:cs typeface="Calibri"/>
              </a:rPr>
              <a:t>y</a:t>
            </a:r>
            <a:r>
              <a:rPr sz="3600" spc="0" baseline="3413" dirty="0" smtClean="0">
                <a:latin typeface="Calibri"/>
                <a:cs typeface="Calibri"/>
              </a:rPr>
              <a:t>.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6094857" y="1653286"/>
            <a:ext cx="2560145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latin typeface="Calibri"/>
                <a:cs typeface="Calibri"/>
              </a:rPr>
              <a:t>unchan</a:t>
            </a:r>
            <a:r>
              <a:rPr sz="3600" spc="-25" baseline="3413" dirty="0" smtClean="0">
                <a:latin typeface="Calibri"/>
                <a:cs typeface="Calibri"/>
              </a:rPr>
              <a:t>g</a:t>
            </a:r>
            <a:r>
              <a:rPr sz="3600" spc="0" baseline="3413" dirty="0" smtClean="0">
                <a:latin typeface="Calibri"/>
                <a:cs typeface="Calibri"/>
              </a:rPr>
              <a:t>ed</a:t>
            </a:r>
            <a:r>
              <a:rPr sz="3600" spc="200" baseline="3413" dirty="0" smtClean="0">
                <a:latin typeface="Calibri"/>
                <a:cs typeface="Calibri"/>
              </a:rPr>
              <a:t> </a:t>
            </a:r>
            <a:r>
              <a:rPr sz="3600" spc="-25" baseline="3413" dirty="0" smtClean="0">
                <a:latin typeface="Calibri"/>
                <a:cs typeface="Calibri"/>
              </a:rPr>
              <a:t>t</a:t>
            </a:r>
            <a:r>
              <a:rPr sz="3600" spc="0" baseline="3413" dirty="0" smtClean="0">
                <a:latin typeface="Calibri"/>
                <a:cs typeface="Calibri"/>
              </a:rPr>
              <a:t>o</a:t>
            </a:r>
            <a:r>
              <a:rPr sz="3600" spc="184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some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535940" y="2769139"/>
            <a:ext cx="177800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5"/>
              </a:lnSpc>
              <a:spcBef>
                <a:spcPts val="127"/>
              </a:spcBef>
            </a:pPr>
            <a:r>
              <a:rPr sz="2400" spc="0" dirty="0" smtClean="0">
                <a:latin typeface="Arial"/>
                <a:cs typeface="Arial"/>
              </a:rPr>
              <a:t>•</a:t>
            </a:r>
            <a:endParaRPr sz="240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878840" y="2787523"/>
            <a:ext cx="7774352" cy="98882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827">
              <a:lnSpc>
                <a:spcPts val="2545"/>
              </a:lnSpc>
              <a:spcBef>
                <a:spcPts val="127"/>
              </a:spcBef>
            </a:pPr>
            <a:r>
              <a:rPr sz="3600" spc="-4" baseline="3413" dirty="0" smtClean="0">
                <a:latin typeface="Calibri"/>
                <a:cs typeface="Calibri"/>
              </a:rPr>
              <a:t>I</a:t>
            </a:r>
            <a:r>
              <a:rPr sz="3600" spc="0" baseline="3413" dirty="0" smtClean="0">
                <a:latin typeface="Calibri"/>
                <a:cs typeface="Calibri"/>
              </a:rPr>
              <a:t>n </a:t>
            </a:r>
            <a:r>
              <a:rPr sz="3600" spc="19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additio</a:t>
            </a:r>
            <a:r>
              <a:rPr sz="3600" spc="-4" baseline="3413" dirty="0" smtClean="0">
                <a:latin typeface="Calibri"/>
                <a:cs typeface="Calibri"/>
              </a:rPr>
              <a:t>n</a:t>
            </a:r>
            <a:r>
              <a:rPr sz="3600" spc="0" baseline="3413" dirty="0" smtClean="0">
                <a:latin typeface="Calibri"/>
                <a:cs typeface="Calibri"/>
              </a:rPr>
              <a:t>, </a:t>
            </a:r>
            <a:r>
              <a:rPr sz="3600" spc="19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drug </a:t>
            </a:r>
            <a:r>
              <a:rPr sz="3600" spc="19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m</a:t>
            </a:r>
            <a:r>
              <a:rPr sz="3600" spc="-14" baseline="3413" dirty="0" smtClean="0">
                <a:latin typeface="Calibri"/>
                <a:cs typeface="Calibri"/>
              </a:rPr>
              <a:t>e</a:t>
            </a:r>
            <a:r>
              <a:rPr sz="3600" spc="-25" baseline="3413" dirty="0" smtClean="0">
                <a:latin typeface="Calibri"/>
                <a:cs typeface="Calibri"/>
              </a:rPr>
              <a:t>t</a:t>
            </a:r>
            <a:r>
              <a:rPr sz="3600" spc="-9" baseline="3413" dirty="0" smtClean="0">
                <a:latin typeface="Calibri"/>
                <a:cs typeface="Calibri"/>
              </a:rPr>
              <a:t>a</a:t>
            </a:r>
            <a:r>
              <a:rPr sz="3600" spc="0" baseline="3413" dirty="0" smtClean="0">
                <a:latin typeface="Calibri"/>
                <a:cs typeface="Calibri"/>
              </a:rPr>
              <a:t>boli</a:t>
            </a:r>
            <a:r>
              <a:rPr sz="3600" spc="-29" baseline="3413" dirty="0" smtClean="0">
                <a:latin typeface="Calibri"/>
                <a:cs typeface="Calibri"/>
              </a:rPr>
              <a:t>t</a:t>
            </a:r>
            <a:r>
              <a:rPr sz="3600" spc="0" baseline="3413" dirty="0" smtClean="0">
                <a:latin typeface="Calibri"/>
                <a:cs typeface="Calibri"/>
              </a:rPr>
              <a:t>es </a:t>
            </a:r>
            <a:r>
              <a:rPr sz="3600" spc="24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th</a:t>
            </a:r>
            <a:r>
              <a:rPr sz="3600" spc="-19" baseline="3413" dirty="0" smtClean="0">
                <a:latin typeface="Calibri"/>
                <a:cs typeface="Calibri"/>
              </a:rPr>
              <a:t>a</a:t>
            </a:r>
            <a:r>
              <a:rPr sz="3600" spc="0" baseline="3413" dirty="0" smtClean="0">
                <a:latin typeface="Calibri"/>
                <a:cs typeface="Calibri"/>
              </a:rPr>
              <a:t>t </a:t>
            </a:r>
            <a:r>
              <a:rPr sz="3600" spc="4" baseline="3413" dirty="0" smtClean="0">
                <a:latin typeface="Calibri"/>
                <a:cs typeface="Calibri"/>
              </a:rPr>
              <a:t> </a:t>
            </a:r>
            <a:r>
              <a:rPr sz="3600" spc="-25" baseline="3413" dirty="0" smtClean="0">
                <a:latin typeface="Calibri"/>
                <a:cs typeface="Calibri"/>
              </a:rPr>
              <a:t>w</a:t>
            </a:r>
            <a:r>
              <a:rPr sz="3600" spc="0" baseline="3413" dirty="0" smtClean="0">
                <a:latin typeface="Calibri"/>
                <a:cs typeface="Calibri"/>
              </a:rPr>
              <a:t>e</a:t>
            </a:r>
            <a:r>
              <a:rPr sz="3600" spc="-25" baseline="3413" dirty="0" smtClean="0">
                <a:latin typeface="Calibri"/>
                <a:cs typeface="Calibri"/>
              </a:rPr>
              <a:t>r</a:t>
            </a:r>
            <a:r>
              <a:rPr sz="3600" spc="0" baseline="3413" dirty="0" smtClean="0">
                <a:latin typeface="Calibri"/>
                <a:cs typeface="Calibri"/>
              </a:rPr>
              <a:t>e </a:t>
            </a:r>
            <a:r>
              <a:rPr sz="3600" spc="24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ma</a:t>
            </a:r>
            <a:r>
              <a:rPr sz="3600" spc="-9" baseline="3413" dirty="0" smtClean="0">
                <a:latin typeface="Calibri"/>
                <a:cs typeface="Calibri"/>
              </a:rPr>
              <a:t>d</a:t>
            </a:r>
            <a:r>
              <a:rPr sz="3600" spc="0" baseline="3413" dirty="0" smtClean="0">
                <a:latin typeface="Calibri"/>
                <a:cs typeface="Calibri"/>
              </a:rPr>
              <a:t>e </a:t>
            </a:r>
            <a:r>
              <a:rPr sz="3600" spc="29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mo</a:t>
            </a:r>
            <a:r>
              <a:rPr sz="3600" spc="-34" baseline="3413" dirty="0" smtClean="0">
                <a:latin typeface="Calibri"/>
                <a:cs typeface="Calibri"/>
              </a:rPr>
              <a:t>r</a:t>
            </a:r>
            <a:r>
              <a:rPr sz="3600" spc="0" baseline="3413" dirty="0" smtClean="0">
                <a:latin typeface="Calibri"/>
                <a:cs typeface="Calibri"/>
              </a:rPr>
              <a:t>e </a:t>
            </a:r>
            <a:r>
              <a:rPr sz="3600" spc="24" baseline="3413" dirty="0" smtClean="0">
                <a:latin typeface="Calibri"/>
                <a:cs typeface="Calibri"/>
              </a:rPr>
              <a:t> </a:t>
            </a:r>
            <a:r>
              <a:rPr sz="3600" spc="-25" baseline="3413" dirty="0" smtClean="0">
                <a:latin typeface="Calibri"/>
                <a:cs typeface="Calibri"/>
              </a:rPr>
              <a:t>w</a:t>
            </a:r>
            <a:r>
              <a:rPr sz="3600" spc="-19" baseline="3413" dirty="0" smtClean="0">
                <a:latin typeface="Calibri"/>
                <a:cs typeface="Calibri"/>
              </a:rPr>
              <a:t>a</a:t>
            </a:r>
            <a:r>
              <a:rPr sz="3600" spc="-34" baseline="3413" dirty="0" smtClean="0">
                <a:latin typeface="Calibri"/>
                <a:cs typeface="Calibri"/>
              </a:rPr>
              <a:t>t</a:t>
            </a:r>
            <a:r>
              <a:rPr sz="3600" spc="0" baseline="3413" dirty="0" smtClean="0">
                <a:latin typeface="Calibri"/>
                <a:cs typeface="Calibri"/>
              </a:rPr>
              <a:t>er</a:t>
            </a:r>
            <a:endParaRPr sz="2400">
              <a:latin typeface="Calibri"/>
              <a:cs typeface="Calibri"/>
            </a:endParaRPr>
          </a:p>
          <a:p>
            <a:pPr marL="12700">
              <a:lnSpc>
                <a:spcPts val="2590"/>
              </a:lnSpc>
              <a:spcBef>
                <a:spcPts val="2"/>
              </a:spcBef>
            </a:pPr>
            <a:r>
              <a:rPr sz="3600" spc="0" baseline="3413" dirty="0" smtClean="0">
                <a:latin typeface="Calibri"/>
                <a:cs typeface="Calibri"/>
              </a:rPr>
              <a:t>s</a:t>
            </a:r>
            <a:r>
              <a:rPr sz="3600" spc="-9" baseline="3413" dirty="0" smtClean="0">
                <a:latin typeface="Calibri"/>
                <a:cs typeface="Calibri"/>
              </a:rPr>
              <a:t>o</a:t>
            </a:r>
            <a:r>
              <a:rPr sz="3600" spc="0" baseline="3413" dirty="0" smtClean="0">
                <a:latin typeface="Calibri"/>
                <a:cs typeface="Calibri"/>
              </a:rPr>
              <a:t>luble</a:t>
            </a:r>
            <a:r>
              <a:rPr sz="3600" spc="214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via</a:t>
            </a:r>
            <a:r>
              <a:rPr sz="3600" spc="209" baseline="3413" dirty="0" smtClean="0">
                <a:latin typeface="Calibri"/>
                <a:cs typeface="Calibri"/>
              </a:rPr>
              <a:t> </a:t>
            </a:r>
            <a:r>
              <a:rPr sz="3600" spc="-54" baseline="3413" dirty="0" smtClean="0">
                <a:latin typeface="Calibri"/>
                <a:cs typeface="Calibri"/>
              </a:rPr>
              <a:t>o</a:t>
            </a:r>
            <a:r>
              <a:rPr sz="3600" spc="0" baseline="3413" dirty="0" smtClean="0">
                <a:latin typeface="Calibri"/>
                <a:cs typeface="Calibri"/>
              </a:rPr>
              <a:t>xid</a:t>
            </a:r>
            <a:r>
              <a:rPr sz="3600" spc="-19" baseline="3413" dirty="0" smtClean="0">
                <a:latin typeface="Calibri"/>
                <a:cs typeface="Calibri"/>
              </a:rPr>
              <a:t>a</a:t>
            </a:r>
            <a:r>
              <a:rPr sz="3600" spc="0" baseline="3413" dirty="0" smtClean="0">
                <a:latin typeface="Calibri"/>
                <a:cs typeface="Calibri"/>
              </a:rPr>
              <a:t>ti</a:t>
            </a:r>
            <a:r>
              <a:rPr sz="3600" spc="-4" baseline="3413" dirty="0" smtClean="0">
                <a:latin typeface="Calibri"/>
                <a:cs typeface="Calibri"/>
              </a:rPr>
              <a:t>o</a:t>
            </a:r>
            <a:r>
              <a:rPr sz="3600" spc="0" baseline="3413" dirty="0" smtClean="0">
                <a:latin typeface="Calibri"/>
                <a:cs typeface="Calibri"/>
              </a:rPr>
              <a:t>n</a:t>
            </a:r>
            <a:r>
              <a:rPr sz="3600" spc="214" baseline="3413" dirty="0" smtClean="0">
                <a:latin typeface="Calibri"/>
                <a:cs typeface="Calibri"/>
              </a:rPr>
              <a:t> </a:t>
            </a:r>
            <a:r>
              <a:rPr sz="3600" spc="-4" baseline="3413" dirty="0" smtClean="0">
                <a:latin typeface="Calibri"/>
                <a:cs typeface="Calibri"/>
              </a:rPr>
              <a:t>o</a:t>
            </a:r>
            <a:r>
              <a:rPr sz="3600" spc="0" baseline="3413" dirty="0" smtClean="0">
                <a:latin typeface="Calibri"/>
                <a:cs typeface="Calibri"/>
              </a:rPr>
              <a:t>r</a:t>
            </a:r>
            <a:r>
              <a:rPr sz="3600" spc="204" baseline="3413" dirty="0" smtClean="0">
                <a:latin typeface="Calibri"/>
                <a:cs typeface="Calibri"/>
              </a:rPr>
              <a:t> </a:t>
            </a:r>
            <a:r>
              <a:rPr sz="3600" spc="-19" baseline="3413" dirty="0" smtClean="0">
                <a:latin typeface="Calibri"/>
                <a:cs typeface="Calibri"/>
              </a:rPr>
              <a:t>c</a:t>
            </a:r>
            <a:r>
              <a:rPr sz="3600" spc="0" baseline="3413" dirty="0" smtClean="0">
                <a:latin typeface="Calibri"/>
                <a:cs typeface="Calibri"/>
              </a:rPr>
              <a:t>o</a:t>
            </a:r>
            <a:r>
              <a:rPr sz="3600" spc="-9" baseline="3413" dirty="0" smtClean="0">
                <a:latin typeface="Calibri"/>
                <a:cs typeface="Calibri"/>
              </a:rPr>
              <a:t>n</a:t>
            </a:r>
            <a:r>
              <a:rPr sz="3600" spc="0" baseline="3413" dirty="0" smtClean="0">
                <a:latin typeface="Calibri"/>
                <a:cs typeface="Calibri"/>
              </a:rPr>
              <a:t>ju</a:t>
            </a:r>
            <a:r>
              <a:rPr sz="3600" spc="-50" baseline="3413" dirty="0" smtClean="0">
                <a:latin typeface="Calibri"/>
                <a:cs typeface="Calibri"/>
              </a:rPr>
              <a:t>g</a:t>
            </a:r>
            <a:r>
              <a:rPr sz="3600" spc="-19" baseline="3413" dirty="0" smtClean="0">
                <a:latin typeface="Calibri"/>
                <a:cs typeface="Calibri"/>
              </a:rPr>
              <a:t>a</a:t>
            </a:r>
            <a:r>
              <a:rPr sz="3600" spc="0" baseline="3413" dirty="0" smtClean="0">
                <a:latin typeface="Calibri"/>
                <a:cs typeface="Calibri"/>
              </a:rPr>
              <a:t>ti</a:t>
            </a:r>
            <a:r>
              <a:rPr sz="3600" spc="-4" baseline="3413" dirty="0" smtClean="0">
                <a:latin typeface="Calibri"/>
                <a:cs typeface="Calibri"/>
              </a:rPr>
              <a:t>o</a:t>
            </a:r>
            <a:r>
              <a:rPr sz="3600" spc="0" baseline="3413" dirty="0" smtClean="0">
                <a:latin typeface="Calibri"/>
                <a:cs typeface="Calibri"/>
              </a:rPr>
              <a:t>n</a:t>
            </a:r>
            <a:r>
              <a:rPr sz="3600" spc="209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a</a:t>
            </a:r>
            <a:r>
              <a:rPr sz="3600" spc="-34" baseline="3413" dirty="0" smtClean="0">
                <a:latin typeface="Calibri"/>
                <a:cs typeface="Calibri"/>
              </a:rPr>
              <a:t>r</a:t>
            </a:r>
            <a:r>
              <a:rPr sz="3600" spc="0" baseline="3413" dirty="0" smtClean="0">
                <a:latin typeface="Calibri"/>
                <a:cs typeface="Calibri"/>
              </a:rPr>
              <a:t>e</a:t>
            </a:r>
            <a:r>
              <a:rPr sz="3600" spc="219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typ</a:t>
            </a:r>
            <a:r>
              <a:rPr sz="3600" spc="-9" baseline="3413" dirty="0" smtClean="0">
                <a:latin typeface="Calibri"/>
                <a:cs typeface="Calibri"/>
              </a:rPr>
              <a:t>i</a:t>
            </a:r>
            <a:r>
              <a:rPr sz="3600" spc="-19" baseline="3413" dirty="0" smtClean="0">
                <a:latin typeface="Calibri"/>
                <a:cs typeface="Calibri"/>
              </a:rPr>
              <a:t>c</a:t>
            </a:r>
            <a:r>
              <a:rPr sz="3600" spc="0" baseline="3413" dirty="0" smtClean="0">
                <a:latin typeface="Calibri"/>
                <a:cs typeface="Calibri"/>
              </a:rPr>
              <a:t>al</a:t>
            </a:r>
            <a:r>
              <a:rPr sz="3600" spc="-9" baseline="3413" dirty="0" smtClean="0">
                <a:latin typeface="Calibri"/>
                <a:cs typeface="Calibri"/>
              </a:rPr>
              <a:t>l</a:t>
            </a:r>
            <a:r>
              <a:rPr sz="3600" spc="0" baseline="3413" dirty="0" smtClean="0">
                <a:latin typeface="Calibri"/>
                <a:cs typeface="Calibri"/>
              </a:rPr>
              <a:t>y</a:t>
            </a:r>
            <a:r>
              <a:rPr sz="3600" spc="219" baseline="3413" dirty="0" smtClean="0">
                <a:latin typeface="Calibri"/>
                <a:cs typeface="Calibri"/>
              </a:rPr>
              <a:t> </a:t>
            </a:r>
            <a:r>
              <a:rPr sz="3600" spc="-34" baseline="3413" dirty="0" smtClean="0">
                <a:latin typeface="Calibri"/>
                <a:cs typeface="Calibri"/>
              </a:rPr>
              <a:t>r</a:t>
            </a:r>
            <a:r>
              <a:rPr sz="3600" spc="0" baseline="3413" dirty="0" smtClean="0">
                <a:latin typeface="Calibri"/>
                <a:cs typeface="Calibri"/>
              </a:rPr>
              <a:t>em</a:t>
            </a:r>
            <a:r>
              <a:rPr sz="3600" spc="-14" baseline="3413" dirty="0" smtClean="0">
                <a:latin typeface="Calibri"/>
                <a:cs typeface="Calibri"/>
              </a:rPr>
              <a:t>o</a:t>
            </a:r>
            <a:r>
              <a:rPr sz="3600" spc="-29" baseline="3413" dirty="0" smtClean="0">
                <a:latin typeface="Calibri"/>
                <a:cs typeface="Calibri"/>
              </a:rPr>
              <a:t>v</a:t>
            </a:r>
            <a:r>
              <a:rPr sz="3600" spc="0" baseline="3413" dirty="0" smtClean="0">
                <a:latin typeface="Calibri"/>
                <a:cs typeface="Calibri"/>
              </a:rPr>
              <a:t>ed</a:t>
            </a:r>
            <a:r>
              <a:rPr sz="3600" spc="214" baseline="3413" dirty="0" smtClean="0">
                <a:latin typeface="Calibri"/>
                <a:cs typeface="Calibri"/>
              </a:rPr>
              <a:t> </a:t>
            </a:r>
            <a:r>
              <a:rPr sz="3600" spc="-14" baseline="3413" dirty="0" smtClean="0">
                <a:latin typeface="Calibri"/>
                <a:cs typeface="Calibri"/>
              </a:rPr>
              <a:t>by</a:t>
            </a:r>
            <a:endParaRPr sz="2400">
              <a:latin typeface="Calibri"/>
              <a:cs typeface="Calibri"/>
            </a:endParaRPr>
          </a:p>
          <a:p>
            <a:pPr marL="12700" marR="45765">
              <a:lnSpc>
                <a:spcPts val="2595"/>
              </a:lnSpc>
              <a:spcBef>
                <a:spcPts val="0"/>
              </a:spcBef>
            </a:pPr>
            <a:r>
              <a:rPr sz="3600" spc="-34" baseline="3413" dirty="0" smtClean="0">
                <a:latin typeface="Calibri"/>
                <a:cs typeface="Calibri"/>
              </a:rPr>
              <a:t>r</a:t>
            </a:r>
            <a:r>
              <a:rPr sz="3600" spc="0" baseline="3413" dirty="0" smtClean="0">
                <a:latin typeface="Calibri"/>
                <a:cs typeface="Calibri"/>
              </a:rPr>
              <a:t>en</a:t>
            </a:r>
            <a:r>
              <a:rPr sz="3600" spc="4" baseline="3413" dirty="0" smtClean="0">
                <a:latin typeface="Calibri"/>
                <a:cs typeface="Calibri"/>
              </a:rPr>
              <a:t>a</a:t>
            </a:r>
            <a:r>
              <a:rPr sz="3600" spc="0" baseline="3413" dirty="0" smtClean="0">
                <a:latin typeface="Calibri"/>
                <a:cs typeface="Calibri"/>
              </a:rPr>
              <a:t>l</a:t>
            </a:r>
            <a:r>
              <a:rPr sz="3600" spc="-9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eli</a:t>
            </a:r>
            <a:r>
              <a:rPr sz="3600" spc="9" baseline="3413" dirty="0" smtClean="0">
                <a:latin typeface="Calibri"/>
                <a:cs typeface="Calibri"/>
              </a:rPr>
              <a:t>m</a:t>
            </a:r>
            <a:r>
              <a:rPr sz="3600" spc="0" baseline="3413" dirty="0" smtClean="0">
                <a:latin typeface="Calibri"/>
                <a:cs typeface="Calibri"/>
              </a:rPr>
              <a:t>in</a:t>
            </a:r>
            <a:r>
              <a:rPr sz="3600" spc="-19" baseline="3413" dirty="0" smtClean="0">
                <a:latin typeface="Calibri"/>
                <a:cs typeface="Calibri"/>
              </a:rPr>
              <a:t>a</a:t>
            </a:r>
            <a:r>
              <a:rPr sz="3600" spc="0" baseline="3413" dirty="0" smtClean="0">
                <a:latin typeface="Calibri"/>
                <a:cs typeface="Calibri"/>
              </a:rPr>
              <a:t>tion.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535940" y="4232433"/>
            <a:ext cx="177800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5"/>
              </a:lnSpc>
              <a:spcBef>
                <a:spcPts val="127"/>
              </a:spcBef>
            </a:pPr>
            <a:r>
              <a:rPr sz="2400" spc="0" dirty="0" smtClean="0">
                <a:latin typeface="Arial"/>
                <a:cs typeface="Arial"/>
              </a:rPr>
              <a:t>•</a:t>
            </a:r>
            <a:endParaRPr sz="240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878840" y="4250817"/>
            <a:ext cx="7775600" cy="65984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latin typeface="Calibri"/>
                <a:cs typeface="Calibri"/>
              </a:rPr>
              <a:t>Unb</a:t>
            </a:r>
            <a:r>
              <a:rPr sz="3600" spc="-9" baseline="3413" dirty="0" smtClean="0">
                <a:latin typeface="Calibri"/>
                <a:cs typeface="Calibri"/>
              </a:rPr>
              <a:t>o</a:t>
            </a:r>
            <a:r>
              <a:rPr sz="3600" spc="0" baseline="3413" dirty="0" smtClean="0">
                <a:latin typeface="Calibri"/>
                <a:cs typeface="Calibri"/>
              </a:rPr>
              <a:t>und</a:t>
            </a:r>
            <a:r>
              <a:rPr sz="3600" spc="189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drug</a:t>
            </a:r>
            <a:r>
              <a:rPr sz="3600" spc="179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mole</a:t>
            </a:r>
            <a:r>
              <a:rPr sz="3600" spc="4" baseline="3413" dirty="0" smtClean="0">
                <a:latin typeface="Calibri"/>
                <a:cs typeface="Calibri"/>
              </a:rPr>
              <a:t>c</a:t>
            </a:r>
            <a:r>
              <a:rPr sz="3600" spc="0" baseline="3413" dirty="0" smtClean="0">
                <a:latin typeface="Calibri"/>
                <a:cs typeface="Calibri"/>
              </a:rPr>
              <a:t>ul</a:t>
            </a:r>
            <a:r>
              <a:rPr sz="3600" spc="-4" baseline="3413" dirty="0" smtClean="0">
                <a:latin typeface="Calibri"/>
                <a:cs typeface="Calibri"/>
              </a:rPr>
              <a:t>e</a:t>
            </a:r>
            <a:r>
              <a:rPr sz="3600" spc="0" baseline="3413" dirty="0" smtClean="0">
                <a:latin typeface="Calibri"/>
                <a:cs typeface="Calibri"/>
              </a:rPr>
              <a:t>s</a:t>
            </a:r>
            <a:r>
              <a:rPr sz="3600" spc="175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th</a:t>
            </a:r>
            <a:r>
              <a:rPr sz="3600" spc="-19" baseline="3413" dirty="0" smtClean="0">
                <a:latin typeface="Calibri"/>
                <a:cs typeface="Calibri"/>
              </a:rPr>
              <a:t>a</a:t>
            </a:r>
            <a:r>
              <a:rPr sz="3600" spc="0" baseline="3413" dirty="0" smtClean="0">
                <a:latin typeface="Calibri"/>
                <a:cs typeface="Calibri"/>
              </a:rPr>
              <a:t>t</a:t>
            </a:r>
            <a:r>
              <a:rPr sz="3600" spc="179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a</a:t>
            </a:r>
            <a:r>
              <a:rPr sz="3600" spc="-29" baseline="3413" dirty="0" smtClean="0">
                <a:latin typeface="Calibri"/>
                <a:cs typeface="Calibri"/>
              </a:rPr>
              <a:t>r</a:t>
            </a:r>
            <a:r>
              <a:rPr sz="3600" spc="0" baseline="3413" dirty="0" smtClean="0">
                <a:latin typeface="Calibri"/>
                <a:cs typeface="Calibri"/>
              </a:rPr>
              <a:t>e</a:t>
            </a:r>
            <a:r>
              <a:rPr sz="3600" spc="184" baseline="3413" dirty="0" smtClean="0">
                <a:latin typeface="Calibri"/>
                <a:cs typeface="Calibri"/>
              </a:rPr>
              <a:t> </a:t>
            </a:r>
            <a:r>
              <a:rPr sz="3600" spc="-34" baseline="3413" dirty="0" smtClean="0">
                <a:latin typeface="Calibri"/>
                <a:cs typeface="Calibri"/>
              </a:rPr>
              <a:t>r</a:t>
            </a:r>
            <a:r>
              <a:rPr sz="3600" spc="0" baseline="3413" dirty="0" smtClean="0">
                <a:latin typeface="Calibri"/>
                <a:cs typeface="Calibri"/>
              </a:rPr>
              <a:t>el</a:t>
            </a:r>
            <a:r>
              <a:rPr sz="3600" spc="-14" baseline="3413" dirty="0" smtClean="0">
                <a:latin typeface="Calibri"/>
                <a:cs typeface="Calibri"/>
              </a:rPr>
              <a:t>a</a:t>
            </a:r>
            <a:r>
              <a:rPr sz="3600" spc="0" baseline="3413" dirty="0" smtClean="0">
                <a:latin typeface="Calibri"/>
                <a:cs typeface="Calibri"/>
              </a:rPr>
              <a:t>ti</a:t>
            </a:r>
            <a:r>
              <a:rPr sz="3600" spc="-25" baseline="3413" dirty="0" smtClean="0">
                <a:latin typeface="Calibri"/>
                <a:cs typeface="Calibri"/>
              </a:rPr>
              <a:t>v</a:t>
            </a:r>
            <a:r>
              <a:rPr sz="3600" spc="0" baseline="3413" dirty="0" smtClean="0">
                <a:latin typeface="Calibri"/>
                <a:cs typeface="Calibri"/>
              </a:rPr>
              <a:t>ely</a:t>
            </a:r>
            <a:r>
              <a:rPr sz="3600" spc="194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sma</a:t>
            </a:r>
            <a:r>
              <a:rPr sz="3600" spc="-9" baseline="3413" dirty="0" smtClean="0">
                <a:latin typeface="Calibri"/>
                <a:cs typeface="Calibri"/>
              </a:rPr>
              <a:t>l</a:t>
            </a:r>
            <a:r>
              <a:rPr sz="3600" spc="0" baseline="3413" dirty="0" smtClean="0">
                <a:latin typeface="Calibri"/>
                <a:cs typeface="Calibri"/>
              </a:rPr>
              <a:t>l</a:t>
            </a:r>
            <a:r>
              <a:rPr sz="3600" spc="179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a</a:t>
            </a:r>
            <a:r>
              <a:rPr sz="3600" spc="-29" baseline="3413" dirty="0" smtClean="0">
                <a:latin typeface="Calibri"/>
                <a:cs typeface="Calibri"/>
              </a:rPr>
              <a:t>r</a:t>
            </a:r>
            <a:r>
              <a:rPr sz="3600" spc="0" baseline="3413" dirty="0" smtClean="0">
                <a:latin typeface="Calibri"/>
                <a:cs typeface="Calibri"/>
              </a:rPr>
              <a:t>e</a:t>
            </a:r>
            <a:r>
              <a:rPr sz="3600" spc="184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ﬁl</a:t>
            </a:r>
            <a:r>
              <a:rPr sz="3600" spc="-19" baseline="3413" dirty="0" smtClean="0">
                <a:latin typeface="Calibri"/>
                <a:cs typeface="Calibri"/>
              </a:rPr>
              <a:t>t</a:t>
            </a:r>
            <a:r>
              <a:rPr sz="3600" spc="0" baseline="3413" dirty="0" smtClean="0">
                <a:latin typeface="Calibri"/>
                <a:cs typeface="Calibri"/>
              </a:rPr>
              <a:t>e</a:t>
            </a:r>
            <a:r>
              <a:rPr sz="3600" spc="-29" baseline="3413" dirty="0" smtClean="0">
                <a:latin typeface="Calibri"/>
                <a:cs typeface="Calibri"/>
              </a:rPr>
              <a:t>r</a:t>
            </a:r>
            <a:r>
              <a:rPr sz="3600" spc="0" baseline="3413" dirty="0" smtClean="0">
                <a:latin typeface="Calibri"/>
                <a:cs typeface="Calibri"/>
              </a:rPr>
              <a:t>ed</a:t>
            </a:r>
            <a:endParaRPr sz="2400">
              <a:latin typeface="Calibri"/>
              <a:cs typeface="Calibri"/>
            </a:endParaRPr>
          </a:p>
          <a:p>
            <a:pPr marL="12700" marR="45720">
              <a:lnSpc>
                <a:spcPts val="2595"/>
              </a:lnSpc>
              <a:spcBef>
                <a:spcPts val="2"/>
              </a:spcBef>
            </a:pPr>
            <a:r>
              <a:rPr sz="3600" spc="-25" baseline="3413" dirty="0" smtClean="0">
                <a:latin typeface="Calibri"/>
                <a:cs typeface="Calibri"/>
              </a:rPr>
              <a:t>a</a:t>
            </a:r>
            <a:r>
              <a:rPr sz="3600" spc="0" baseline="3413" dirty="0" smtClean="0">
                <a:latin typeface="Calibri"/>
                <a:cs typeface="Calibri"/>
              </a:rPr>
              <a:t>t</a:t>
            </a:r>
            <a:r>
              <a:rPr sz="3600" spc="-25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the gl</a:t>
            </a:r>
            <a:r>
              <a:rPr sz="3600" spc="-9" baseline="3413" dirty="0" smtClean="0">
                <a:latin typeface="Calibri"/>
                <a:cs typeface="Calibri"/>
              </a:rPr>
              <a:t>o</a:t>
            </a:r>
            <a:r>
              <a:rPr sz="3600" spc="0" baseline="3413" dirty="0" smtClean="0">
                <a:latin typeface="Calibri"/>
                <a:cs typeface="Calibri"/>
              </a:rPr>
              <a:t>merulu</a:t>
            </a:r>
            <a:r>
              <a:rPr sz="3600" spc="4" baseline="3413" dirty="0" smtClean="0">
                <a:latin typeface="Calibri"/>
                <a:cs typeface="Calibri"/>
              </a:rPr>
              <a:t>s</a:t>
            </a:r>
            <a:r>
              <a:rPr sz="3600" spc="0" baseline="3413" dirty="0" smtClean="0">
                <a:latin typeface="Calibri"/>
                <a:cs typeface="Calibri"/>
              </a:rPr>
              <a:t>.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535940" y="5366619"/>
            <a:ext cx="177800" cy="3301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5"/>
              </a:lnSpc>
              <a:spcBef>
                <a:spcPts val="127"/>
              </a:spcBef>
            </a:pPr>
            <a:r>
              <a:rPr sz="2400" spc="0" dirty="0" smtClean="0">
                <a:latin typeface="Arial"/>
                <a:cs typeface="Arial"/>
              </a:rPr>
              <a:t>•</a:t>
            </a:r>
            <a:endParaRPr sz="24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878840" y="5385003"/>
            <a:ext cx="1478235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latin typeface="Calibri"/>
                <a:cs typeface="Calibri"/>
              </a:rPr>
              <a:t>Gl</a:t>
            </a:r>
            <a:r>
              <a:rPr sz="3600" spc="-4" baseline="3413" dirty="0" smtClean="0">
                <a:latin typeface="Calibri"/>
                <a:cs typeface="Calibri"/>
              </a:rPr>
              <a:t>o</a:t>
            </a:r>
            <a:r>
              <a:rPr sz="3600" spc="0" baseline="3413" dirty="0" smtClean="0">
                <a:latin typeface="Calibri"/>
                <a:cs typeface="Calibri"/>
              </a:rPr>
              <a:t>me</a:t>
            </a:r>
            <a:r>
              <a:rPr sz="3600" spc="9" baseline="3413" dirty="0" smtClean="0">
                <a:latin typeface="Calibri"/>
                <a:cs typeface="Calibri"/>
              </a:rPr>
              <a:t>r</a:t>
            </a:r>
            <a:r>
              <a:rPr sz="3600" spc="0" baseline="3413" dirty="0" smtClean="0">
                <a:latin typeface="Calibri"/>
                <a:cs typeface="Calibri"/>
              </a:rPr>
              <a:t>ular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461006" y="5385003"/>
            <a:ext cx="1141577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latin typeface="Calibri"/>
                <a:cs typeface="Calibri"/>
              </a:rPr>
              <a:t>ﬁlt</a:t>
            </a:r>
            <a:r>
              <a:rPr sz="3600" spc="-44" baseline="3413" dirty="0" smtClean="0">
                <a:latin typeface="Calibri"/>
                <a:cs typeface="Calibri"/>
              </a:rPr>
              <a:t>r</a:t>
            </a:r>
            <a:r>
              <a:rPr sz="3600" spc="-19" baseline="3413" dirty="0" smtClean="0">
                <a:latin typeface="Calibri"/>
                <a:cs typeface="Calibri"/>
              </a:rPr>
              <a:t>a</a:t>
            </a:r>
            <a:r>
              <a:rPr sz="3600" spc="0" baseline="3413" dirty="0" smtClean="0">
                <a:latin typeface="Calibri"/>
                <a:cs typeface="Calibri"/>
              </a:rPr>
              <a:t>tion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706495" y="5385003"/>
            <a:ext cx="257232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-9" baseline="3413" dirty="0" smtClean="0">
                <a:latin typeface="Calibri"/>
                <a:cs typeface="Calibri"/>
              </a:rPr>
              <a:t>is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069207" y="5385003"/>
            <a:ext cx="485011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latin typeface="Calibri"/>
                <a:cs typeface="Calibri"/>
              </a:rPr>
              <a:t>the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659249" y="5385003"/>
            <a:ext cx="1042406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latin typeface="Calibri"/>
                <a:cs typeface="Calibri"/>
              </a:rPr>
              <a:t>pri</a:t>
            </a:r>
            <a:r>
              <a:rPr sz="3600" spc="-4" baseline="3413" dirty="0" smtClean="0">
                <a:latin typeface="Calibri"/>
                <a:cs typeface="Calibri"/>
              </a:rPr>
              <a:t>m</a:t>
            </a:r>
            <a:r>
              <a:rPr sz="3600" spc="0" baseline="3413" dirty="0" smtClean="0">
                <a:latin typeface="Calibri"/>
                <a:cs typeface="Calibri"/>
              </a:rPr>
              <a:t>a</a:t>
            </a:r>
            <a:r>
              <a:rPr sz="3600" spc="14" baseline="3413" dirty="0" smtClean="0">
                <a:latin typeface="Calibri"/>
                <a:cs typeface="Calibri"/>
              </a:rPr>
              <a:t>r</a:t>
            </a:r>
            <a:r>
              <a:rPr sz="3600" spc="0" baseline="3413" dirty="0" smtClean="0">
                <a:latin typeface="Calibri"/>
                <a:cs typeface="Calibri"/>
              </a:rPr>
              <a:t>y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806821" y="5385003"/>
            <a:ext cx="1470818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latin typeface="Calibri"/>
                <a:cs typeface="Calibri"/>
              </a:rPr>
              <a:t>elimin</a:t>
            </a:r>
            <a:r>
              <a:rPr sz="3600" spc="-34" baseline="3413" dirty="0" smtClean="0">
                <a:latin typeface="Calibri"/>
                <a:cs typeface="Calibri"/>
              </a:rPr>
              <a:t>a</a:t>
            </a:r>
            <a:r>
              <a:rPr sz="3600" spc="0" baseline="3413" dirty="0" smtClean="0">
                <a:latin typeface="Calibri"/>
                <a:cs typeface="Calibri"/>
              </a:rPr>
              <a:t>tion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381494" y="5385003"/>
            <a:ext cx="743983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-34" baseline="3413" dirty="0" smtClean="0">
                <a:latin typeface="Calibri"/>
                <a:cs typeface="Calibri"/>
              </a:rPr>
              <a:t>r</a:t>
            </a:r>
            <a:r>
              <a:rPr sz="3600" spc="0" baseline="3413" dirty="0" smtClean="0">
                <a:latin typeface="Calibri"/>
                <a:cs typeface="Calibri"/>
              </a:rPr>
              <a:t>ou</a:t>
            </a:r>
            <a:r>
              <a:rPr sz="3600" spc="-29" baseline="3413" dirty="0" smtClean="0">
                <a:latin typeface="Calibri"/>
                <a:cs typeface="Calibri"/>
              </a:rPr>
              <a:t>t</a:t>
            </a:r>
            <a:r>
              <a:rPr sz="3600" spc="0" baseline="3413" dirty="0" smtClean="0">
                <a:latin typeface="Calibri"/>
                <a:cs typeface="Calibri"/>
              </a:rPr>
              <a:t>e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8228838" y="5385003"/>
            <a:ext cx="424985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-50" baseline="3413" dirty="0" smtClean="0">
                <a:latin typeface="Calibri"/>
                <a:cs typeface="Calibri"/>
              </a:rPr>
              <a:t>f</a:t>
            </a:r>
            <a:r>
              <a:rPr sz="3600" spc="0" baseline="3413" dirty="0" smtClean="0">
                <a:latin typeface="Calibri"/>
                <a:cs typeface="Calibri"/>
              </a:rPr>
              <a:t>or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878840" y="5714187"/>
            <a:ext cx="2404219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latin typeface="Calibri"/>
                <a:cs typeface="Calibri"/>
              </a:rPr>
              <a:t>ma</a:t>
            </a:r>
            <a:r>
              <a:rPr sz="3600" spc="-44" baseline="3413" dirty="0" smtClean="0">
                <a:latin typeface="Calibri"/>
                <a:cs typeface="Calibri"/>
              </a:rPr>
              <a:t>n</a:t>
            </a:r>
            <a:r>
              <a:rPr sz="3600" spc="0" baseline="3413" dirty="0" smtClean="0">
                <a:latin typeface="Calibri"/>
                <a:cs typeface="Calibri"/>
              </a:rPr>
              <a:t>y</a:t>
            </a:r>
            <a:r>
              <a:rPr sz="3600" spc="-19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medi</a:t>
            </a:r>
            <a:r>
              <a:rPr sz="3600" spc="-9" baseline="3413" dirty="0" smtClean="0">
                <a:latin typeface="Calibri"/>
                <a:cs typeface="Calibri"/>
              </a:rPr>
              <a:t>c</a:t>
            </a:r>
            <a:r>
              <a:rPr sz="3600" spc="-19" baseline="3413" dirty="0" smtClean="0">
                <a:latin typeface="Calibri"/>
                <a:cs typeface="Calibri"/>
              </a:rPr>
              <a:t>a</a:t>
            </a:r>
            <a:r>
              <a:rPr sz="3600" spc="0" baseline="3413" dirty="0" smtClean="0">
                <a:latin typeface="Calibri"/>
                <a:cs typeface="Calibri"/>
              </a:rPr>
              <a:t>tion</a:t>
            </a:r>
            <a:r>
              <a:rPr sz="3600" spc="-4" baseline="3413" dirty="0" smtClean="0">
                <a:latin typeface="Calibri"/>
                <a:cs typeface="Calibri"/>
              </a:rPr>
              <a:t>s</a:t>
            </a:r>
            <a:r>
              <a:rPr sz="3600" spc="0" baseline="3413" dirty="0" smtClean="0">
                <a:latin typeface="Calibri"/>
                <a:cs typeface="Calibri"/>
              </a:rPr>
              <a:t>.</a:t>
            </a:r>
            <a:endParaRPr sz="240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680982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bject 19"/>
          <p:cNvSpPr txBox="1"/>
          <p:nvPr/>
        </p:nvSpPr>
        <p:spPr>
          <a:xfrm>
            <a:off x="1698117" y="665733"/>
            <a:ext cx="5809607" cy="4323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60"/>
              </a:lnSpc>
              <a:spcBef>
                <a:spcPts val="168"/>
              </a:spcBef>
            </a:pP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E</a:t>
            </a:r>
            <a:r>
              <a:rPr sz="4800" b="1" spc="-34" baseline="3413" dirty="0" smtClean="0">
                <a:solidFill>
                  <a:srgbClr val="FF0000"/>
                </a:solidFill>
                <a:latin typeface="Calibri"/>
                <a:cs typeface="Calibri"/>
              </a:rPr>
              <a:t>s</a:t>
            </a: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tim</a:t>
            </a:r>
            <a:r>
              <a:rPr sz="4800" b="1" spc="-9" baseline="3413" dirty="0" smtClean="0">
                <a:solidFill>
                  <a:srgbClr val="FF0000"/>
                </a:solidFill>
                <a:latin typeface="Calibri"/>
                <a:cs typeface="Calibri"/>
              </a:rPr>
              <a:t>a</a:t>
            </a: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tion</a:t>
            </a:r>
            <a:r>
              <a:rPr sz="4800" b="1" spc="-50" baseline="3413" dirty="0" smtClean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of </a:t>
            </a:r>
            <a:r>
              <a:rPr sz="4800" b="1" spc="9" baseline="3413" dirty="0" smtClean="0">
                <a:solidFill>
                  <a:srgbClr val="FF0000"/>
                </a:solidFill>
                <a:latin typeface="Calibri"/>
                <a:cs typeface="Calibri"/>
              </a:rPr>
              <a:t>c</a:t>
            </a:r>
            <a:r>
              <a:rPr sz="4800" b="1" spc="-34" baseline="3413" dirty="0" smtClean="0">
                <a:solidFill>
                  <a:srgbClr val="FF0000"/>
                </a:solidFill>
                <a:latin typeface="Calibri"/>
                <a:cs typeface="Calibri"/>
              </a:rPr>
              <a:t>r</a:t>
            </a: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e</a:t>
            </a:r>
            <a:r>
              <a:rPr sz="4800" b="1" spc="-25" baseline="3413" dirty="0" smtClean="0">
                <a:solidFill>
                  <a:srgbClr val="FF0000"/>
                </a:solidFill>
                <a:latin typeface="Calibri"/>
                <a:cs typeface="Calibri"/>
              </a:rPr>
              <a:t>a</a:t>
            </a: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tinine</a:t>
            </a:r>
            <a:r>
              <a:rPr sz="4800" b="1" spc="-24" baseline="3413" dirty="0" smtClean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clea</a:t>
            </a:r>
            <a:r>
              <a:rPr sz="4800" b="1" spc="-64" baseline="3413" dirty="0" smtClean="0">
                <a:solidFill>
                  <a:srgbClr val="FF0000"/>
                </a:solidFill>
                <a:latin typeface="Calibri"/>
                <a:cs typeface="Calibri"/>
              </a:rPr>
              <a:t>r</a:t>
            </a: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ance</a:t>
            </a:r>
            <a:endParaRPr sz="3200">
              <a:latin typeface="Calibri"/>
              <a:cs typeface="Calibri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535940" y="1605946"/>
            <a:ext cx="177800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5"/>
              </a:lnSpc>
              <a:spcBef>
                <a:spcPts val="127"/>
              </a:spcBef>
            </a:pPr>
            <a:r>
              <a:rPr sz="2400" spc="0" dirty="0" smtClean="0">
                <a:latin typeface="Arial"/>
                <a:cs typeface="Arial"/>
              </a:rPr>
              <a:t>•</a:t>
            </a:r>
            <a:endParaRPr sz="2400">
              <a:latin typeface="Arial"/>
              <a:cs typeface="Aria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878840" y="1624329"/>
            <a:ext cx="7784687" cy="62326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475"/>
              </a:lnSpc>
              <a:spcBef>
                <a:spcPts val="123"/>
              </a:spcBef>
            </a:pPr>
            <a:r>
              <a:rPr sz="3600" spc="-4" baseline="2275" dirty="0" smtClean="0">
                <a:latin typeface="Calibri"/>
                <a:cs typeface="Calibri"/>
              </a:rPr>
              <a:t>I</a:t>
            </a:r>
            <a:r>
              <a:rPr sz="3600" spc="0" baseline="2275" dirty="0" smtClean="0">
                <a:latin typeface="Calibri"/>
                <a:cs typeface="Calibri"/>
              </a:rPr>
              <a:t>f</a:t>
            </a:r>
            <a:r>
              <a:rPr sz="3600" spc="189" baseline="2275" dirty="0" smtClean="0">
                <a:latin typeface="Calibri"/>
                <a:cs typeface="Calibri"/>
              </a:rPr>
              <a:t> </a:t>
            </a:r>
            <a:r>
              <a:rPr sz="3600" spc="0" baseline="2275" dirty="0" smtClean="0">
                <a:latin typeface="Calibri"/>
                <a:cs typeface="Calibri"/>
              </a:rPr>
              <a:t>serum</a:t>
            </a:r>
            <a:r>
              <a:rPr sz="3600" spc="200" baseline="2275" dirty="0" smtClean="0">
                <a:latin typeface="Calibri"/>
                <a:cs typeface="Calibri"/>
              </a:rPr>
              <a:t> </a:t>
            </a:r>
            <a:r>
              <a:rPr sz="3600" spc="0" baseline="2275" dirty="0" smtClean="0">
                <a:latin typeface="Calibri"/>
                <a:cs typeface="Calibri"/>
              </a:rPr>
              <a:t>c</a:t>
            </a:r>
            <a:r>
              <a:rPr sz="3600" spc="-29" baseline="2275" dirty="0" smtClean="0">
                <a:latin typeface="Calibri"/>
                <a:cs typeface="Calibri"/>
              </a:rPr>
              <a:t>r</a:t>
            </a:r>
            <a:r>
              <a:rPr sz="3600" spc="0" baseline="2275" dirty="0" smtClean="0">
                <a:latin typeface="Calibri"/>
                <a:cs typeface="Calibri"/>
              </a:rPr>
              <a:t>e</a:t>
            </a:r>
            <a:r>
              <a:rPr sz="3600" spc="-29" baseline="2275" dirty="0" smtClean="0">
                <a:latin typeface="Calibri"/>
                <a:cs typeface="Calibri"/>
              </a:rPr>
              <a:t>a</a:t>
            </a:r>
            <a:r>
              <a:rPr sz="3600" spc="0" baseline="2275" dirty="0" smtClean="0">
                <a:latin typeface="Calibri"/>
                <a:cs typeface="Calibri"/>
              </a:rPr>
              <a:t>tinine</a:t>
            </a:r>
            <a:r>
              <a:rPr sz="3600" spc="200" baseline="2275" dirty="0" smtClean="0">
                <a:latin typeface="Calibri"/>
                <a:cs typeface="Calibri"/>
              </a:rPr>
              <a:t> </a:t>
            </a:r>
            <a:r>
              <a:rPr sz="3600" spc="-39" baseline="2275" dirty="0" smtClean="0">
                <a:latin typeface="Calibri"/>
                <a:cs typeface="Calibri"/>
              </a:rPr>
              <a:t>v</a:t>
            </a:r>
            <a:r>
              <a:rPr sz="3600" spc="0" baseline="2275" dirty="0" smtClean="0">
                <a:latin typeface="Calibri"/>
                <a:cs typeface="Calibri"/>
              </a:rPr>
              <a:t>alu</a:t>
            </a:r>
            <a:r>
              <a:rPr sz="3600" spc="4" baseline="2275" dirty="0" smtClean="0">
                <a:latin typeface="Calibri"/>
                <a:cs typeface="Calibri"/>
              </a:rPr>
              <a:t>e</a:t>
            </a:r>
            <a:r>
              <a:rPr sz="3600" spc="0" baseline="2275" dirty="0" smtClean="0">
                <a:latin typeface="Calibri"/>
                <a:cs typeface="Calibri"/>
              </a:rPr>
              <a:t>s</a:t>
            </a:r>
            <a:r>
              <a:rPr sz="3600" spc="189" baseline="2275" dirty="0" smtClean="0">
                <a:latin typeface="Calibri"/>
                <a:cs typeface="Calibri"/>
              </a:rPr>
              <a:t> </a:t>
            </a:r>
            <a:r>
              <a:rPr sz="3600" spc="0" baseline="2275" dirty="0" smtClean="0">
                <a:latin typeface="Calibri"/>
                <a:cs typeface="Calibri"/>
              </a:rPr>
              <a:t>a</a:t>
            </a:r>
            <a:r>
              <a:rPr sz="3600" spc="-29" baseline="2275" dirty="0" smtClean="0">
                <a:latin typeface="Calibri"/>
                <a:cs typeface="Calibri"/>
              </a:rPr>
              <a:t>r</a:t>
            </a:r>
            <a:r>
              <a:rPr sz="3600" spc="0" baseline="2275" dirty="0" smtClean="0">
                <a:latin typeface="Calibri"/>
                <a:cs typeface="Calibri"/>
              </a:rPr>
              <a:t>e</a:t>
            </a:r>
            <a:r>
              <a:rPr sz="3600" spc="194" baseline="2275" dirty="0" smtClean="0">
                <a:latin typeface="Calibri"/>
                <a:cs typeface="Calibri"/>
              </a:rPr>
              <a:t> </a:t>
            </a:r>
            <a:r>
              <a:rPr sz="3600" spc="0" baseline="2275" dirty="0" smtClean="0">
                <a:latin typeface="Calibri"/>
                <a:cs typeface="Calibri"/>
              </a:rPr>
              <a:t>not</a:t>
            </a:r>
            <a:r>
              <a:rPr sz="3600" spc="184" baseline="2275" dirty="0" smtClean="0">
                <a:latin typeface="Calibri"/>
                <a:cs typeface="Calibri"/>
              </a:rPr>
              <a:t> </a:t>
            </a:r>
            <a:r>
              <a:rPr sz="3600" spc="-25" baseline="2275" dirty="0" smtClean="0">
                <a:latin typeface="Calibri"/>
                <a:cs typeface="Calibri"/>
              </a:rPr>
              <a:t>st</a:t>
            </a:r>
            <a:r>
              <a:rPr sz="3600" spc="0" baseline="2275" dirty="0" smtClean="0">
                <a:latin typeface="Calibri"/>
                <a:cs typeface="Calibri"/>
              </a:rPr>
              <a:t>abl</a:t>
            </a:r>
            <a:r>
              <a:rPr sz="3600" spc="4" baseline="2275" dirty="0" smtClean="0">
                <a:latin typeface="Calibri"/>
                <a:cs typeface="Calibri"/>
              </a:rPr>
              <a:t>e</a:t>
            </a:r>
            <a:r>
              <a:rPr sz="3600" spc="0" baseline="2275" dirty="0" smtClean="0">
                <a:latin typeface="Calibri"/>
                <a:cs typeface="Calibri"/>
              </a:rPr>
              <a:t>,</a:t>
            </a:r>
            <a:r>
              <a:rPr sz="3600" spc="194" baseline="2275" dirty="0" smtClean="0">
                <a:latin typeface="Calibri"/>
                <a:cs typeface="Calibri"/>
              </a:rPr>
              <a:t> </a:t>
            </a:r>
            <a:r>
              <a:rPr sz="3600" spc="0" baseline="2275" dirty="0" smtClean="0">
                <a:latin typeface="Calibri"/>
                <a:cs typeface="Calibri"/>
              </a:rPr>
              <a:t>the</a:t>
            </a:r>
            <a:r>
              <a:rPr sz="3600" spc="184" baseline="2275" dirty="0" smtClean="0">
                <a:latin typeface="Calibri"/>
                <a:cs typeface="Calibri"/>
              </a:rPr>
              <a:t> </a:t>
            </a:r>
            <a:r>
              <a:rPr sz="3600" spc="0" baseline="2275" dirty="0" smtClean="0">
                <a:latin typeface="Calibri"/>
                <a:cs typeface="Calibri"/>
              </a:rPr>
              <a:t>C</a:t>
            </a:r>
            <a:r>
              <a:rPr sz="3600" spc="-14" baseline="2275" dirty="0" smtClean="0">
                <a:latin typeface="Calibri"/>
                <a:cs typeface="Calibri"/>
              </a:rPr>
              <a:t>o</a:t>
            </a:r>
            <a:r>
              <a:rPr sz="3600" spc="0" baseline="2275" dirty="0" smtClean="0">
                <a:latin typeface="Calibri"/>
                <a:cs typeface="Calibri"/>
              </a:rPr>
              <a:t>c</a:t>
            </a:r>
            <a:r>
              <a:rPr sz="3600" spc="-54" baseline="2275" dirty="0" smtClean="0">
                <a:latin typeface="Calibri"/>
                <a:cs typeface="Calibri"/>
              </a:rPr>
              <a:t>k</a:t>
            </a:r>
            <a:r>
              <a:rPr sz="3600" spc="-4" baseline="2275" dirty="0" smtClean="0">
                <a:latin typeface="Calibri"/>
                <a:cs typeface="Calibri"/>
              </a:rPr>
              <a:t>c</a:t>
            </a:r>
            <a:r>
              <a:rPr sz="3600" spc="-34" baseline="2275" dirty="0" smtClean="0">
                <a:latin typeface="Calibri"/>
                <a:cs typeface="Calibri"/>
              </a:rPr>
              <a:t>r</a:t>
            </a:r>
            <a:r>
              <a:rPr sz="3600" spc="0" baseline="2275" dirty="0" smtClean="0">
                <a:latin typeface="Calibri"/>
                <a:cs typeface="Calibri"/>
              </a:rPr>
              <a:t>of</a:t>
            </a:r>
            <a:r>
              <a:rPr sz="3600" spc="-4" baseline="2275" dirty="0" smtClean="0">
                <a:latin typeface="Calibri"/>
                <a:cs typeface="Calibri"/>
              </a:rPr>
              <a:t>t-</a:t>
            </a:r>
            <a:r>
              <a:rPr sz="3600" spc="0" baseline="2275" dirty="0" smtClean="0">
                <a:latin typeface="Calibri"/>
                <a:cs typeface="Calibri"/>
              </a:rPr>
              <a:t>Gault</a:t>
            </a:r>
            <a:endParaRPr sz="2400">
              <a:latin typeface="Calibri"/>
              <a:cs typeface="Calibri"/>
            </a:endParaRPr>
          </a:p>
          <a:p>
            <a:pPr marL="12700" marR="55810">
              <a:lnSpc>
                <a:spcPts val="2375"/>
              </a:lnSpc>
            </a:pPr>
            <a:r>
              <a:rPr sz="3600" spc="0" baseline="3413" dirty="0" smtClean="0">
                <a:latin typeface="Calibri"/>
                <a:cs typeface="Calibri"/>
              </a:rPr>
              <a:t>equ</a:t>
            </a:r>
            <a:r>
              <a:rPr sz="3600" spc="-19" baseline="3413" dirty="0" smtClean="0">
                <a:latin typeface="Calibri"/>
                <a:cs typeface="Calibri"/>
              </a:rPr>
              <a:t>a</a:t>
            </a:r>
            <a:r>
              <a:rPr sz="3600" spc="0" baseline="3413" dirty="0" smtClean="0">
                <a:latin typeface="Calibri"/>
                <a:cs typeface="Calibri"/>
              </a:rPr>
              <a:t>ti</a:t>
            </a:r>
            <a:r>
              <a:rPr sz="3600" spc="-4" baseline="3413" dirty="0" smtClean="0">
                <a:latin typeface="Calibri"/>
                <a:cs typeface="Calibri"/>
              </a:rPr>
              <a:t>o</a:t>
            </a:r>
            <a:r>
              <a:rPr sz="3600" spc="0" baseline="3413" dirty="0" smtClean="0">
                <a:latin typeface="Calibri"/>
                <a:cs typeface="Calibri"/>
              </a:rPr>
              <a:t>n</a:t>
            </a:r>
            <a:r>
              <a:rPr sz="3600" spc="-14" baseline="3413" dirty="0" smtClean="0">
                <a:latin typeface="Calibri"/>
                <a:cs typeface="Calibri"/>
              </a:rPr>
              <a:t> </a:t>
            </a:r>
            <a:r>
              <a:rPr sz="3600" spc="-19" baseline="3413" dirty="0" smtClean="0">
                <a:latin typeface="Calibri"/>
                <a:cs typeface="Calibri"/>
              </a:rPr>
              <a:t>c</a:t>
            </a:r>
            <a:r>
              <a:rPr sz="3600" spc="0" baseline="3413" dirty="0" smtClean="0">
                <a:latin typeface="Calibri"/>
                <a:cs typeface="Calibri"/>
              </a:rPr>
              <a:t>ann</a:t>
            </a:r>
            <a:r>
              <a:rPr sz="3600" spc="-9" baseline="3413" dirty="0" smtClean="0">
                <a:latin typeface="Calibri"/>
                <a:cs typeface="Calibri"/>
              </a:rPr>
              <a:t>o</a:t>
            </a:r>
            <a:r>
              <a:rPr sz="3600" spc="0" baseline="3413" dirty="0" smtClean="0">
                <a:latin typeface="Calibri"/>
                <a:cs typeface="Calibri"/>
              </a:rPr>
              <a:t>t be used</a:t>
            </a:r>
            <a:r>
              <a:rPr sz="3600" spc="-4" baseline="3413" dirty="0" smtClean="0">
                <a:latin typeface="Calibri"/>
                <a:cs typeface="Calibri"/>
              </a:rPr>
              <a:t> </a:t>
            </a:r>
            <a:r>
              <a:rPr sz="3600" spc="-25" baseline="3413" dirty="0" smtClean="0">
                <a:latin typeface="Calibri"/>
                <a:cs typeface="Calibri"/>
              </a:rPr>
              <a:t>t</a:t>
            </a:r>
            <a:r>
              <a:rPr sz="3600" spc="0" baseline="3413" dirty="0" smtClean="0">
                <a:latin typeface="Calibri"/>
                <a:cs typeface="Calibri"/>
              </a:rPr>
              <a:t>o</a:t>
            </a:r>
            <a:r>
              <a:rPr sz="3600" spc="-9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e</a:t>
            </a:r>
            <a:r>
              <a:rPr sz="3600" spc="-25" baseline="3413" dirty="0" smtClean="0">
                <a:latin typeface="Calibri"/>
                <a:cs typeface="Calibri"/>
              </a:rPr>
              <a:t>s</a:t>
            </a:r>
            <a:r>
              <a:rPr sz="3600" spc="0" baseline="3413" dirty="0" smtClean="0">
                <a:latin typeface="Calibri"/>
                <a:cs typeface="Calibri"/>
              </a:rPr>
              <a:t>tim</a:t>
            </a:r>
            <a:r>
              <a:rPr sz="3600" spc="-19" baseline="3413" dirty="0" smtClean="0">
                <a:latin typeface="Calibri"/>
                <a:cs typeface="Calibri"/>
              </a:rPr>
              <a:t>a</a:t>
            </a:r>
            <a:r>
              <a:rPr sz="3600" spc="-25" baseline="3413" dirty="0" smtClean="0">
                <a:latin typeface="Calibri"/>
                <a:cs typeface="Calibri"/>
              </a:rPr>
              <a:t>t</a:t>
            </a:r>
            <a:r>
              <a:rPr sz="3600" spc="0" baseline="3413" dirty="0" smtClean="0">
                <a:latin typeface="Calibri"/>
                <a:cs typeface="Calibri"/>
              </a:rPr>
              <a:t>e</a:t>
            </a:r>
            <a:r>
              <a:rPr sz="3600" spc="-19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c</a:t>
            </a:r>
            <a:r>
              <a:rPr sz="3600" spc="-29" baseline="3413" dirty="0" smtClean="0">
                <a:latin typeface="Calibri"/>
                <a:cs typeface="Calibri"/>
              </a:rPr>
              <a:t>r</a:t>
            </a:r>
            <a:r>
              <a:rPr sz="3600" spc="0" baseline="3413" dirty="0" smtClean="0">
                <a:latin typeface="Calibri"/>
                <a:cs typeface="Calibri"/>
              </a:rPr>
              <a:t>e</a:t>
            </a:r>
            <a:r>
              <a:rPr sz="3600" spc="-19" baseline="3413" dirty="0" smtClean="0">
                <a:latin typeface="Calibri"/>
                <a:cs typeface="Calibri"/>
              </a:rPr>
              <a:t>a</a:t>
            </a:r>
            <a:r>
              <a:rPr sz="3600" spc="0" baseline="3413" dirty="0" smtClean="0">
                <a:latin typeface="Calibri"/>
                <a:cs typeface="Calibri"/>
              </a:rPr>
              <a:t>tinine</a:t>
            </a:r>
            <a:r>
              <a:rPr sz="3600" spc="-9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cle</a:t>
            </a:r>
            <a:r>
              <a:rPr sz="3600" spc="4" baseline="3413" dirty="0" smtClean="0">
                <a:latin typeface="Calibri"/>
                <a:cs typeface="Calibri"/>
              </a:rPr>
              <a:t>a</a:t>
            </a:r>
            <a:r>
              <a:rPr sz="3600" spc="-44" baseline="3413" dirty="0" smtClean="0">
                <a:latin typeface="Calibri"/>
                <a:cs typeface="Calibri"/>
              </a:rPr>
              <a:t>r</a:t>
            </a:r>
            <a:r>
              <a:rPr sz="3600" spc="0" baseline="3413" dirty="0" smtClean="0">
                <a:latin typeface="Calibri"/>
                <a:cs typeface="Calibri"/>
              </a:rPr>
              <a:t>anc</a:t>
            </a:r>
            <a:r>
              <a:rPr sz="3600" spc="9" baseline="3413" dirty="0" smtClean="0">
                <a:latin typeface="Calibri"/>
                <a:cs typeface="Calibri"/>
              </a:rPr>
              <a:t>e</a:t>
            </a:r>
            <a:r>
              <a:rPr sz="3600" spc="0" baseline="3413" dirty="0" smtClean="0">
                <a:latin typeface="Calibri"/>
                <a:cs typeface="Calibri"/>
              </a:rPr>
              <a:t>.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535940" y="2630455"/>
            <a:ext cx="177800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5"/>
              </a:lnSpc>
              <a:spcBef>
                <a:spcPts val="127"/>
              </a:spcBef>
            </a:pPr>
            <a:r>
              <a:rPr sz="2400" spc="0" dirty="0" smtClean="0">
                <a:latin typeface="Arial"/>
                <a:cs typeface="Arial"/>
              </a:rPr>
              <a:t>•</a:t>
            </a:r>
            <a:endParaRPr sz="240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878840" y="2648839"/>
            <a:ext cx="306835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-4" baseline="3413" dirty="0" smtClean="0">
                <a:latin typeface="Calibri"/>
                <a:cs typeface="Calibri"/>
              </a:rPr>
              <a:t>In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1269238" y="2648839"/>
            <a:ext cx="522515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latin typeface="Calibri"/>
                <a:cs typeface="Calibri"/>
              </a:rPr>
              <a:t>this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874266" y="2648839"/>
            <a:ext cx="689715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-19" baseline="3413" dirty="0" smtClean="0">
                <a:latin typeface="Calibri"/>
                <a:cs typeface="Calibri"/>
              </a:rPr>
              <a:t>c</a:t>
            </a:r>
            <a:r>
              <a:rPr sz="3600" spc="0" baseline="3413" dirty="0" smtClean="0">
                <a:latin typeface="Calibri"/>
                <a:cs typeface="Calibri"/>
              </a:rPr>
              <a:t>as</a:t>
            </a:r>
            <a:r>
              <a:rPr sz="3600" spc="-4" baseline="3413" dirty="0" smtClean="0">
                <a:latin typeface="Calibri"/>
                <a:cs typeface="Calibri"/>
              </a:rPr>
              <a:t>e</a:t>
            </a:r>
            <a:r>
              <a:rPr sz="3600" spc="0" baseline="3413" dirty="0" smtClean="0">
                <a:latin typeface="Calibri"/>
                <a:cs typeface="Calibri"/>
              </a:rPr>
              <a:t>,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2646934" y="2648839"/>
            <a:ext cx="377869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latin typeface="Calibri"/>
                <a:cs typeface="Calibri"/>
              </a:rPr>
              <a:t>an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3107563" y="2648839"/>
            <a:ext cx="1198135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latin typeface="Calibri"/>
                <a:cs typeface="Calibri"/>
              </a:rPr>
              <a:t>al</a:t>
            </a:r>
            <a:r>
              <a:rPr sz="3600" spc="-19" baseline="3413" dirty="0" smtClean="0">
                <a:latin typeface="Calibri"/>
                <a:cs typeface="Calibri"/>
              </a:rPr>
              <a:t>t</a:t>
            </a:r>
            <a:r>
              <a:rPr sz="3600" spc="0" baseline="3413" dirty="0" smtClean="0">
                <a:latin typeface="Calibri"/>
                <a:cs typeface="Calibri"/>
              </a:rPr>
              <a:t>ern</a:t>
            </a:r>
            <a:r>
              <a:rPr sz="3600" spc="-25" baseline="3413" dirty="0" smtClean="0">
                <a:latin typeface="Calibri"/>
                <a:cs typeface="Calibri"/>
              </a:rPr>
              <a:t>at</a:t>
            </a:r>
            <a:r>
              <a:rPr sz="3600" spc="0" baseline="3413" dirty="0" smtClean="0">
                <a:latin typeface="Calibri"/>
                <a:cs typeface="Calibri"/>
              </a:rPr>
              <a:t>e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4389247" y="2648839"/>
            <a:ext cx="1047432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-9" baseline="3413" dirty="0" smtClean="0">
                <a:latin typeface="Calibri"/>
                <a:cs typeface="Calibri"/>
              </a:rPr>
              <a:t>m</a:t>
            </a:r>
            <a:r>
              <a:rPr sz="3600" spc="0" baseline="3413" dirty="0" smtClean="0">
                <a:latin typeface="Calibri"/>
                <a:cs typeface="Calibri"/>
              </a:rPr>
              <a:t>e</a:t>
            </a:r>
            <a:r>
              <a:rPr sz="3600" spc="-4" baseline="3413" dirty="0" smtClean="0">
                <a:latin typeface="Calibri"/>
                <a:cs typeface="Calibri"/>
              </a:rPr>
              <a:t>t</a:t>
            </a:r>
            <a:r>
              <a:rPr sz="3600" spc="0" baseline="3413" dirty="0" smtClean="0">
                <a:latin typeface="Calibri"/>
                <a:cs typeface="Calibri"/>
              </a:rPr>
              <a:t>hod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518785" y="2648839"/>
            <a:ext cx="692900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latin typeface="Calibri"/>
                <a:cs typeface="Calibri"/>
              </a:rPr>
              <a:t>mu</a:t>
            </a:r>
            <a:r>
              <a:rPr sz="3600" spc="-25" baseline="3413" dirty="0" smtClean="0">
                <a:latin typeface="Calibri"/>
                <a:cs typeface="Calibri"/>
              </a:rPr>
              <a:t>s</a:t>
            </a:r>
            <a:r>
              <a:rPr sz="3600" spc="0" baseline="3413" dirty="0" smtClean="0">
                <a:latin typeface="Calibri"/>
                <a:cs typeface="Calibri"/>
              </a:rPr>
              <a:t>t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6294501" y="2648839"/>
            <a:ext cx="382914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latin typeface="Calibri"/>
                <a:cs typeface="Calibri"/>
              </a:rPr>
              <a:t>be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759702" y="2648839"/>
            <a:ext cx="662265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latin typeface="Calibri"/>
                <a:cs typeface="Calibri"/>
              </a:rPr>
              <a:t>used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7504938" y="2648839"/>
            <a:ext cx="808116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latin typeface="Calibri"/>
                <a:cs typeface="Calibri"/>
              </a:rPr>
              <a:t>which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396732" y="2648839"/>
            <a:ext cx="257232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-9" baseline="3413" dirty="0" smtClean="0">
                <a:latin typeface="Calibri"/>
                <a:cs typeface="Calibri"/>
              </a:rPr>
              <a:t>is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78840" y="2941447"/>
            <a:ext cx="2318119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b="1" i="1" spc="0" baseline="3413" dirty="0" smtClean="0">
                <a:solidFill>
                  <a:srgbClr val="0033CC"/>
                </a:solidFill>
                <a:latin typeface="Calibri"/>
                <a:cs typeface="Calibri"/>
              </a:rPr>
              <a:t>Je</a:t>
            </a:r>
            <a:r>
              <a:rPr sz="3600" b="1" i="1" spc="-4" baseline="3413" dirty="0" smtClean="0">
                <a:solidFill>
                  <a:srgbClr val="0033CC"/>
                </a:solidFill>
                <a:latin typeface="Calibri"/>
                <a:cs typeface="Calibri"/>
              </a:rPr>
              <a:t>l</a:t>
            </a:r>
            <a:r>
              <a:rPr sz="3600" b="1" i="1" spc="0" baseline="3413" dirty="0" smtClean="0">
                <a:solidFill>
                  <a:srgbClr val="0033CC"/>
                </a:solidFill>
                <a:latin typeface="Calibri"/>
                <a:cs typeface="Calibri"/>
              </a:rPr>
              <a:t>lif</a:t>
            </a:r>
            <a:r>
              <a:rPr sz="3600" b="1" i="1" spc="-19" baseline="3413" dirty="0" smtClean="0">
                <a:solidFill>
                  <a:srgbClr val="0033CC"/>
                </a:solidFill>
                <a:latin typeface="Calibri"/>
                <a:cs typeface="Calibri"/>
              </a:rPr>
              <a:t>f</a:t>
            </a:r>
            <a:r>
              <a:rPr sz="3600" b="1" i="1" spc="0" baseline="3413" dirty="0" smtClean="0">
                <a:solidFill>
                  <a:srgbClr val="0033CC"/>
                </a:solidFill>
                <a:latin typeface="Calibri"/>
                <a:cs typeface="Calibri"/>
              </a:rPr>
              <a:t>e and</a:t>
            </a:r>
            <a:r>
              <a:rPr sz="3600" b="1" i="1" spc="-9" baseline="3413" dirty="0" smtClean="0">
                <a:solidFill>
                  <a:srgbClr val="0033CC"/>
                </a:solidFill>
                <a:latin typeface="Calibri"/>
                <a:cs typeface="Calibri"/>
              </a:rPr>
              <a:t> </a:t>
            </a:r>
            <a:r>
              <a:rPr sz="3600" b="1" i="1" spc="0" baseline="3413" dirty="0" smtClean="0">
                <a:solidFill>
                  <a:srgbClr val="0033CC"/>
                </a:solidFill>
                <a:latin typeface="Calibri"/>
                <a:cs typeface="Calibri"/>
              </a:rPr>
              <a:t>Je</a:t>
            </a:r>
            <a:r>
              <a:rPr sz="3600" b="1" i="1" spc="-4" baseline="3413" dirty="0" smtClean="0">
                <a:solidFill>
                  <a:srgbClr val="0033CC"/>
                </a:solidFill>
                <a:latin typeface="Calibri"/>
                <a:cs typeface="Calibri"/>
              </a:rPr>
              <a:t>l</a:t>
            </a:r>
            <a:r>
              <a:rPr sz="3600" b="1" i="1" spc="0" baseline="3413" dirty="0" smtClean="0">
                <a:solidFill>
                  <a:srgbClr val="0033CC"/>
                </a:solidFill>
                <a:latin typeface="Calibri"/>
                <a:cs typeface="Calibri"/>
              </a:rPr>
              <a:t>lif</a:t>
            </a:r>
            <a:r>
              <a:rPr sz="3600" b="1" i="1" spc="-19" baseline="3413" dirty="0" smtClean="0">
                <a:solidFill>
                  <a:srgbClr val="0033CC"/>
                </a:solidFill>
                <a:latin typeface="Calibri"/>
                <a:cs typeface="Calibri"/>
              </a:rPr>
              <a:t>f</a:t>
            </a:r>
            <a:r>
              <a:rPr sz="3600" b="1" i="1" spc="0" baseline="3413" dirty="0" smtClean="0">
                <a:solidFill>
                  <a:srgbClr val="0033CC"/>
                </a:solidFill>
                <a:latin typeface="Calibri"/>
                <a:cs typeface="Calibri"/>
              </a:rPr>
              <a:t>e</a:t>
            </a:r>
            <a:endParaRPr sz="2400" dirty="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224786" y="3810000"/>
            <a:ext cx="5547614" cy="1143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9059" marR="123443">
              <a:lnSpc>
                <a:spcPct val="150000"/>
              </a:lnSpc>
              <a:spcBef>
                <a:spcPts val="127"/>
              </a:spcBef>
            </a:pPr>
            <a:r>
              <a:rPr lang="en-US" sz="2400" b="1" dirty="0" err="1">
                <a:solidFill>
                  <a:srgbClr val="FF0000"/>
                </a:solidFill>
                <a:cs typeface="Calibri"/>
              </a:rPr>
              <a:t>Ess</a:t>
            </a:r>
            <a:r>
              <a:rPr lang="en-US" sz="2400" b="1" baseline="-25000" dirty="0" err="1">
                <a:solidFill>
                  <a:srgbClr val="FF0000"/>
                </a:solidFill>
                <a:cs typeface="Calibri"/>
              </a:rPr>
              <a:t>male</a:t>
            </a:r>
            <a:r>
              <a:rPr lang="en-US" sz="2400" b="1" dirty="0">
                <a:solidFill>
                  <a:srgbClr val="FF0000"/>
                </a:solidFill>
                <a:cs typeface="Calibri"/>
              </a:rPr>
              <a:t> </a:t>
            </a:r>
            <a:r>
              <a:rPr lang="en-US" sz="2400" b="1" dirty="0" smtClean="0">
                <a:solidFill>
                  <a:srgbClr val="FF0000"/>
                </a:solidFill>
                <a:cs typeface="Calibri"/>
              </a:rPr>
              <a:t>  = IBW[29.3 </a:t>
            </a:r>
            <a:r>
              <a:rPr lang="en-US" sz="2400" b="1" dirty="0">
                <a:solidFill>
                  <a:srgbClr val="FF0000"/>
                </a:solidFill>
                <a:cs typeface="Calibri"/>
              </a:rPr>
              <a:t>− (0.203 ⋅ age</a:t>
            </a:r>
            <a:r>
              <a:rPr lang="en-US" sz="2400" b="1" dirty="0" smtClean="0">
                <a:solidFill>
                  <a:srgbClr val="FF0000"/>
                </a:solidFill>
                <a:cs typeface="Calibri"/>
              </a:rPr>
              <a:t>)]</a:t>
            </a:r>
          </a:p>
          <a:p>
            <a:pPr marL="99059" marR="123443">
              <a:lnSpc>
                <a:spcPct val="150000"/>
              </a:lnSpc>
              <a:spcBef>
                <a:spcPts val="127"/>
              </a:spcBef>
            </a:pPr>
            <a:r>
              <a:rPr lang="en-US" sz="2400" b="1" dirty="0" err="1">
                <a:solidFill>
                  <a:srgbClr val="FF0000"/>
                </a:solidFill>
              </a:rPr>
              <a:t>Ess</a:t>
            </a:r>
            <a:r>
              <a:rPr lang="en-US" sz="2400" b="1" baseline="-25000" dirty="0" err="1">
                <a:solidFill>
                  <a:srgbClr val="FF0000"/>
                </a:solidFill>
              </a:rPr>
              <a:t>female</a:t>
            </a:r>
            <a:r>
              <a:rPr lang="en-US" sz="2400" b="1" dirty="0">
                <a:solidFill>
                  <a:srgbClr val="FF0000"/>
                </a:solidFill>
              </a:rPr>
              <a:t> = IBW[25.1 − (0.175 ⋅ age)]</a:t>
            </a:r>
            <a:endParaRPr sz="2400" b="1" dirty="0" smtClean="0">
              <a:solidFill>
                <a:srgbClr val="FF0000"/>
              </a:solidFill>
              <a:latin typeface="Calibri"/>
              <a:cs typeface="Calibri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535940" y="5339131"/>
            <a:ext cx="4235243" cy="106166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45720">
              <a:lnSpc>
                <a:spcPts val="2545"/>
              </a:lnSpc>
              <a:spcBef>
                <a:spcPts val="127"/>
              </a:spcBef>
            </a:pPr>
            <a:r>
              <a:rPr sz="3600" b="1" spc="0" baseline="3413" dirty="0" smtClean="0">
                <a:solidFill>
                  <a:srgbClr val="0000CC"/>
                </a:solidFill>
                <a:latin typeface="Calibri"/>
                <a:cs typeface="Calibri"/>
              </a:rPr>
              <a:t>Ess</a:t>
            </a:r>
            <a:r>
              <a:rPr sz="3600" spc="0" baseline="3413" dirty="0" smtClean="0">
                <a:latin typeface="Calibri"/>
                <a:cs typeface="Calibri"/>
              </a:rPr>
              <a:t>:</a:t>
            </a:r>
            <a:r>
              <a:rPr sz="3600" spc="-19" baseline="3413" dirty="0" smtClean="0">
                <a:latin typeface="Calibri"/>
                <a:cs typeface="Calibri"/>
              </a:rPr>
              <a:t> </a:t>
            </a:r>
            <a:r>
              <a:rPr sz="3600" spc="-29" baseline="3413" dirty="0" smtClean="0">
                <a:latin typeface="Calibri"/>
                <a:cs typeface="Calibri"/>
              </a:rPr>
              <a:t>e</a:t>
            </a:r>
            <a:r>
              <a:rPr sz="3600" spc="-44" baseline="3413" dirty="0" smtClean="0">
                <a:latin typeface="Calibri"/>
                <a:cs typeface="Calibri"/>
              </a:rPr>
              <a:t>x</a:t>
            </a:r>
            <a:r>
              <a:rPr sz="3600" spc="0" baseline="3413" dirty="0" smtClean="0">
                <a:latin typeface="Calibri"/>
                <a:cs typeface="Calibri"/>
              </a:rPr>
              <a:t>c</a:t>
            </a:r>
            <a:r>
              <a:rPr sz="3600" spc="-29" baseline="3413" dirty="0" smtClean="0">
                <a:latin typeface="Calibri"/>
                <a:cs typeface="Calibri"/>
              </a:rPr>
              <a:t>r</a:t>
            </a:r>
            <a:r>
              <a:rPr sz="3600" spc="0" baseline="3413" dirty="0" smtClean="0">
                <a:latin typeface="Calibri"/>
                <a:cs typeface="Calibri"/>
              </a:rPr>
              <a:t>e</a:t>
            </a:r>
            <a:r>
              <a:rPr sz="3600" spc="-4" baseline="3413" dirty="0" smtClean="0">
                <a:latin typeface="Calibri"/>
                <a:cs typeface="Calibri"/>
              </a:rPr>
              <a:t>t</a:t>
            </a:r>
            <a:r>
              <a:rPr sz="3600" spc="0" baseline="3413" dirty="0" smtClean="0">
                <a:latin typeface="Calibri"/>
                <a:cs typeface="Calibri"/>
              </a:rPr>
              <a:t>ion</a:t>
            </a:r>
            <a:r>
              <a:rPr sz="3600" spc="-29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of </a:t>
            </a:r>
            <a:r>
              <a:rPr sz="3600" spc="9" baseline="3413" dirty="0" smtClean="0">
                <a:latin typeface="Calibri"/>
                <a:cs typeface="Calibri"/>
              </a:rPr>
              <a:t>c</a:t>
            </a:r>
            <a:r>
              <a:rPr sz="3600" spc="-34" baseline="3413" dirty="0" smtClean="0">
                <a:latin typeface="Calibri"/>
                <a:cs typeface="Calibri"/>
              </a:rPr>
              <a:t>r</a:t>
            </a:r>
            <a:r>
              <a:rPr sz="3600" spc="0" baseline="3413" dirty="0" smtClean="0">
                <a:latin typeface="Calibri"/>
                <a:cs typeface="Calibri"/>
              </a:rPr>
              <a:t>e</a:t>
            </a:r>
            <a:r>
              <a:rPr sz="3600" spc="-14" baseline="3413" dirty="0" smtClean="0">
                <a:latin typeface="Calibri"/>
                <a:cs typeface="Calibri"/>
              </a:rPr>
              <a:t>a</a:t>
            </a:r>
            <a:r>
              <a:rPr sz="3600" spc="0" baseline="3413" dirty="0" smtClean="0">
                <a:latin typeface="Calibri"/>
                <a:cs typeface="Calibri"/>
              </a:rPr>
              <a:t>tinine</a:t>
            </a:r>
            <a:endParaRPr sz="2400" dirty="0">
              <a:latin typeface="Calibri"/>
              <a:cs typeface="Calibri"/>
            </a:endParaRPr>
          </a:p>
          <a:p>
            <a:pPr marL="12700">
              <a:lnSpc>
                <a:spcPts val="2880"/>
              </a:lnSpc>
              <a:spcBef>
                <a:spcPts val="16"/>
              </a:spcBef>
            </a:pPr>
            <a:r>
              <a:rPr sz="3600" b="1" spc="0" baseline="1137" dirty="0" smtClean="0">
                <a:solidFill>
                  <a:srgbClr val="0000CC"/>
                </a:solidFill>
                <a:latin typeface="Calibri"/>
                <a:cs typeface="Calibri"/>
              </a:rPr>
              <a:t>I</a:t>
            </a:r>
            <a:r>
              <a:rPr sz="3600" b="1" spc="-25" baseline="1137" dirty="0" smtClean="0">
                <a:solidFill>
                  <a:srgbClr val="0000CC"/>
                </a:solidFill>
                <a:latin typeface="Calibri"/>
                <a:cs typeface="Calibri"/>
              </a:rPr>
              <a:t>B</a:t>
            </a:r>
            <a:r>
              <a:rPr sz="3600" b="1" spc="0" baseline="1137" dirty="0" smtClean="0">
                <a:solidFill>
                  <a:srgbClr val="0000CC"/>
                </a:solidFill>
                <a:latin typeface="Calibri"/>
                <a:cs typeface="Calibri"/>
              </a:rPr>
              <a:t>W</a:t>
            </a:r>
            <a:r>
              <a:rPr sz="3600" spc="0" baseline="1137" dirty="0" smtClean="0">
                <a:latin typeface="Calibri"/>
                <a:cs typeface="Calibri"/>
              </a:rPr>
              <a:t>:</a:t>
            </a:r>
            <a:r>
              <a:rPr sz="3600" spc="-29" baseline="1137" dirty="0" smtClean="0">
                <a:latin typeface="Calibri"/>
                <a:cs typeface="Calibri"/>
              </a:rPr>
              <a:t> </a:t>
            </a:r>
            <a:r>
              <a:rPr sz="3600" spc="0" baseline="1137" dirty="0" smtClean="0">
                <a:latin typeface="Calibri"/>
                <a:cs typeface="Calibri"/>
              </a:rPr>
              <a:t>ide</a:t>
            </a:r>
            <a:r>
              <a:rPr sz="3600" spc="4" baseline="1137" dirty="0" smtClean="0">
                <a:latin typeface="Calibri"/>
                <a:cs typeface="Calibri"/>
              </a:rPr>
              <a:t>a</a:t>
            </a:r>
            <a:r>
              <a:rPr sz="3600" spc="0" baseline="1137" dirty="0" smtClean="0">
                <a:latin typeface="Calibri"/>
                <a:cs typeface="Calibri"/>
              </a:rPr>
              <a:t>l bo</a:t>
            </a:r>
            <a:r>
              <a:rPr sz="3600" spc="-9" baseline="1137" dirty="0" smtClean="0">
                <a:latin typeface="Calibri"/>
                <a:cs typeface="Calibri"/>
              </a:rPr>
              <a:t>d</a:t>
            </a:r>
            <a:r>
              <a:rPr sz="3600" spc="0" baseline="1137" dirty="0" smtClean="0">
                <a:latin typeface="Calibri"/>
                <a:cs typeface="Calibri"/>
              </a:rPr>
              <a:t>y </a:t>
            </a:r>
            <a:r>
              <a:rPr sz="3600" spc="-19" baseline="1137" dirty="0" smtClean="0">
                <a:latin typeface="Calibri"/>
                <a:cs typeface="Calibri"/>
              </a:rPr>
              <a:t>w</a:t>
            </a:r>
            <a:r>
              <a:rPr sz="3600" spc="0" baseline="1137" dirty="0" smtClean="0">
                <a:latin typeface="Calibri"/>
                <a:cs typeface="Calibri"/>
              </a:rPr>
              <a:t>eig</a:t>
            </a:r>
            <a:r>
              <a:rPr sz="3600" spc="-19" baseline="1137" dirty="0" smtClean="0">
                <a:latin typeface="Calibri"/>
                <a:cs typeface="Calibri"/>
              </a:rPr>
              <a:t>h</a:t>
            </a:r>
            <a:r>
              <a:rPr sz="3600" spc="0" baseline="1137" dirty="0" smtClean="0">
                <a:latin typeface="Calibri"/>
                <a:cs typeface="Calibri"/>
              </a:rPr>
              <a:t>t</a:t>
            </a:r>
            <a:r>
              <a:rPr sz="3600" spc="-14" baseline="1137" dirty="0" smtClean="0">
                <a:latin typeface="Calibri"/>
                <a:cs typeface="Calibri"/>
              </a:rPr>
              <a:t> </a:t>
            </a:r>
            <a:r>
              <a:rPr sz="3600" spc="0" baseline="1137" dirty="0" smtClean="0">
                <a:latin typeface="Calibri"/>
                <a:cs typeface="Calibri"/>
              </a:rPr>
              <a:t>(kg</a:t>
            </a:r>
            <a:r>
              <a:rPr lang="ar-IQ" sz="3600" spc="0" baseline="1137" dirty="0" smtClean="0">
                <a:latin typeface="Calibri"/>
                <a:cs typeface="Calibri"/>
              </a:rPr>
              <a:t>(</a:t>
            </a:r>
            <a:endParaRPr sz="2400" dirty="0">
              <a:latin typeface="Calibri"/>
              <a:cs typeface="Calibri"/>
            </a:endParaRPr>
          </a:p>
          <a:p>
            <a:pPr marL="12700" marR="45720">
              <a:lnSpc>
                <a:spcPts val="2880"/>
              </a:lnSpc>
            </a:pPr>
            <a:r>
              <a:rPr sz="3600" b="1" spc="0" baseline="1137" dirty="0" smtClean="0">
                <a:solidFill>
                  <a:srgbClr val="0000CC"/>
                </a:solidFill>
                <a:latin typeface="Calibri"/>
                <a:cs typeface="Calibri"/>
              </a:rPr>
              <a:t>A</a:t>
            </a:r>
            <a:r>
              <a:rPr sz="3600" b="1" spc="-19" baseline="1137" dirty="0" smtClean="0">
                <a:solidFill>
                  <a:srgbClr val="0000CC"/>
                </a:solidFill>
                <a:latin typeface="Calibri"/>
                <a:cs typeface="Calibri"/>
              </a:rPr>
              <a:t>g</a:t>
            </a:r>
            <a:r>
              <a:rPr sz="3600" b="1" spc="0" baseline="1137" dirty="0" smtClean="0">
                <a:solidFill>
                  <a:srgbClr val="0000CC"/>
                </a:solidFill>
                <a:latin typeface="Calibri"/>
                <a:cs typeface="Calibri"/>
              </a:rPr>
              <a:t>e</a:t>
            </a:r>
            <a:r>
              <a:rPr sz="3600" spc="-19" baseline="1137" dirty="0" smtClean="0">
                <a:latin typeface="Calibri"/>
                <a:cs typeface="Calibri"/>
              </a:rPr>
              <a:t> </a:t>
            </a:r>
            <a:r>
              <a:rPr sz="3600" spc="0" baseline="1137" dirty="0" smtClean="0">
                <a:latin typeface="Calibri"/>
                <a:cs typeface="Calibri"/>
              </a:rPr>
              <a:t>(</a:t>
            </a:r>
            <a:r>
              <a:rPr sz="3600" spc="-14" baseline="1137" dirty="0" smtClean="0">
                <a:latin typeface="Calibri"/>
                <a:cs typeface="Calibri"/>
              </a:rPr>
              <a:t>y</a:t>
            </a:r>
            <a:r>
              <a:rPr sz="3600" spc="0" baseline="1137" dirty="0" smtClean="0">
                <a:latin typeface="Calibri"/>
                <a:cs typeface="Calibri"/>
              </a:rPr>
              <a:t>e</a:t>
            </a:r>
            <a:r>
              <a:rPr sz="3600" spc="4" baseline="1137" dirty="0" smtClean="0">
                <a:latin typeface="Calibri"/>
                <a:cs typeface="Calibri"/>
              </a:rPr>
              <a:t>a</a:t>
            </a:r>
            <a:r>
              <a:rPr sz="3600" spc="-34" baseline="1137" dirty="0" smtClean="0">
                <a:latin typeface="Calibri"/>
                <a:cs typeface="Calibri"/>
              </a:rPr>
              <a:t>r</a:t>
            </a:r>
            <a:r>
              <a:rPr sz="3600" spc="0" baseline="1137" dirty="0" smtClean="0">
                <a:latin typeface="Calibri"/>
                <a:cs typeface="Calibri"/>
              </a:rPr>
              <a:t>s</a:t>
            </a:r>
            <a:r>
              <a:rPr lang="ar-IQ" sz="3600" spc="0" baseline="1137" dirty="0" smtClean="0">
                <a:latin typeface="Calibri"/>
                <a:cs typeface="Calibri"/>
              </a:rPr>
              <a:t>(</a:t>
            </a:r>
            <a:endParaRPr sz="2400" dirty="0">
              <a:latin typeface="Calibri"/>
              <a:cs typeface="Calibri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466252" y="3288268"/>
            <a:ext cx="867774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en-US" sz="2400" dirty="0"/>
              <a:t>The </a:t>
            </a:r>
            <a:r>
              <a:rPr lang="en-US" sz="2400" dirty="0" smtClean="0"/>
              <a:t>first step </a:t>
            </a:r>
            <a:r>
              <a:rPr lang="en-US" sz="2400" dirty="0"/>
              <a:t>in this method is to estimate </a:t>
            </a:r>
            <a:r>
              <a:rPr lang="en-US" sz="2400" dirty="0" err="1"/>
              <a:t>creatinine</a:t>
            </a:r>
            <a:r>
              <a:rPr lang="en-US" sz="2400" dirty="0"/>
              <a:t> </a:t>
            </a:r>
            <a:r>
              <a:rPr lang="en-US" sz="2400" dirty="0" smtClean="0"/>
              <a:t>production:</a:t>
            </a:r>
            <a:endParaRPr lang="ar-IQ" sz="2400" dirty="0"/>
          </a:p>
        </p:txBody>
      </p:sp>
    </p:spTree>
    <p:extLst>
      <p:ext uri="{BB962C8B-B14F-4D97-AF65-F5344CB8AC3E}">
        <p14:creationId xmlns:p14="http://schemas.microsoft.com/office/powerpoint/2010/main" val="4265148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ject 15"/>
          <p:cNvSpPr/>
          <p:nvPr/>
        </p:nvSpPr>
        <p:spPr>
          <a:xfrm>
            <a:off x="2699766" y="3657600"/>
            <a:ext cx="2592323" cy="0"/>
          </a:xfrm>
          <a:custGeom>
            <a:avLst/>
            <a:gdLst/>
            <a:ahLst/>
            <a:cxnLst/>
            <a:rect l="l" t="t" r="r" b="b"/>
            <a:pathLst>
              <a:path w="2592323">
                <a:moveTo>
                  <a:pt x="2592323" y="0"/>
                </a:moveTo>
                <a:lnTo>
                  <a:pt x="0" y="0"/>
                </a:lnTo>
              </a:path>
            </a:pathLst>
          </a:custGeom>
          <a:ln w="19050">
            <a:solidFill>
              <a:srgbClr val="0033CC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" name="object 13"/>
          <p:cNvSpPr txBox="1"/>
          <p:nvPr/>
        </p:nvSpPr>
        <p:spPr>
          <a:xfrm>
            <a:off x="1698117" y="533400"/>
            <a:ext cx="4114185" cy="4323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60"/>
              </a:lnSpc>
              <a:spcBef>
                <a:spcPts val="168"/>
              </a:spcBef>
            </a:pP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E</a:t>
            </a:r>
            <a:r>
              <a:rPr sz="4800" b="1" spc="-34" baseline="3413" dirty="0" smtClean="0">
                <a:solidFill>
                  <a:srgbClr val="FF0000"/>
                </a:solidFill>
                <a:latin typeface="Calibri"/>
                <a:cs typeface="Calibri"/>
              </a:rPr>
              <a:t>s</a:t>
            </a: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tim</a:t>
            </a:r>
            <a:r>
              <a:rPr sz="4800" b="1" spc="-9" baseline="3413" dirty="0" smtClean="0">
                <a:solidFill>
                  <a:srgbClr val="FF0000"/>
                </a:solidFill>
                <a:latin typeface="Calibri"/>
                <a:cs typeface="Calibri"/>
              </a:rPr>
              <a:t>a</a:t>
            </a: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tion</a:t>
            </a:r>
            <a:r>
              <a:rPr sz="4800" b="1" spc="-50" baseline="3413" dirty="0" smtClean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of </a:t>
            </a:r>
            <a:r>
              <a:rPr sz="4800" b="1" spc="9" baseline="3413" dirty="0" smtClean="0">
                <a:solidFill>
                  <a:srgbClr val="FF0000"/>
                </a:solidFill>
                <a:latin typeface="Calibri"/>
                <a:cs typeface="Calibri"/>
              </a:rPr>
              <a:t>c</a:t>
            </a:r>
            <a:r>
              <a:rPr sz="4800" b="1" spc="-34" baseline="3413" dirty="0" smtClean="0">
                <a:solidFill>
                  <a:srgbClr val="FF0000"/>
                </a:solidFill>
                <a:latin typeface="Calibri"/>
                <a:cs typeface="Calibri"/>
              </a:rPr>
              <a:t>r</a:t>
            </a: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e</a:t>
            </a:r>
            <a:r>
              <a:rPr sz="4800" b="1" spc="-25" baseline="3413" dirty="0" smtClean="0">
                <a:solidFill>
                  <a:srgbClr val="FF0000"/>
                </a:solidFill>
                <a:latin typeface="Calibri"/>
                <a:cs typeface="Calibri"/>
              </a:rPr>
              <a:t>a</a:t>
            </a: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tinine</a:t>
            </a:r>
            <a:endParaRPr sz="3200" dirty="0">
              <a:latin typeface="Calibri"/>
              <a:cs typeface="Calibri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5814754" y="533400"/>
            <a:ext cx="1692969" cy="4323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60"/>
              </a:lnSpc>
              <a:spcBef>
                <a:spcPts val="168"/>
              </a:spcBef>
            </a:pP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clea</a:t>
            </a:r>
            <a:r>
              <a:rPr sz="4800" b="1" spc="-64" baseline="3413" dirty="0" smtClean="0">
                <a:solidFill>
                  <a:srgbClr val="FF0000"/>
                </a:solidFill>
                <a:latin typeface="Calibri"/>
                <a:cs typeface="Calibri"/>
              </a:rPr>
              <a:t>r</a:t>
            </a: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ance</a:t>
            </a:r>
            <a:endParaRPr sz="3200" dirty="0">
              <a:latin typeface="Calibri"/>
              <a:cs typeface="Calibri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535940" y="2744851"/>
            <a:ext cx="1253949" cy="37934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20"/>
              </a:lnSpc>
              <a:spcBef>
                <a:spcPts val="146"/>
              </a:spcBef>
            </a:pPr>
            <a:r>
              <a:rPr sz="3600" spc="0" baseline="10240" dirty="0" smtClean="0">
                <a:solidFill>
                  <a:srgbClr val="0033CC"/>
                </a:solidFill>
                <a:latin typeface="Calibri"/>
                <a:cs typeface="Calibri"/>
              </a:rPr>
              <a:t>Ess</a:t>
            </a:r>
            <a:r>
              <a:rPr sz="2400" spc="-14" baseline="-5120" dirty="0" smtClean="0">
                <a:solidFill>
                  <a:srgbClr val="0033CC"/>
                </a:solidFill>
                <a:latin typeface="Calibri"/>
                <a:cs typeface="Calibri"/>
              </a:rPr>
              <a:t>c</a:t>
            </a:r>
            <a:r>
              <a:rPr sz="2400" spc="0" baseline="-5120" dirty="0" smtClean="0">
                <a:solidFill>
                  <a:srgbClr val="0033CC"/>
                </a:solidFill>
                <a:latin typeface="Calibri"/>
                <a:cs typeface="Calibri"/>
              </a:rPr>
              <a:t>o</a:t>
            </a:r>
            <a:r>
              <a:rPr sz="2400" spc="-4" baseline="-5120" dirty="0" smtClean="0">
                <a:solidFill>
                  <a:srgbClr val="0033CC"/>
                </a:solidFill>
                <a:latin typeface="Calibri"/>
                <a:cs typeface="Calibri"/>
              </a:rPr>
              <a:t>r</a:t>
            </a:r>
            <a:r>
              <a:rPr sz="2400" spc="-29" baseline="-5120" dirty="0" smtClean="0">
                <a:solidFill>
                  <a:srgbClr val="0033CC"/>
                </a:solidFill>
                <a:latin typeface="Calibri"/>
                <a:cs typeface="Calibri"/>
              </a:rPr>
              <a:t>r</a:t>
            </a:r>
            <a:r>
              <a:rPr sz="2400" spc="0" baseline="-5120" dirty="0" smtClean="0">
                <a:solidFill>
                  <a:srgbClr val="0033CC"/>
                </a:solidFill>
                <a:latin typeface="Calibri"/>
                <a:cs typeface="Calibri"/>
              </a:rPr>
              <a:t>e</a:t>
            </a:r>
            <a:r>
              <a:rPr sz="2400" spc="-4" baseline="-5120" dirty="0" smtClean="0">
                <a:solidFill>
                  <a:srgbClr val="0033CC"/>
                </a:solidFill>
                <a:latin typeface="Calibri"/>
                <a:cs typeface="Calibri"/>
              </a:rPr>
              <a:t>ct</a:t>
            </a:r>
            <a:r>
              <a:rPr sz="2400" spc="0" baseline="-5120" dirty="0" smtClean="0">
                <a:solidFill>
                  <a:srgbClr val="0033CC"/>
                </a:solidFill>
                <a:latin typeface="Calibri"/>
                <a:cs typeface="Calibri"/>
              </a:rPr>
              <a:t>ed</a:t>
            </a:r>
            <a:endParaRPr sz="1600" dirty="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819400" y="3278251"/>
            <a:ext cx="3037383" cy="37934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30"/>
              </a:lnSpc>
              <a:spcBef>
                <a:spcPts val="146"/>
              </a:spcBef>
            </a:pPr>
            <a:r>
              <a:rPr lang="en-US" sz="2400" dirty="0">
                <a:solidFill>
                  <a:srgbClr val="0000CC"/>
                </a:solidFill>
              </a:rPr>
              <a:t>[</a:t>
            </a:r>
            <a:r>
              <a:rPr sz="3600" spc="-4" baseline="10240" dirty="0" smtClean="0">
                <a:solidFill>
                  <a:srgbClr val="0033CC"/>
                </a:solidFill>
                <a:latin typeface="Calibri"/>
                <a:cs typeface="Calibri"/>
              </a:rPr>
              <a:t>4</a:t>
            </a:r>
            <a:r>
              <a:rPr sz="3600" spc="0" baseline="10240" dirty="0" smtClean="0">
                <a:solidFill>
                  <a:srgbClr val="0033CC"/>
                </a:solidFill>
                <a:latin typeface="Calibri"/>
                <a:cs typeface="Calibri"/>
              </a:rPr>
              <a:t>I</a:t>
            </a:r>
            <a:r>
              <a:rPr sz="3600" spc="-25" baseline="10240" dirty="0" smtClean="0">
                <a:solidFill>
                  <a:srgbClr val="0033CC"/>
                </a:solidFill>
                <a:latin typeface="Calibri"/>
                <a:cs typeface="Calibri"/>
              </a:rPr>
              <a:t>B</a:t>
            </a:r>
            <a:r>
              <a:rPr sz="3600" spc="0" baseline="10240" dirty="0" smtClean="0">
                <a:solidFill>
                  <a:srgbClr val="0033CC"/>
                </a:solidFill>
                <a:latin typeface="Calibri"/>
                <a:cs typeface="Calibri"/>
              </a:rPr>
              <a:t>W(</a:t>
            </a:r>
            <a:r>
              <a:rPr sz="3600" spc="4" baseline="10240" dirty="0" smtClean="0">
                <a:solidFill>
                  <a:srgbClr val="0033CC"/>
                </a:solidFill>
                <a:latin typeface="Calibri"/>
                <a:cs typeface="Calibri"/>
              </a:rPr>
              <a:t>S</a:t>
            </a:r>
            <a:r>
              <a:rPr sz="3600" spc="0" baseline="10240" dirty="0" smtClean="0">
                <a:solidFill>
                  <a:srgbClr val="0033CC"/>
                </a:solidFill>
                <a:latin typeface="Calibri"/>
                <a:cs typeface="Calibri"/>
              </a:rPr>
              <a:t>c</a:t>
            </a:r>
            <a:r>
              <a:rPr sz="3600" spc="9" baseline="10240" dirty="0" smtClean="0">
                <a:solidFill>
                  <a:srgbClr val="0033CC"/>
                </a:solidFill>
                <a:latin typeface="Calibri"/>
                <a:cs typeface="Calibri"/>
              </a:rPr>
              <a:t>r</a:t>
            </a:r>
            <a:r>
              <a:rPr sz="2400" spc="0" baseline="-5120" dirty="0" smtClean="0">
                <a:solidFill>
                  <a:srgbClr val="0033CC"/>
                </a:solidFill>
                <a:latin typeface="Calibri"/>
                <a:cs typeface="Calibri"/>
              </a:rPr>
              <a:t>2</a:t>
            </a:r>
            <a:r>
              <a:rPr sz="2400" spc="151" baseline="-5120" dirty="0" smtClean="0">
                <a:solidFill>
                  <a:srgbClr val="0033CC"/>
                </a:solidFill>
                <a:latin typeface="Calibri"/>
                <a:cs typeface="Calibri"/>
              </a:rPr>
              <a:t> </a:t>
            </a:r>
            <a:r>
              <a:rPr sz="3600" spc="0" baseline="10240" dirty="0" smtClean="0">
                <a:solidFill>
                  <a:srgbClr val="0033CC"/>
                </a:solidFill>
                <a:latin typeface="Calibri"/>
                <a:cs typeface="Calibri"/>
              </a:rPr>
              <a:t>–</a:t>
            </a:r>
            <a:r>
              <a:rPr sz="3600" spc="-9" baseline="10240" dirty="0" smtClean="0">
                <a:solidFill>
                  <a:srgbClr val="0033CC"/>
                </a:solidFill>
                <a:latin typeface="Calibri"/>
                <a:cs typeface="Calibri"/>
              </a:rPr>
              <a:t> </a:t>
            </a:r>
            <a:r>
              <a:rPr sz="3600" spc="0" baseline="10240" dirty="0" smtClean="0">
                <a:solidFill>
                  <a:srgbClr val="0033CC"/>
                </a:solidFill>
                <a:latin typeface="Calibri"/>
                <a:cs typeface="Calibri"/>
              </a:rPr>
              <a:t>S</a:t>
            </a:r>
            <a:r>
              <a:rPr sz="3600" spc="4" baseline="10240" dirty="0" smtClean="0">
                <a:solidFill>
                  <a:srgbClr val="0033CC"/>
                </a:solidFill>
                <a:latin typeface="Calibri"/>
                <a:cs typeface="Calibri"/>
              </a:rPr>
              <a:t>c</a:t>
            </a:r>
            <a:r>
              <a:rPr sz="3600" spc="9" baseline="10240" dirty="0" smtClean="0">
                <a:solidFill>
                  <a:srgbClr val="0033CC"/>
                </a:solidFill>
                <a:latin typeface="Calibri"/>
                <a:cs typeface="Calibri"/>
              </a:rPr>
              <a:t>r</a:t>
            </a:r>
            <a:r>
              <a:rPr sz="2400" spc="-4" baseline="-5120" dirty="0" smtClean="0">
                <a:solidFill>
                  <a:srgbClr val="0033CC"/>
                </a:solidFill>
                <a:latin typeface="Calibri"/>
                <a:cs typeface="Calibri"/>
              </a:rPr>
              <a:t>1</a:t>
            </a:r>
            <a:r>
              <a:rPr lang="en-US" sz="2400" dirty="0">
                <a:solidFill>
                  <a:srgbClr val="0000CC"/>
                </a:solidFill>
              </a:rPr>
              <a:t>)]</a:t>
            </a:r>
            <a:endParaRPr lang="ar-IQ" sz="2400" dirty="0">
              <a:solidFill>
                <a:srgbClr val="0000CC"/>
              </a:solidFill>
            </a:endParaRPr>
          </a:p>
          <a:p>
            <a:pPr marL="12700">
              <a:lnSpc>
                <a:spcPts val="2930"/>
              </a:lnSpc>
              <a:spcBef>
                <a:spcPts val="146"/>
              </a:spcBef>
            </a:pPr>
            <a:endParaRPr sz="2400" dirty="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535940" y="3479800"/>
            <a:ext cx="439332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solidFill>
                  <a:srgbClr val="0033CC"/>
                </a:solidFill>
                <a:latin typeface="Calibri"/>
                <a:cs typeface="Calibri"/>
              </a:rPr>
              <a:t>E</a:t>
            </a:r>
            <a:r>
              <a:rPr sz="3600" spc="-9" baseline="3413" dirty="0" smtClean="0">
                <a:solidFill>
                  <a:srgbClr val="0033CC"/>
                </a:solidFill>
                <a:latin typeface="Calibri"/>
                <a:cs typeface="Calibri"/>
              </a:rPr>
              <a:t> </a:t>
            </a:r>
            <a:r>
              <a:rPr sz="3600" spc="0" baseline="3413" dirty="0" smtClean="0">
                <a:solidFill>
                  <a:srgbClr val="0033CC"/>
                </a:solidFill>
                <a:latin typeface="Calibri"/>
                <a:cs typeface="Calibri"/>
              </a:rPr>
              <a:t>=</a:t>
            </a:r>
            <a:endParaRPr sz="2400" dirty="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972108" y="3429000"/>
            <a:ext cx="1255012" cy="37934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20"/>
              </a:lnSpc>
              <a:spcBef>
                <a:spcPts val="146"/>
              </a:spcBef>
            </a:pPr>
            <a:r>
              <a:rPr sz="3600" spc="0" baseline="10240" dirty="0" smtClean="0">
                <a:solidFill>
                  <a:srgbClr val="0033CC"/>
                </a:solidFill>
                <a:latin typeface="Calibri"/>
                <a:cs typeface="Calibri"/>
              </a:rPr>
              <a:t>Ess</a:t>
            </a:r>
            <a:r>
              <a:rPr sz="2400" spc="-14" baseline="-5120" dirty="0" smtClean="0">
                <a:solidFill>
                  <a:srgbClr val="0033CC"/>
                </a:solidFill>
                <a:latin typeface="Calibri"/>
                <a:cs typeface="Calibri"/>
              </a:rPr>
              <a:t>c</a:t>
            </a:r>
            <a:r>
              <a:rPr sz="2400" spc="0" baseline="-5120" dirty="0" smtClean="0">
                <a:solidFill>
                  <a:srgbClr val="0033CC"/>
                </a:solidFill>
                <a:latin typeface="Calibri"/>
                <a:cs typeface="Calibri"/>
              </a:rPr>
              <a:t>o</a:t>
            </a:r>
            <a:r>
              <a:rPr sz="2400" spc="-4" baseline="-5120" dirty="0" smtClean="0">
                <a:solidFill>
                  <a:srgbClr val="0033CC"/>
                </a:solidFill>
                <a:latin typeface="Calibri"/>
                <a:cs typeface="Calibri"/>
              </a:rPr>
              <a:t>r</a:t>
            </a:r>
            <a:r>
              <a:rPr sz="2400" spc="-29" baseline="-5120" dirty="0" smtClean="0">
                <a:solidFill>
                  <a:srgbClr val="0033CC"/>
                </a:solidFill>
                <a:latin typeface="Calibri"/>
                <a:cs typeface="Calibri"/>
              </a:rPr>
              <a:t>r</a:t>
            </a:r>
            <a:r>
              <a:rPr sz="2400" spc="9" baseline="-5120" dirty="0" smtClean="0">
                <a:solidFill>
                  <a:srgbClr val="0033CC"/>
                </a:solidFill>
                <a:latin typeface="Calibri"/>
                <a:cs typeface="Calibri"/>
              </a:rPr>
              <a:t>e</a:t>
            </a:r>
            <a:r>
              <a:rPr sz="2400" spc="0" baseline="-5120" dirty="0" smtClean="0">
                <a:solidFill>
                  <a:srgbClr val="0033CC"/>
                </a:solidFill>
                <a:latin typeface="Calibri"/>
                <a:cs typeface="Calibri"/>
              </a:rPr>
              <a:t>c</a:t>
            </a:r>
            <a:r>
              <a:rPr sz="2400" spc="-9" baseline="-5120" dirty="0" smtClean="0">
                <a:solidFill>
                  <a:srgbClr val="0033CC"/>
                </a:solidFill>
                <a:latin typeface="Calibri"/>
                <a:cs typeface="Calibri"/>
              </a:rPr>
              <a:t>t</a:t>
            </a:r>
            <a:r>
              <a:rPr sz="2400" spc="0" baseline="-5120" dirty="0" smtClean="0">
                <a:solidFill>
                  <a:srgbClr val="0033CC"/>
                </a:solidFill>
                <a:latin typeface="Calibri"/>
                <a:cs typeface="Calibri"/>
              </a:rPr>
              <a:t>ed</a:t>
            </a:r>
            <a:endParaRPr sz="1600" dirty="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337562" y="3556000"/>
            <a:ext cx="222910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solidFill>
                  <a:srgbClr val="0033CC"/>
                </a:solidFill>
                <a:latin typeface="Calibri"/>
                <a:cs typeface="Calibri"/>
              </a:rPr>
              <a:t>–</a:t>
            </a:r>
            <a:endParaRPr sz="2400" dirty="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811651" y="3708400"/>
            <a:ext cx="345428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solidFill>
                  <a:srgbClr val="0033CC"/>
                </a:solidFill>
                <a:latin typeface="Calibri"/>
                <a:cs typeface="Calibri"/>
              </a:rPr>
              <a:t>Δt</a:t>
            </a:r>
            <a:endParaRPr sz="2400" dirty="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35940" y="4253993"/>
            <a:ext cx="5284859" cy="3942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045"/>
              </a:lnSpc>
              <a:spcBef>
                <a:spcPts val="152"/>
              </a:spcBef>
            </a:pPr>
            <a:r>
              <a:rPr sz="3600" spc="0" baseline="9102" dirty="0" smtClean="0">
                <a:solidFill>
                  <a:srgbClr val="0033CC"/>
                </a:solidFill>
                <a:latin typeface="Calibri"/>
                <a:cs typeface="Calibri"/>
              </a:rPr>
              <a:t>C</a:t>
            </a:r>
            <a:r>
              <a:rPr sz="3600" spc="4" baseline="9102" dirty="0" smtClean="0">
                <a:solidFill>
                  <a:srgbClr val="0033CC"/>
                </a:solidFill>
                <a:latin typeface="Calibri"/>
                <a:cs typeface="Calibri"/>
              </a:rPr>
              <a:t>r</a:t>
            </a:r>
            <a:r>
              <a:rPr sz="3600" spc="0" baseline="9102" dirty="0" smtClean="0">
                <a:solidFill>
                  <a:srgbClr val="0033CC"/>
                </a:solidFill>
                <a:latin typeface="Calibri"/>
                <a:cs typeface="Calibri"/>
              </a:rPr>
              <a:t>Cl</a:t>
            </a:r>
            <a:r>
              <a:rPr sz="3600" spc="-29" baseline="9102" dirty="0" smtClean="0">
                <a:solidFill>
                  <a:srgbClr val="0033CC"/>
                </a:solidFill>
                <a:latin typeface="Calibri"/>
                <a:cs typeface="Calibri"/>
              </a:rPr>
              <a:t> </a:t>
            </a:r>
            <a:r>
              <a:rPr sz="3600" spc="0" baseline="9102" dirty="0" smtClean="0">
                <a:solidFill>
                  <a:srgbClr val="0033CC"/>
                </a:solidFill>
                <a:latin typeface="Calibri"/>
                <a:cs typeface="Calibri"/>
              </a:rPr>
              <a:t>(in</a:t>
            </a:r>
            <a:r>
              <a:rPr sz="3600" spc="-9" baseline="9102" dirty="0" smtClean="0">
                <a:solidFill>
                  <a:srgbClr val="0033CC"/>
                </a:solidFill>
                <a:latin typeface="Calibri"/>
                <a:cs typeface="Calibri"/>
              </a:rPr>
              <a:t> </a:t>
            </a:r>
            <a:r>
              <a:rPr sz="3600" spc="0" baseline="9102" dirty="0" smtClean="0">
                <a:solidFill>
                  <a:srgbClr val="0033CC"/>
                </a:solidFill>
                <a:latin typeface="Calibri"/>
                <a:cs typeface="Calibri"/>
              </a:rPr>
              <a:t>mL/min</a:t>
            </a:r>
            <a:r>
              <a:rPr sz="3600" spc="-14" baseline="9102" dirty="0" smtClean="0">
                <a:solidFill>
                  <a:srgbClr val="0033CC"/>
                </a:solidFill>
                <a:latin typeface="Calibri"/>
                <a:cs typeface="Calibri"/>
              </a:rPr>
              <a:t> </a:t>
            </a:r>
            <a:r>
              <a:rPr sz="3600" spc="0" baseline="9102" dirty="0" smtClean="0">
                <a:solidFill>
                  <a:srgbClr val="0033CC"/>
                </a:solidFill>
                <a:latin typeface="Calibri"/>
                <a:cs typeface="Calibri"/>
              </a:rPr>
              <a:t>/ 1</a:t>
            </a:r>
            <a:r>
              <a:rPr sz="3600" spc="-4" baseline="9102" dirty="0" smtClean="0">
                <a:solidFill>
                  <a:srgbClr val="0033CC"/>
                </a:solidFill>
                <a:latin typeface="Calibri"/>
                <a:cs typeface="Calibri"/>
              </a:rPr>
              <a:t>.73</a:t>
            </a:r>
            <a:r>
              <a:rPr sz="3600" spc="4" baseline="9102" dirty="0" smtClean="0">
                <a:solidFill>
                  <a:srgbClr val="0033CC"/>
                </a:solidFill>
                <a:latin typeface="Calibri"/>
                <a:cs typeface="Calibri"/>
              </a:rPr>
              <a:t>m</a:t>
            </a:r>
            <a:r>
              <a:rPr sz="2400" spc="-4" baseline="39253" dirty="0" smtClean="0">
                <a:solidFill>
                  <a:srgbClr val="0033CC"/>
                </a:solidFill>
                <a:latin typeface="Calibri"/>
                <a:cs typeface="Calibri"/>
              </a:rPr>
              <a:t>2</a:t>
            </a:r>
            <a:r>
              <a:rPr sz="3600" spc="0" baseline="9102" dirty="0" smtClean="0">
                <a:solidFill>
                  <a:srgbClr val="0033CC"/>
                </a:solidFill>
                <a:latin typeface="Calibri"/>
                <a:cs typeface="Calibri"/>
              </a:rPr>
              <a:t>)</a:t>
            </a:r>
            <a:r>
              <a:rPr sz="3600" spc="-8" baseline="9102" dirty="0" smtClean="0">
                <a:solidFill>
                  <a:srgbClr val="0033CC"/>
                </a:solidFill>
                <a:latin typeface="Calibri"/>
                <a:cs typeface="Calibri"/>
              </a:rPr>
              <a:t> </a:t>
            </a:r>
            <a:r>
              <a:rPr sz="3600" spc="0" baseline="9102" dirty="0" smtClean="0">
                <a:solidFill>
                  <a:srgbClr val="0033CC"/>
                </a:solidFill>
                <a:latin typeface="Calibri"/>
                <a:cs typeface="Calibri"/>
              </a:rPr>
              <a:t>=</a:t>
            </a:r>
            <a:r>
              <a:rPr sz="3600" spc="-9" baseline="9102" dirty="0" smtClean="0">
                <a:solidFill>
                  <a:srgbClr val="0033CC"/>
                </a:solidFill>
                <a:latin typeface="Calibri"/>
                <a:cs typeface="Calibri"/>
              </a:rPr>
              <a:t> </a:t>
            </a:r>
            <a:r>
              <a:rPr sz="3600" spc="0" baseline="9102" dirty="0" smtClean="0">
                <a:solidFill>
                  <a:srgbClr val="0033CC"/>
                </a:solidFill>
                <a:latin typeface="Calibri"/>
                <a:cs typeface="Calibri"/>
              </a:rPr>
              <a:t>E/</a:t>
            </a:r>
            <a:r>
              <a:rPr sz="3600" spc="9" baseline="9102" dirty="0" smtClean="0">
                <a:solidFill>
                  <a:srgbClr val="0033CC"/>
                </a:solidFill>
                <a:latin typeface="Calibri"/>
                <a:cs typeface="Calibri"/>
              </a:rPr>
              <a:t>(</a:t>
            </a:r>
            <a:r>
              <a:rPr sz="3600" spc="-4" baseline="9102" dirty="0" smtClean="0">
                <a:solidFill>
                  <a:srgbClr val="0033CC"/>
                </a:solidFill>
                <a:latin typeface="Calibri"/>
                <a:cs typeface="Calibri"/>
              </a:rPr>
              <a:t>1</a:t>
            </a:r>
            <a:r>
              <a:rPr sz="3600" spc="0" baseline="9102" dirty="0" smtClean="0">
                <a:solidFill>
                  <a:srgbClr val="0033CC"/>
                </a:solidFill>
                <a:latin typeface="Calibri"/>
                <a:cs typeface="Calibri"/>
              </a:rPr>
              <a:t>4</a:t>
            </a:r>
            <a:r>
              <a:rPr sz="3600" spc="-4" baseline="9102" dirty="0" smtClean="0">
                <a:solidFill>
                  <a:srgbClr val="0033CC"/>
                </a:solidFill>
                <a:latin typeface="Calibri"/>
                <a:cs typeface="Calibri"/>
              </a:rPr>
              <a:t>.</a:t>
            </a:r>
            <a:r>
              <a:rPr sz="3600" spc="0" baseline="9102" dirty="0" smtClean="0">
                <a:solidFill>
                  <a:srgbClr val="0033CC"/>
                </a:solidFill>
                <a:latin typeface="Calibri"/>
                <a:cs typeface="Calibri"/>
              </a:rPr>
              <a:t>4</a:t>
            </a:r>
            <a:r>
              <a:rPr sz="3600" spc="-4" baseline="9102" dirty="0" smtClean="0">
                <a:solidFill>
                  <a:srgbClr val="0033CC"/>
                </a:solidFill>
                <a:latin typeface="Calibri"/>
                <a:cs typeface="Calibri"/>
              </a:rPr>
              <a:t> </a:t>
            </a:r>
            <a:r>
              <a:rPr sz="3600" spc="0" baseline="9102" dirty="0" smtClean="0">
                <a:solidFill>
                  <a:srgbClr val="0033CC"/>
                </a:solidFill>
                <a:latin typeface="Calibri"/>
                <a:cs typeface="Calibri"/>
              </a:rPr>
              <a:t>·</a:t>
            </a:r>
            <a:r>
              <a:rPr sz="3600" spc="-19" baseline="9102" dirty="0" smtClean="0">
                <a:solidFill>
                  <a:srgbClr val="0033CC"/>
                </a:solidFill>
                <a:latin typeface="Calibri"/>
                <a:cs typeface="Calibri"/>
              </a:rPr>
              <a:t> </a:t>
            </a:r>
            <a:r>
              <a:rPr sz="3600" spc="0" baseline="9102" dirty="0" smtClean="0">
                <a:solidFill>
                  <a:srgbClr val="0033CC"/>
                </a:solidFill>
                <a:latin typeface="Calibri"/>
                <a:cs typeface="Calibri"/>
              </a:rPr>
              <a:t>S</a:t>
            </a:r>
            <a:r>
              <a:rPr sz="3600" spc="4" baseline="9102" dirty="0" smtClean="0">
                <a:solidFill>
                  <a:srgbClr val="0033CC"/>
                </a:solidFill>
                <a:latin typeface="Calibri"/>
                <a:cs typeface="Calibri"/>
              </a:rPr>
              <a:t>c</a:t>
            </a:r>
            <a:r>
              <a:rPr sz="3600" spc="-39" baseline="9102" dirty="0" smtClean="0">
                <a:solidFill>
                  <a:srgbClr val="0033CC"/>
                </a:solidFill>
                <a:latin typeface="Calibri"/>
                <a:cs typeface="Calibri"/>
              </a:rPr>
              <a:t>r</a:t>
            </a:r>
            <a:r>
              <a:rPr sz="2400" spc="-19" baseline="-5120" dirty="0" smtClean="0">
                <a:solidFill>
                  <a:srgbClr val="0033CC"/>
                </a:solidFill>
                <a:latin typeface="Calibri"/>
                <a:cs typeface="Calibri"/>
              </a:rPr>
              <a:t>a</a:t>
            </a:r>
            <a:r>
              <a:rPr sz="2400" spc="-9" baseline="-5120" dirty="0" smtClean="0">
                <a:solidFill>
                  <a:srgbClr val="0033CC"/>
                </a:solidFill>
                <a:latin typeface="Calibri"/>
                <a:cs typeface="Calibri"/>
              </a:rPr>
              <a:t>v</a:t>
            </a:r>
            <a:r>
              <a:rPr sz="2400" spc="0" baseline="-5120" dirty="0" smtClean="0">
                <a:solidFill>
                  <a:srgbClr val="0033CC"/>
                </a:solidFill>
                <a:latin typeface="Calibri"/>
                <a:cs typeface="Calibri"/>
              </a:rPr>
              <a:t>e</a:t>
            </a:r>
            <a:endParaRPr sz="1600" dirty="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820799" y="4318000"/>
            <a:ext cx="163542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lang="ar-IQ" sz="3600" spc="0" baseline="3413" dirty="0" smtClean="0">
                <a:solidFill>
                  <a:srgbClr val="0033CC"/>
                </a:solidFill>
                <a:latin typeface="Calibri"/>
                <a:cs typeface="Calibri"/>
              </a:rPr>
              <a:t>(</a:t>
            </a:r>
            <a:endParaRPr sz="2400" dirty="0">
              <a:latin typeface="Calibri"/>
              <a:cs typeface="Calibri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535940" y="4875657"/>
            <a:ext cx="7739962" cy="123540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44348">
              <a:lnSpc>
                <a:spcPts val="2450"/>
              </a:lnSpc>
              <a:spcBef>
                <a:spcPts val="122"/>
              </a:spcBef>
            </a:pPr>
            <a:r>
              <a:rPr sz="3000" b="1" spc="4" baseline="9557" dirty="0" smtClean="0">
                <a:solidFill>
                  <a:srgbClr val="0000CC"/>
                </a:solidFill>
                <a:latin typeface="Calibri"/>
                <a:cs typeface="Calibri"/>
              </a:rPr>
              <a:t>Sc</a:t>
            </a:r>
            <a:r>
              <a:rPr sz="3000" b="1" spc="-39" baseline="9557" dirty="0" smtClean="0">
                <a:solidFill>
                  <a:srgbClr val="0000CC"/>
                </a:solidFill>
                <a:latin typeface="Calibri"/>
                <a:cs typeface="Calibri"/>
              </a:rPr>
              <a:t>r</a:t>
            </a:r>
            <a:r>
              <a:rPr sz="1950" b="1" spc="-25" baseline="-6301" dirty="0" smtClean="0">
                <a:solidFill>
                  <a:srgbClr val="0000CC"/>
                </a:solidFill>
                <a:latin typeface="Calibri"/>
                <a:cs typeface="Calibri"/>
              </a:rPr>
              <a:t>a</a:t>
            </a:r>
            <a:r>
              <a:rPr sz="1950" b="1" spc="-14" baseline="-6301" dirty="0" smtClean="0">
                <a:solidFill>
                  <a:srgbClr val="0000CC"/>
                </a:solidFill>
                <a:latin typeface="Calibri"/>
                <a:cs typeface="Calibri"/>
              </a:rPr>
              <a:t>v</a:t>
            </a:r>
            <a:r>
              <a:rPr sz="1950" b="1" spc="0" baseline="-6301" dirty="0" smtClean="0">
                <a:solidFill>
                  <a:srgbClr val="0000CC"/>
                </a:solidFill>
                <a:latin typeface="Calibri"/>
                <a:cs typeface="Calibri"/>
              </a:rPr>
              <a:t>e</a:t>
            </a:r>
            <a:r>
              <a:rPr sz="3000" spc="0" baseline="9557" dirty="0" smtClean="0">
                <a:latin typeface="Calibri"/>
                <a:cs typeface="Calibri"/>
              </a:rPr>
              <a:t>:</a:t>
            </a:r>
            <a:r>
              <a:rPr sz="3000" spc="37" baseline="9557" dirty="0" smtClean="0">
                <a:latin typeface="Calibri"/>
                <a:cs typeface="Calibri"/>
              </a:rPr>
              <a:t> </a:t>
            </a:r>
            <a:r>
              <a:rPr sz="3000" spc="-34" baseline="9557" dirty="0" smtClean="0">
                <a:latin typeface="Calibri"/>
                <a:cs typeface="Calibri"/>
              </a:rPr>
              <a:t>a</a:t>
            </a:r>
            <a:r>
              <a:rPr sz="3000" spc="-29" baseline="9557" dirty="0" smtClean="0">
                <a:latin typeface="Calibri"/>
                <a:cs typeface="Calibri"/>
              </a:rPr>
              <a:t>v</a:t>
            </a:r>
            <a:r>
              <a:rPr sz="3000" spc="0" baseline="9557" dirty="0" smtClean="0">
                <a:latin typeface="Calibri"/>
                <a:cs typeface="Calibri"/>
              </a:rPr>
              <a:t>e</a:t>
            </a:r>
            <a:r>
              <a:rPr sz="3000" spc="-39" baseline="9557" dirty="0" smtClean="0">
                <a:latin typeface="Calibri"/>
                <a:cs typeface="Calibri"/>
              </a:rPr>
              <a:t>r</a:t>
            </a:r>
            <a:r>
              <a:rPr sz="3000" spc="0" baseline="9557" dirty="0" smtClean="0">
                <a:latin typeface="Calibri"/>
                <a:cs typeface="Calibri"/>
              </a:rPr>
              <a:t>a</a:t>
            </a:r>
            <a:r>
              <a:rPr sz="3000" spc="-4" baseline="9557" dirty="0" smtClean="0">
                <a:latin typeface="Calibri"/>
                <a:cs typeface="Calibri"/>
              </a:rPr>
              <a:t>g</a:t>
            </a:r>
            <a:r>
              <a:rPr sz="3000" spc="0" baseline="9557" dirty="0" smtClean="0">
                <a:latin typeface="Calibri"/>
                <a:cs typeface="Calibri"/>
              </a:rPr>
              <a:t>e</a:t>
            </a:r>
            <a:r>
              <a:rPr sz="3000" spc="-9" baseline="9557" dirty="0" smtClean="0">
                <a:latin typeface="Calibri"/>
                <a:cs typeface="Calibri"/>
              </a:rPr>
              <a:t> </a:t>
            </a:r>
            <a:r>
              <a:rPr sz="3000" spc="0" baseline="9557" dirty="0" smtClean="0">
                <a:latin typeface="Calibri"/>
                <a:cs typeface="Calibri"/>
              </a:rPr>
              <a:t>of</a:t>
            </a:r>
            <a:r>
              <a:rPr sz="3000" spc="-9" baseline="9557" dirty="0" smtClean="0">
                <a:latin typeface="Calibri"/>
                <a:cs typeface="Calibri"/>
              </a:rPr>
              <a:t> </a:t>
            </a:r>
            <a:r>
              <a:rPr sz="3000" spc="0" baseline="9557" dirty="0" smtClean="0">
                <a:latin typeface="Calibri"/>
                <a:cs typeface="Calibri"/>
              </a:rPr>
              <a:t>the </a:t>
            </a:r>
            <a:r>
              <a:rPr sz="3000" spc="4" baseline="9557" dirty="0" smtClean="0">
                <a:latin typeface="Calibri"/>
                <a:cs typeface="Calibri"/>
              </a:rPr>
              <a:t>t</a:t>
            </a:r>
            <a:r>
              <a:rPr sz="3000" spc="-29" baseline="9557" dirty="0" smtClean="0">
                <a:latin typeface="Calibri"/>
                <a:cs typeface="Calibri"/>
              </a:rPr>
              <a:t>w</a:t>
            </a:r>
            <a:r>
              <a:rPr sz="3000" spc="0" baseline="9557" dirty="0" smtClean="0">
                <a:latin typeface="Calibri"/>
                <a:cs typeface="Calibri"/>
              </a:rPr>
              <a:t>o serum</a:t>
            </a:r>
            <a:r>
              <a:rPr sz="3000" spc="-4" baseline="9557" dirty="0" smtClean="0">
                <a:latin typeface="Calibri"/>
                <a:cs typeface="Calibri"/>
              </a:rPr>
              <a:t> </a:t>
            </a:r>
            <a:r>
              <a:rPr sz="3000" spc="4" baseline="9557" dirty="0" smtClean="0">
                <a:latin typeface="Calibri"/>
                <a:cs typeface="Calibri"/>
              </a:rPr>
              <a:t>c</a:t>
            </a:r>
            <a:r>
              <a:rPr sz="3000" spc="-25" baseline="9557" dirty="0" smtClean="0">
                <a:latin typeface="Calibri"/>
                <a:cs typeface="Calibri"/>
              </a:rPr>
              <a:t>r</a:t>
            </a:r>
            <a:r>
              <a:rPr sz="3000" spc="0" baseline="9557" dirty="0" smtClean="0">
                <a:latin typeface="Calibri"/>
                <a:cs typeface="Calibri"/>
              </a:rPr>
              <a:t>e</a:t>
            </a:r>
            <a:r>
              <a:rPr sz="3000" spc="-25" baseline="9557" dirty="0" smtClean="0">
                <a:latin typeface="Calibri"/>
                <a:cs typeface="Calibri"/>
              </a:rPr>
              <a:t>a</a:t>
            </a:r>
            <a:r>
              <a:rPr sz="3000" spc="0" baseline="9557" dirty="0" smtClean="0">
                <a:latin typeface="Calibri"/>
                <a:cs typeface="Calibri"/>
              </a:rPr>
              <a:t>tinine</a:t>
            </a:r>
            <a:r>
              <a:rPr sz="3000" spc="9" baseline="9557" dirty="0" smtClean="0">
                <a:latin typeface="Calibri"/>
                <a:cs typeface="Calibri"/>
              </a:rPr>
              <a:t> </a:t>
            </a:r>
            <a:r>
              <a:rPr sz="3000" spc="0" baseline="9557" dirty="0" smtClean="0">
                <a:latin typeface="Calibri"/>
                <a:cs typeface="Calibri"/>
              </a:rPr>
              <a:t>d</a:t>
            </a:r>
            <a:r>
              <a:rPr sz="3000" spc="-9" baseline="9557" dirty="0" smtClean="0">
                <a:latin typeface="Calibri"/>
                <a:cs typeface="Calibri"/>
              </a:rPr>
              <a:t>e</a:t>
            </a:r>
            <a:r>
              <a:rPr sz="3000" spc="-25" baseline="9557" dirty="0" smtClean="0">
                <a:latin typeface="Calibri"/>
                <a:cs typeface="Calibri"/>
              </a:rPr>
              <a:t>t</a:t>
            </a:r>
            <a:r>
              <a:rPr sz="3000" spc="0" baseline="9557" dirty="0" smtClean="0">
                <a:latin typeface="Calibri"/>
                <a:cs typeface="Calibri"/>
              </a:rPr>
              <a:t>er</a:t>
            </a:r>
            <a:r>
              <a:rPr sz="3000" spc="-9" baseline="9557" dirty="0" smtClean="0">
                <a:latin typeface="Calibri"/>
                <a:cs typeface="Calibri"/>
              </a:rPr>
              <a:t>m</a:t>
            </a:r>
            <a:r>
              <a:rPr sz="3000" spc="0" baseline="9557" dirty="0" smtClean="0">
                <a:latin typeface="Calibri"/>
                <a:cs typeface="Calibri"/>
              </a:rPr>
              <a:t>in</a:t>
            </a:r>
            <a:r>
              <a:rPr sz="3000" spc="-25" baseline="9557" dirty="0" smtClean="0">
                <a:latin typeface="Calibri"/>
                <a:cs typeface="Calibri"/>
              </a:rPr>
              <a:t>a</a:t>
            </a:r>
            <a:r>
              <a:rPr sz="3000" spc="0" baseline="9557" dirty="0" smtClean="0">
                <a:latin typeface="Calibri"/>
                <a:cs typeface="Calibri"/>
              </a:rPr>
              <a:t>tions</a:t>
            </a:r>
            <a:r>
              <a:rPr sz="3000" spc="19" baseline="9557" dirty="0" smtClean="0">
                <a:latin typeface="Calibri"/>
                <a:cs typeface="Calibri"/>
              </a:rPr>
              <a:t> </a:t>
            </a:r>
            <a:r>
              <a:rPr sz="3000" spc="0" baseline="9557" dirty="0" smtClean="0">
                <a:latin typeface="Calibri"/>
                <a:cs typeface="Calibri"/>
              </a:rPr>
              <a:t>in </a:t>
            </a:r>
            <a:r>
              <a:rPr lang="ar-IQ" sz="3000" baseline="9557" dirty="0">
                <a:latin typeface="Calibri"/>
                <a:cs typeface="Calibri"/>
              </a:rPr>
              <a:t>(</a:t>
            </a:r>
            <a:r>
              <a:rPr sz="3000" spc="0" baseline="9557" dirty="0" smtClean="0">
                <a:latin typeface="Calibri"/>
                <a:cs typeface="Calibri"/>
              </a:rPr>
              <a:t>m</a:t>
            </a:r>
            <a:r>
              <a:rPr sz="3000" spc="69" baseline="9557" dirty="0" smtClean="0">
                <a:latin typeface="Calibri"/>
                <a:cs typeface="Calibri"/>
              </a:rPr>
              <a:t>g</a:t>
            </a:r>
            <a:r>
              <a:rPr sz="3000" spc="25" baseline="9557" dirty="0" smtClean="0">
                <a:latin typeface="Calibri"/>
                <a:cs typeface="Calibri"/>
              </a:rPr>
              <a:t>/</a:t>
            </a:r>
            <a:r>
              <a:rPr sz="3000" spc="4" baseline="9557" dirty="0" err="1" smtClean="0">
                <a:latin typeface="Calibri"/>
                <a:cs typeface="Calibri"/>
              </a:rPr>
              <a:t>dL</a:t>
            </a:r>
            <a:r>
              <a:rPr lang="ar-IQ" sz="3000" spc="4" baseline="9557" dirty="0">
                <a:latin typeface="Calibri"/>
                <a:cs typeface="Calibri"/>
              </a:rPr>
              <a:t>(</a:t>
            </a:r>
            <a:endParaRPr sz="2000" dirty="0">
              <a:latin typeface="Calibri"/>
              <a:cs typeface="Calibri"/>
            </a:endParaRPr>
          </a:p>
          <a:p>
            <a:pPr marL="12700" marR="44348">
              <a:lnSpc>
                <a:spcPts val="2400"/>
              </a:lnSpc>
            </a:pPr>
            <a:r>
              <a:rPr sz="3000" b="1" spc="4" baseline="9557" dirty="0" smtClean="0">
                <a:solidFill>
                  <a:srgbClr val="0000CC"/>
                </a:solidFill>
                <a:latin typeface="Calibri"/>
                <a:cs typeface="Calibri"/>
              </a:rPr>
              <a:t>Sc</a:t>
            </a:r>
            <a:r>
              <a:rPr sz="3000" b="1" spc="-4" baseline="9557" dirty="0" smtClean="0">
                <a:solidFill>
                  <a:srgbClr val="0000CC"/>
                </a:solidFill>
                <a:latin typeface="Calibri"/>
                <a:cs typeface="Calibri"/>
              </a:rPr>
              <a:t>r</a:t>
            </a:r>
            <a:r>
              <a:rPr sz="1950" b="1" spc="0" baseline="-4201" dirty="0" smtClean="0">
                <a:solidFill>
                  <a:srgbClr val="0000CC"/>
                </a:solidFill>
                <a:latin typeface="Calibri"/>
                <a:cs typeface="Calibri"/>
              </a:rPr>
              <a:t>1</a:t>
            </a:r>
            <a:r>
              <a:rPr sz="3000" spc="0" baseline="9557" dirty="0" smtClean="0">
                <a:latin typeface="Calibri"/>
                <a:cs typeface="Calibri"/>
              </a:rPr>
              <a:t>:</a:t>
            </a:r>
            <a:r>
              <a:rPr sz="3000" spc="13" baseline="9557" dirty="0" smtClean="0">
                <a:latin typeface="Calibri"/>
                <a:cs typeface="Calibri"/>
              </a:rPr>
              <a:t> </a:t>
            </a:r>
            <a:r>
              <a:rPr sz="3000" spc="-9" baseline="9557" dirty="0" smtClean="0">
                <a:latin typeface="Calibri"/>
                <a:cs typeface="Calibri"/>
              </a:rPr>
              <a:t>ﬁ</a:t>
            </a:r>
            <a:r>
              <a:rPr sz="3000" spc="-39" baseline="9557" dirty="0" smtClean="0">
                <a:latin typeface="Calibri"/>
                <a:cs typeface="Calibri"/>
              </a:rPr>
              <a:t>r</a:t>
            </a:r>
            <a:r>
              <a:rPr sz="3000" spc="-29" baseline="9557" dirty="0" smtClean="0">
                <a:latin typeface="Calibri"/>
                <a:cs typeface="Calibri"/>
              </a:rPr>
              <a:t>s</a:t>
            </a:r>
            <a:r>
              <a:rPr sz="3000" spc="0" baseline="9557" dirty="0" smtClean="0">
                <a:latin typeface="Calibri"/>
                <a:cs typeface="Calibri"/>
              </a:rPr>
              <a:t>t</a:t>
            </a:r>
            <a:r>
              <a:rPr sz="3000" spc="14" baseline="9557" dirty="0" smtClean="0">
                <a:latin typeface="Calibri"/>
                <a:cs typeface="Calibri"/>
              </a:rPr>
              <a:t> </a:t>
            </a:r>
            <a:r>
              <a:rPr sz="3000" spc="0" baseline="9557" dirty="0" smtClean="0">
                <a:latin typeface="Calibri"/>
                <a:cs typeface="Calibri"/>
              </a:rPr>
              <a:t>se</a:t>
            </a:r>
            <a:r>
              <a:rPr sz="3000" spc="-9" baseline="9557" dirty="0" smtClean="0">
                <a:latin typeface="Calibri"/>
                <a:cs typeface="Calibri"/>
              </a:rPr>
              <a:t>r</a:t>
            </a:r>
            <a:r>
              <a:rPr sz="3000" spc="0" baseline="9557" dirty="0" smtClean="0">
                <a:latin typeface="Calibri"/>
                <a:cs typeface="Calibri"/>
              </a:rPr>
              <a:t>um</a:t>
            </a:r>
            <a:r>
              <a:rPr sz="3000" spc="14" baseline="9557" dirty="0" smtClean="0">
                <a:latin typeface="Calibri"/>
                <a:cs typeface="Calibri"/>
              </a:rPr>
              <a:t> </a:t>
            </a:r>
            <a:r>
              <a:rPr sz="3000" spc="0" baseline="9557" dirty="0" smtClean="0">
                <a:latin typeface="Calibri"/>
                <a:cs typeface="Calibri"/>
              </a:rPr>
              <a:t>c</a:t>
            </a:r>
            <a:r>
              <a:rPr sz="3000" spc="-25" baseline="9557" dirty="0" smtClean="0">
                <a:latin typeface="Calibri"/>
                <a:cs typeface="Calibri"/>
              </a:rPr>
              <a:t>r</a:t>
            </a:r>
            <a:r>
              <a:rPr sz="3000" spc="0" baseline="9557" dirty="0" smtClean="0">
                <a:latin typeface="Calibri"/>
                <a:cs typeface="Calibri"/>
              </a:rPr>
              <a:t>e</a:t>
            </a:r>
            <a:r>
              <a:rPr sz="3000" spc="-25" baseline="9557" dirty="0" smtClean="0">
                <a:latin typeface="Calibri"/>
                <a:cs typeface="Calibri"/>
              </a:rPr>
              <a:t>a</a:t>
            </a:r>
            <a:r>
              <a:rPr sz="3000" spc="0" baseline="9557" dirty="0" smtClean="0">
                <a:latin typeface="Calibri"/>
                <a:cs typeface="Calibri"/>
              </a:rPr>
              <a:t>tinine</a:t>
            </a:r>
            <a:r>
              <a:rPr sz="3000" spc="9" baseline="9557" dirty="0" smtClean="0">
                <a:latin typeface="Calibri"/>
                <a:cs typeface="Calibri"/>
              </a:rPr>
              <a:t> </a:t>
            </a:r>
            <a:r>
              <a:rPr sz="3000" spc="0" baseline="9557" dirty="0" smtClean="0">
                <a:latin typeface="Calibri"/>
                <a:cs typeface="Calibri"/>
              </a:rPr>
              <a:t>(m</a:t>
            </a:r>
            <a:r>
              <a:rPr sz="3000" spc="75" baseline="9557" dirty="0" smtClean="0">
                <a:latin typeface="Calibri"/>
                <a:cs typeface="Calibri"/>
              </a:rPr>
              <a:t>g</a:t>
            </a:r>
            <a:r>
              <a:rPr sz="3000" spc="14" baseline="9557" dirty="0" smtClean="0">
                <a:latin typeface="Calibri"/>
                <a:cs typeface="Calibri"/>
              </a:rPr>
              <a:t>/</a:t>
            </a:r>
            <a:r>
              <a:rPr sz="3000" spc="4" baseline="9557" dirty="0" err="1" smtClean="0">
                <a:latin typeface="Calibri"/>
                <a:cs typeface="Calibri"/>
              </a:rPr>
              <a:t>d</a:t>
            </a:r>
            <a:r>
              <a:rPr sz="3000" spc="-4" baseline="9557" dirty="0" err="1" smtClean="0">
                <a:latin typeface="Calibri"/>
                <a:cs typeface="Calibri"/>
              </a:rPr>
              <a:t>L</a:t>
            </a:r>
            <a:r>
              <a:rPr lang="ar-IQ" sz="3000" spc="0" baseline="9557" dirty="0" smtClean="0">
                <a:latin typeface="Calibri"/>
                <a:cs typeface="Calibri"/>
              </a:rPr>
              <a:t>(</a:t>
            </a:r>
            <a:endParaRPr sz="2000" dirty="0">
              <a:latin typeface="Calibri"/>
              <a:cs typeface="Calibri"/>
            </a:endParaRPr>
          </a:p>
          <a:p>
            <a:pPr marL="12700" marR="44348">
              <a:lnSpc>
                <a:spcPts val="2400"/>
              </a:lnSpc>
            </a:pPr>
            <a:r>
              <a:rPr sz="3000" b="1" spc="4" baseline="9557" dirty="0" smtClean="0">
                <a:solidFill>
                  <a:srgbClr val="0000CC"/>
                </a:solidFill>
                <a:latin typeface="Calibri"/>
                <a:cs typeface="Calibri"/>
              </a:rPr>
              <a:t>Sc</a:t>
            </a:r>
            <a:r>
              <a:rPr sz="3000" b="1" spc="-4" baseline="9557" dirty="0" smtClean="0">
                <a:solidFill>
                  <a:srgbClr val="0000CC"/>
                </a:solidFill>
                <a:latin typeface="Calibri"/>
                <a:cs typeface="Calibri"/>
              </a:rPr>
              <a:t>r</a:t>
            </a:r>
            <a:r>
              <a:rPr sz="1950" b="1" spc="0" baseline="-4201" dirty="0" smtClean="0">
                <a:solidFill>
                  <a:srgbClr val="0000CC"/>
                </a:solidFill>
                <a:latin typeface="Calibri"/>
                <a:cs typeface="Calibri"/>
              </a:rPr>
              <a:t>2</a:t>
            </a:r>
            <a:r>
              <a:rPr sz="1950" spc="0" baseline="-4201" dirty="0" smtClean="0">
                <a:latin typeface="Calibri"/>
                <a:cs typeface="Calibri"/>
              </a:rPr>
              <a:t>:</a:t>
            </a:r>
            <a:r>
              <a:rPr sz="1950" spc="173" baseline="-4201" dirty="0" smtClean="0">
                <a:latin typeface="Calibri"/>
                <a:cs typeface="Calibri"/>
              </a:rPr>
              <a:t> </a:t>
            </a:r>
            <a:r>
              <a:rPr sz="3000" spc="0" baseline="9557" dirty="0" smtClean="0">
                <a:latin typeface="Calibri"/>
                <a:cs typeface="Calibri"/>
              </a:rPr>
              <a:t>se</a:t>
            </a:r>
            <a:r>
              <a:rPr sz="3000" spc="-14" baseline="9557" dirty="0" smtClean="0">
                <a:latin typeface="Calibri"/>
                <a:cs typeface="Calibri"/>
              </a:rPr>
              <a:t>c</a:t>
            </a:r>
            <a:r>
              <a:rPr sz="3000" spc="0" baseline="9557" dirty="0" smtClean="0">
                <a:latin typeface="Calibri"/>
                <a:cs typeface="Calibri"/>
              </a:rPr>
              <a:t>ond se</a:t>
            </a:r>
            <a:r>
              <a:rPr sz="3000" spc="-4" baseline="9557" dirty="0" smtClean="0">
                <a:latin typeface="Calibri"/>
                <a:cs typeface="Calibri"/>
              </a:rPr>
              <a:t>r</a:t>
            </a:r>
            <a:r>
              <a:rPr sz="3000" spc="0" baseline="9557" dirty="0" smtClean="0">
                <a:latin typeface="Calibri"/>
                <a:cs typeface="Calibri"/>
              </a:rPr>
              <a:t>um </a:t>
            </a:r>
            <a:r>
              <a:rPr sz="3000" spc="4" baseline="9557" dirty="0" smtClean="0">
                <a:latin typeface="Calibri"/>
                <a:cs typeface="Calibri"/>
              </a:rPr>
              <a:t>c</a:t>
            </a:r>
            <a:r>
              <a:rPr sz="3000" spc="-25" baseline="9557" dirty="0" smtClean="0">
                <a:latin typeface="Calibri"/>
                <a:cs typeface="Calibri"/>
              </a:rPr>
              <a:t>r</a:t>
            </a:r>
            <a:r>
              <a:rPr sz="3000" spc="0" baseline="9557" dirty="0" smtClean="0">
                <a:latin typeface="Calibri"/>
                <a:cs typeface="Calibri"/>
              </a:rPr>
              <a:t>e</a:t>
            </a:r>
            <a:r>
              <a:rPr sz="3000" spc="-25" baseline="9557" dirty="0" smtClean="0">
                <a:latin typeface="Calibri"/>
                <a:cs typeface="Calibri"/>
              </a:rPr>
              <a:t>a</a:t>
            </a:r>
            <a:r>
              <a:rPr sz="3000" spc="0" baseline="9557" dirty="0" smtClean="0">
                <a:latin typeface="Calibri"/>
                <a:cs typeface="Calibri"/>
              </a:rPr>
              <a:t>tinine</a:t>
            </a:r>
            <a:r>
              <a:rPr sz="3000" spc="9" baseline="9557" dirty="0" smtClean="0">
                <a:latin typeface="Calibri"/>
                <a:cs typeface="Calibri"/>
              </a:rPr>
              <a:t> </a:t>
            </a:r>
            <a:r>
              <a:rPr sz="3000" spc="0" baseline="9557" dirty="0" smtClean="0">
                <a:latin typeface="Calibri"/>
                <a:cs typeface="Calibri"/>
              </a:rPr>
              <a:t>(m</a:t>
            </a:r>
            <a:r>
              <a:rPr sz="3000" spc="75" baseline="9557" dirty="0" smtClean="0">
                <a:latin typeface="Calibri"/>
                <a:cs typeface="Calibri"/>
              </a:rPr>
              <a:t>g</a:t>
            </a:r>
            <a:r>
              <a:rPr sz="3000" spc="14" baseline="9557" dirty="0" smtClean="0">
                <a:latin typeface="Calibri"/>
                <a:cs typeface="Calibri"/>
              </a:rPr>
              <a:t>/</a:t>
            </a:r>
            <a:r>
              <a:rPr sz="3000" spc="4" baseline="9557" dirty="0" err="1" smtClean="0">
                <a:latin typeface="Calibri"/>
                <a:cs typeface="Calibri"/>
              </a:rPr>
              <a:t>d</a:t>
            </a:r>
            <a:r>
              <a:rPr sz="3000" spc="-4" baseline="9557" dirty="0" err="1" smtClean="0">
                <a:latin typeface="Calibri"/>
                <a:cs typeface="Calibri"/>
              </a:rPr>
              <a:t>L</a:t>
            </a:r>
            <a:r>
              <a:rPr lang="ar-IQ" sz="3000" spc="0" baseline="9557" dirty="0" smtClean="0">
                <a:latin typeface="Calibri"/>
                <a:cs typeface="Calibri"/>
              </a:rPr>
              <a:t>(</a:t>
            </a:r>
            <a:endParaRPr sz="2000" dirty="0">
              <a:latin typeface="Calibri"/>
              <a:cs typeface="Calibri"/>
            </a:endParaRPr>
          </a:p>
          <a:p>
            <a:pPr marL="12700">
              <a:lnSpc>
                <a:spcPts val="2400"/>
              </a:lnSpc>
            </a:pPr>
            <a:r>
              <a:rPr sz="3000" b="1" spc="0" baseline="9557" dirty="0" smtClean="0">
                <a:solidFill>
                  <a:srgbClr val="0000CC"/>
                </a:solidFill>
                <a:latin typeface="Calibri"/>
                <a:cs typeface="Calibri"/>
              </a:rPr>
              <a:t>Δt</a:t>
            </a:r>
            <a:r>
              <a:rPr sz="3000" spc="0" baseline="9557" dirty="0" smtClean="0">
                <a:latin typeface="Calibri"/>
                <a:cs typeface="Calibri"/>
              </a:rPr>
              <a:t>:</a:t>
            </a:r>
            <a:r>
              <a:rPr sz="3000" spc="-14" baseline="9557" dirty="0" smtClean="0">
                <a:latin typeface="Calibri"/>
                <a:cs typeface="Calibri"/>
              </a:rPr>
              <a:t> </a:t>
            </a:r>
            <a:r>
              <a:rPr sz="3000" spc="0" baseline="9557" dirty="0" smtClean="0">
                <a:latin typeface="Calibri"/>
                <a:cs typeface="Calibri"/>
              </a:rPr>
              <a:t>ti</a:t>
            </a:r>
            <a:r>
              <a:rPr sz="3000" spc="-9" baseline="9557" dirty="0" smtClean="0">
                <a:latin typeface="Calibri"/>
                <a:cs typeface="Calibri"/>
              </a:rPr>
              <a:t>m</a:t>
            </a:r>
            <a:r>
              <a:rPr sz="3000" spc="0" baseline="9557" dirty="0" smtClean="0">
                <a:latin typeface="Calibri"/>
                <a:cs typeface="Calibri"/>
              </a:rPr>
              <a:t>e</a:t>
            </a:r>
            <a:r>
              <a:rPr sz="3000" spc="14" baseline="9557" dirty="0" smtClean="0">
                <a:latin typeface="Calibri"/>
                <a:cs typeface="Calibri"/>
              </a:rPr>
              <a:t> </a:t>
            </a:r>
            <a:r>
              <a:rPr sz="3000" spc="0" baseline="9557" dirty="0" smtClean="0">
                <a:latin typeface="Calibri"/>
                <a:cs typeface="Calibri"/>
              </a:rPr>
              <a:t>th</a:t>
            </a:r>
            <a:r>
              <a:rPr sz="3000" spc="-19" baseline="9557" dirty="0" smtClean="0">
                <a:latin typeface="Calibri"/>
                <a:cs typeface="Calibri"/>
              </a:rPr>
              <a:t>a</a:t>
            </a:r>
            <a:r>
              <a:rPr sz="3000" spc="0" baseline="9557" dirty="0" smtClean="0">
                <a:latin typeface="Calibri"/>
                <a:cs typeface="Calibri"/>
              </a:rPr>
              <a:t>t </a:t>
            </a:r>
            <a:r>
              <a:rPr sz="3000" spc="-34" baseline="9557" dirty="0" smtClean="0">
                <a:latin typeface="Calibri"/>
                <a:cs typeface="Calibri"/>
              </a:rPr>
              <a:t>e</a:t>
            </a:r>
            <a:r>
              <a:rPr sz="3000" spc="0" baseline="9557" dirty="0" smtClean="0">
                <a:latin typeface="Calibri"/>
                <a:cs typeface="Calibri"/>
              </a:rPr>
              <a:t>xpi</a:t>
            </a:r>
            <a:r>
              <a:rPr sz="3000" spc="-29" baseline="9557" dirty="0" smtClean="0">
                <a:latin typeface="Calibri"/>
                <a:cs typeface="Calibri"/>
              </a:rPr>
              <a:t>r</a:t>
            </a:r>
            <a:r>
              <a:rPr sz="3000" spc="0" baseline="9557" dirty="0" smtClean="0">
                <a:latin typeface="Calibri"/>
                <a:cs typeface="Calibri"/>
              </a:rPr>
              <a:t>ed</a:t>
            </a:r>
            <a:r>
              <a:rPr sz="3000" spc="14" baseline="9557" dirty="0" smtClean="0">
                <a:latin typeface="Calibri"/>
                <a:cs typeface="Calibri"/>
              </a:rPr>
              <a:t> </a:t>
            </a:r>
            <a:r>
              <a:rPr sz="3000" spc="0" baseline="9557" dirty="0" smtClean="0">
                <a:latin typeface="Calibri"/>
                <a:cs typeface="Calibri"/>
              </a:rPr>
              <a:t>b</a:t>
            </a:r>
            <a:r>
              <a:rPr sz="3000" spc="-9" baseline="9557" dirty="0" smtClean="0">
                <a:latin typeface="Calibri"/>
                <a:cs typeface="Calibri"/>
              </a:rPr>
              <a:t>e</a:t>
            </a:r>
            <a:r>
              <a:rPr sz="3000" spc="0" baseline="9557" dirty="0" smtClean="0">
                <a:latin typeface="Calibri"/>
                <a:cs typeface="Calibri"/>
              </a:rPr>
              <a:t>t</a:t>
            </a:r>
            <a:r>
              <a:rPr sz="3000" spc="-14" baseline="9557" dirty="0" smtClean="0">
                <a:latin typeface="Calibri"/>
                <a:cs typeface="Calibri"/>
              </a:rPr>
              <a:t>w</a:t>
            </a:r>
            <a:r>
              <a:rPr sz="3000" spc="0" baseline="9557" dirty="0" smtClean="0">
                <a:latin typeface="Calibri"/>
                <a:cs typeface="Calibri"/>
              </a:rPr>
              <a:t>een</a:t>
            </a:r>
            <a:r>
              <a:rPr sz="3000" spc="-4" baseline="9557" dirty="0" smtClean="0">
                <a:latin typeface="Calibri"/>
                <a:cs typeface="Calibri"/>
              </a:rPr>
              <a:t> </a:t>
            </a:r>
            <a:r>
              <a:rPr sz="3000" spc="0" baseline="9557" dirty="0" smtClean="0">
                <a:latin typeface="Calibri"/>
                <a:cs typeface="Calibri"/>
              </a:rPr>
              <a:t>the</a:t>
            </a:r>
            <a:r>
              <a:rPr sz="3000" spc="-4" baseline="9557" dirty="0" smtClean="0">
                <a:latin typeface="Calibri"/>
                <a:cs typeface="Calibri"/>
              </a:rPr>
              <a:t> </a:t>
            </a:r>
            <a:r>
              <a:rPr sz="3000" spc="0" baseline="9557" dirty="0" smtClean="0">
                <a:latin typeface="Calibri"/>
                <a:cs typeface="Calibri"/>
              </a:rPr>
              <a:t>m</a:t>
            </a:r>
            <a:r>
              <a:rPr sz="3000" spc="-4" baseline="9557" dirty="0" smtClean="0">
                <a:latin typeface="Calibri"/>
                <a:cs typeface="Calibri"/>
              </a:rPr>
              <a:t>e</a:t>
            </a:r>
            <a:r>
              <a:rPr sz="3000" spc="0" baseline="9557" dirty="0" smtClean="0">
                <a:latin typeface="Calibri"/>
                <a:cs typeface="Calibri"/>
              </a:rPr>
              <a:t>asu</a:t>
            </a:r>
            <a:r>
              <a:rPr sz="3000" spc="-25" baseline="9557" dirty="0" smtClean="0">
                <a:latin typeface="Calibri"/>
                <a:cs typeface="Calibri"/>
              </a:rPr>
              <a:t>r</a:t>
            </a:r>
            <a:r>
              <a:rPr sz="3000" spc="0" baseline="9557" dirty="0" smtClean="0">
                <a:latin typeface="Calibri"/>
                <a:cs typeface="Calibri"/>
              </a:rPr>
              <a:t>e</a:t>
            </a:r>
            <a:r>
              <a:rPr sz="3000" spc="-4" baseline="9557" dirty="0" smtClean="0">
                <a:latin typeface="Calibri"/>
                <a:cs typeface="Calibri"/>
              </a:rPr>
              <a:t>m</a:t>
            </a:r>
            <a:r>
              <a:rPr sz="3000" spc="0" baseline="9557" dirty="0" smtClean="0">
                <a:latin typeface="Calibri"/>
                <a:cs typeface="Calibri"/>
              </a:rPr>
              <a:t>e</a:t>
            </a:r>
            <a:r>
              <a:rPr sz="3000" spc="-19" baseline="9557" dirty="0" smtClean="0">
                <a:latin typeface="Calibri"/>
                <a:cs typeface="Calibri"/>
              </a:rPr>
              <a:t>n</a:t>
            </a:r>
            <a:r>
              <a:rPr sz="3000" spc="0" baseline="9557" dirty="0" smtClean="0">
                <a:latin typeface="Calibri"/>
                <a:cs typeface="Calibri"/>
              </a:rPr>
              <a:t>t</a:t>
            </a:r>
            <a:r>
              <a:rPr sz="3000" spc="24" baseline="9557" dirty="0" smtClean="0">
                <a:latin typeface="Calibri"/>
                <a:cs typeface="Calibri"/>
              </a:rPr>
              <a:t> </a:t>
            </a:r>
            <a:r>
              <a:rPr sz="3000" spc="0" baseline="9557" dirty="0" smtClean="0">
                <a:latin typeface="Calibri"/>
                <a:cs typeface="Calibri"/>
              </a:rPr>
              <a:t>of</a:t>
            </a:r>
            <a:r>
              <a:rPr sz="3000" spc="-9" baseline="9557" dirty="0" smtClean="0">
                <a:latin typeface="Calibri"/>
                <a:cs typeface="Calibri"/>
              </a:rPr>
              <a:t> </a:t>
            </a:r>
            <a:r>
              <a:rPr sz="3000" spc="0" baseline="9557" dirty="0" smtClean="0">
                <a:latin typeface="Calibri"/>
                <a:cs typeface="Calibri"/>
              </a:rPr>
              <a:t>S</a:t>
            </a:r>
            <a:r>
              <a:rPr sz="3000" spc="4" baseline="9557" dirty="0" smtClean="0">
                <a:latin typeface="Calibri"/>
                <a:cs typeface="Calibri"/>
              </a:rPr>
              <a:t>c</a:t>
            </a:r>
            <a:r>
              <a:rPr sz="3000" spc="14" baseline="9557" dirty="0" smtClean="0">
                <a:latin typeface="Calibri"/>
                <a:cs typeface="Calibri"/>
              </a:rPr>
              <a:t>r</a:t>
            </a:r>
            <a:r>
              <a:rPr sz="1950" spc="0" baseline="-4201" dirty="0" smtClean="0">
                <a:latin typeface="Calibri"/>
                <a:cs typeface="Calibri"/>
              </a:rPr>
              <a:t>1</a:t>
            </a:r>
            <a:r>
              <a:rPr sz="1950" spc="171" baseline="-4201" dirty="0" smtClean="0">
                <a:latin typeface="Calibri"/>
                <a:cs typeface="Calibri"/>
              </a:rPr>
              <a:t> </a:t>
            </a:r>
            <a:r>
              <a:rPr sz="3000" spc="0" baseline="9557" dirty="0" smtClean="0">
                <a:latin typeface="Calibri"/>
                <a:cs typeface="Calibri"/>
              </a:rPr>
              <a:t>and </a:t>
            </a:r>
            <a:r>
              <a:rPr sz="3000" spc="4" baseline="9557" dirty="0" smtClean="0">
                <a:latin typeface="Calibri"/>
                <a:cs typeface="Calibri"/>
              </a:rPr>
              <a:t>Sc</a:t>
            </a:r>
            <a:r>
              <a:rPr sz="3000" spc="-4" baseline="9557" dirty="0" smtClean="0">
                <a:latin typeface="Calibri"/>
                <a:cs typeface="Calibri"/>
              </a:rPr>
              <a:t>r</a:t>
            </a:r>
            <a:r>
              <a:rPr sz="1950" spc="0" baseline="-4201" dirty="0" smtClean="0">
                <a:latin typeface="Calibri"/>
                <a:cs typeface="Calibri"/>
              </a:rPr>
              <a:t>2</a:t>
            </a:r>
            <a:r>
              <a:rPr sz="1950" spc="18" baseline="-4201" dirty="0" smtClean="0">
                <a:latin typeface="Calibri"/>
                <a:cs typeface="Calibri"/>
              </a:rPr>
              <a:t> </a:t>
            </a:r>
            <a:r>
              <a:rPr sz="3000" spc="0" baseline="9557" dirty="0" smtClean="0">
                <a:latin typeface="Calibri"/>
                <a:cs typeface="Calibri"/>
              </a:rPr>
              <a:t>(minu</a:t>
            </a:r>
            <a:r>
              <a:rPr sz="3000" spc="-19" baseline="9557" dirty="0" smtClean="0">
                <a:latin typeface="Calibri"/>
                <a:cs typeface="Calibri"/>
              </a:rPr>
              <a:t>t</a:t>
            </a:r>
            <a:r>
              <a:rPr sz="3000" spc="0" baseline="9557" dirty="0" smtClean="0">
                <a:latin typeface="Calibri"/>
                <a:cs typeface="Calibri"/>
              </a:rPr>
              <a:t>es</a:t>
            </a:r>
            <a:r>
              <a:rPr lang="ar-IQ" sz="3000" spc="0" baseline="9557" dirty="0" smtClean="0">
                <a:latin typeface="Calibri"/>
                <a:cs typeface="Calibri"/>
              </a:rPr>
              <a:t>(</a:t>
            </a:r>
            <a:endParaRPr sz="2000" dirty="0">
              <a:latin typeface="Calibri"/>
              <a:cs typeface="Calibri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1811660" y="2662535"/>
            <a:ext cx="484957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>
                <a:solidFill>
                  <a:srgbClr val="0000CC"/>
                </a:solidFill>
              </a:rPr>
              <a:t>= </a:t>
            </a:r>
            <a:r>
              <a:rPr lang="en-US" sz="2400" dirty="0" err="1" smtClean="0">
                <a:solidFill>
                  <a:srgbClr val="0000CC"/>
                </a:solidFill>
              </a:rPr>
              <a:t>Ess</a:t>
            </a:r>
            <a:r>
              <a:rPr lang="en-US" sz="2400" dirty="0" smtClean="0">
                <a:solidFill>
                  <a:srgbClr val="0000CC"/>
                </a:solidFill>
              </a:rPr>
              <a:t> [1.035 </a:t>
            </a:r>
            <a:r>
              <a:rPr lang="en-US" sz="2400" dirty="0">
                <a:solidFill>
                  <a:srgbClr val="0000CC"/>
                </a:solidFill>
              </a:rPr>
              <a:t>− (0.0337 ⋅ </a:t>
            </a:r>
            <a:r>
              <a:rPr lang="en-US" sz="2400" dirty="0" err="1">
                <a:solidFill>
                  <a:srgbClr val="0000CC"/>
                </a:solidFill>
              </a:rPr>
              <a:t>Scr</a:t>
            </a:r>
            <a:r>
              <a:rPr lang="en-US" sz="2400" baseline="-25000" dirty="0" err="1">
                <a:solidFill>
                  <a:srgbClr val="0000CC"/>
                </a:solidFill>
              </a:rPr>
              <a:t>ave</a:t>
            </a:r>
            <a:r>
              <a:rPr lang="en-US" sz="2400" dirty="0">
                <a:solidFill>
                  <a:srgbClr val="0000CC"/>
                </a:solidFill>
              </a:rPr>
              <a:t>)]</a:t>
            </a:r>
            <a:endParaRPr lang="ar-IQ" sz="2400" dirty="0">
              <a:solidFill>
                <a:srgbClr val="0000CC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535940" y="1143000"/>
            <a:ext cx="799846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remainder of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the equations correct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creatinine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production for renal function, and adjust the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estimated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creatinine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clearance value according to whether the renal function is getting better or worse:</a:t>
            </a:r>
            <a:endParaRPr lang="ar-IQ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2731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/>
          <p:nvPr/>
        </p:nvSpPr>
        <p:spPr>
          <a:xfrm>
            <a:off x="1698117" y="665733"/>
            <a:ext cx="5809607" cy="4323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60"/>
              </a:lnSpc>
              <a:spcBef>
                <a:spcPts val="168"/>
              </a:spcBef>
            </a:pP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E</a:t>
            </a:r>
            <a:r>
              <a:rPr sz="4800" b="1" spc="-34" baseline="3413" dirty="0" smtClean="0">
                <a:solidFill>
                  <a:srgbClr val="FF0000"/>
                </a:solidFill>
                <a:latin typeface="Calibri"/>
                <a:cs typeface="Calibri"/>
              </a:rPr>
              <a:t>s</a:t>
            </a: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tim</a:t>
            </a:r>
            <a:r>
              <a:rPr sz="4800" b="1" spc="-9" baseline="3413" dirty="0" smtClean="0">
                <a:solidFill>
                  <a:srgbClr val="FF0000"/>
                </a:solidFill>
                <a:latin typeface="Calibri"/>
                <a:cs typeface="Calibri"/>
              </a:rPr>
              <a:t>a</a:t>
            </a: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tion</a:t>
            </a:r>
            <a:r>
              <a:rPr sz="4800" b="1" spc="-50" baseline="3413" dirty="0" smtClean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of </a:t>
            </a:r>
            <a:r>
              <a:rPr sz="4800" b="1" spc="9" baseline="3413" dirty="0" smtClean="0">
                <a:solidFill>
                  <a:srgbClr val="FF0000"/>
                </a:solidFill>
                <a:latin typeface="Calibri"/>
                <a:cs typeface="Calibri"/>
              </a:rPr>
              <a:t>c</a:t>
            </a:r>
            <a:r>
              <a:rPr sz="4800" b="1" spc="-34" baseline="3413" dirty="0" smtClean="0">
                <a:solidFill>
                  <a:srgbClr val="FF0000"/>
                </a:solidFill>
                <a:latin typeface="Calibri"/>
                <a:cs typeface="Calibri"/>
              </a:rPr>
              <a:t>r</a:t>
            </a: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e</a:t>
            </a:r>
            <a:r>
              <a:rPr sz="4800" b="1" spc="-25" baseline="3413" dirty="0" smtClean="0">
                <a:solidFill>
                  <a:srgbClr val="FF0000"/>
                </a:solidFill>
                <a:latin typeface="Calibri"/>
                <a:cs typeface="Calibri"/>
              </a:rPr>
              <a:t>a</a:t>
            </a: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tinine</a:t>
            </a:r>
            <a:r>
              <a:rPr sz="4800" b="1" spc="-24" baseline="3413" dirty="0" smtClean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clea</a:t>
            </a:r>
            <a:r>
              <a:rPr sz="4800" b="1" spc="-64" baseline="3413" dirty="0" smtClean="0">
                <a:solidFill>
                  <a:srgbClr val="FF0000"/>
                </a:solidFill>
                <a:latin typeface="Calibri"/>
                <a:cs typeface="Calibri"/>
              </a:rPr>
              <a:t>r</a:t>
            </a: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ance</a:t>
            </a:r>
            <a:endParaRPr sz="32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5940" y="1828800"/>
            <a:ext cx="177800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5"/>
              </a:lnSpc>
              <a:spcBef>
                <a:spcPts val="127"/>
              </a:spcBef>
            </a:pPr>
            <a:r>
              <a:rPr sz="2400" spc="0" dirty="0" smtClean="0">
                <a:latin typeface="Arial"/>
                <a:cs typeface="Arial"/>
              </a:rPr>
              <a:t>•</a:t>
            </a:r>
            <a:endParaRPr sz="2400" dirty="0">
              <a:latin typeface="Arial"/>
              <a:cs typeface="Aria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878840" y="1689862"/>
            <a:ext cx="7776120" cy="387273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5274" algn="just">
              <a:lnSpc>
                <a:spcPct val="150000"/>
              </a:lnSpc>
              <a:spcBef>
                <a:spcPts val="127"/>
              </a:spcBef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If patients are </a:t>
            </a:r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not within 30% of their ideal body weight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other methods to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estimate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creatinine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clearance should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be used. </a:t>
            </a:r>
          </a:p>
          <a:p>
            <a:pPr marL="12700" marR="5274" algn="just">
              <a:lnSpc>
                <a:spcPct val="150000"/>
              </a:lnSpc>
              <a:spcBef>
                <a:spcPts val="127"/>
              </a:spcBef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It has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been suggested that use of </a:t>
            </a:r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ideal 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body weight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or </a:t>
            </a:r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adjusted body weight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(ideal body weight plus 40% of obese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weight) instead of actual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body weight in the Cockcroft-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Gault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equation,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gives an adequate estimate of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creatinine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clearance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for </a:t>
            </a:r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obese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individuals</a:t>
            </a:r>
            <a:endParaRPr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object 3"/>
          <p:cNvSpPr txBox="1"/>
          <p:nvPr/>
        </p:nvSpPr>
        <p:spPr>
          <a:xfrm>
            <a:off x="529409" y="2946400"/>
            <a:ext cx="177800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5"/>
              </a:lnSpc>
              <a:spcBef>
                <a:spcPts val="127"/>
              </a:spcBef>
            </a:pPr>
            <a:r>
              <a:rPr sz="2400" spc="0" dirty="0" smtClean="0">
                <a:latin typeface="Arial"/>
                <a:cs typeface="Arial"/>
              </a:rPr>
              <a:t>•</a:t>
            </a:r>
            <a:endParaRPr sz="24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122216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ject 17"/>
          <p:cNvSpPr/>
          <p:nvPr/>
        </p:nvSpPr>
        <p:spPr>
          <a:xfrm>
            <a:off x="2627757" y="3068954"/>
            <a:ext cx="4824603" cy="0"/>
          </a:xfrm>
          <a:custGeom>
            <a:avLst/>
            <a:gdLst/>
            <a:ahLst/>
            <a:cxnLst/>
            <a:rect l="l" t="t" r="r" b="b"/>
            <a:pathLst>
              <a:path w="4824603">
                <a:moveTo>
                  <a:pt x="0" y="0"/>
                </a:moveTo>
                <a:lnTo>
                  <a:pt x="4824603" y="0"/>
                </a:lnTo>
              </a:path>
            </a:pathLst>
          </a:custGeom>
          <a:ln w="9525">
            <a:solidFill>
              <a:srgbClr val="497DBA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2627757" y="3068954"/>
            <a:ext cx="4824603" cy="0"/>
          </a:xfrm>
          <a:custGeom>
            <a:avLst/>
            <a:gdLst/>
            <a:ahLst/>
            <a:cxnLst/>
            <a:rect l="l" t="t" r="r" b="b"/>
            <a:pathLst>
              <a:path w="4824603">
                <a:moveTo>
                  <a:pt x="4824603" y="0"/>
                </a:moveTo>
                <a:lnTo>
                  <a:pt x="0" y="0"/>
                </a:lnTo>
              </a:path>
            </a:pathLst>
          </a:custGeom>
          <a:ln w="9525">
            <a:solidFill>
              <a:srgbClr val="497DBA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2771775" y="4724400"/>
            <a:ext cx="5040630" cy="0"/>
          </a:xfrm>
          <a:custGeom>
            <a:avLst/>
            <a:gdLst/>
            <a:ahLst/>
            <a:cxnLst/>
            <a:rect l="l" t="t" r="r" b="b"/>
            <a:pathLst>
              <a:path w="5040630">
                <a:moveTo>
                  <a:pt x="0" y="0"/>
                </a:moveTo>
                <a:lnTo>
                  <a:pt x="5040630" y="0"/>
                </a:lnTo>
              </a:path>
            </a:pathLst>
          </a:custGeom>
          <a:ln w="9525">
            <a:solidFill>
              <a:srgbClr val="497DBA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" name="object 14"/>
          <p:cNvSpPr txBox="1"/>
          <p:nvPr/>
        </p:nvSpPr>
        <p:spPr>
          <a:xfrm>
            <a:off x="1698117" y="665733"/>
            <a:ext cx="5809607" cy="4323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60"/>
              </a:lnSpc>
              <a:spcBef>
                <a:spcPts val="168"/>
              </a:spcBef>
            </a:pP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E</a:t>
            </a:r>
            <a:r>
              <a:rPr sz="4800" b="1" spc="-34" baseline="3413" dirty="0" smtClean="0">
                <a:solidFill>
                  <a:srgbClr val="FF0000"/>
                </a:solidFill>
                <a:latin typeface="Calibri"/>
                <a:cs typeface="Calibri"/>
              </a:rPr>
              <a:t>s</a:t>
            </a: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tim</a:t>
            </a:r>
            <a:r>
              <a:rPr sz="4800" b="1" spc="-9" baseline="3413" dirty="0" smtClean="0">
                <a:solidFill>
                  <a:srgbClr val="FF0000"/>
                </a:solidFill>
                <a:latin typeface="Calibri"/>
                <a:cs typeface="Calibri"/>
              </a:rPr>
              <a:t>a</a:t>
            </a: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tion</a:t>
            </a:r>
            <a:r>
              <a:rPr sz="4800" b="1" spc="-50" baseline="3413" dirty="0" smtClean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of </a:t>
            </a:r>
            <a:r>
              <a:rPr sz="4800" b="1" spc="9" baseline="3413" dirty="0" smtClean="0">
                <a:solidFill>
                  <a:srgbClr val="FF0000"/>
                </a:solidFill>
                <a:latin typeface="Calibri"/>
                <a:cs typeface="Calibri"/>
              </a:rPr>
              <a:t>c</a:t>
            </a:r>
            <a:r>
              <a:rPr sz="4800" b="1" spc="-34" baseline="3413" dirty="0" smtClean="0">
                <a:solidFill>
                  <a:srgbClr val="FF0000"/>
                </a:solidFill>
                <a:latin typeface="Calibri"/>
                <a:cs typeface="Calibri"/>
              </a:rPr>
              <a:t>r</a:t>
            </a: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e</a:t>
            </a:r>
            <a:r>
              <a:rPr sz="4800" b="1" spc="-25" baseline="3413" dirty="0" smtClean="0">
                <a:solidFill>
                  <a:srgbClr val="FF0000"/>
                </a:solidFill>
                <a:latin typeface="Calibri"/>
                <a:cs typeface="Calibri"/>
              </a:rPr>
              <a:t>a</a:t>
            </a: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tinine</a:t>
            </a:r>
            <a:r>
              <a:rPr sz="4800" b="1" spc="-24" baseline="3413" dirty="0" smtClean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clea</a:t>
            </a:r>
            <a:r>
              <a:rPr sz="4800" b="1" spc="-64" baseline="3413" dirty="0" smtClean="0">
                <a:solidFill>
                  <a:srgbClr val="FF0000"/>
                </a:solidFill>
                <a:latin typeface="Calibri"/>
                <a:cs typeface="Calibri"/>
              </a:rPr>
              <a:t>r</a:t>
            </a: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ance</a:t>
            </a:r>
            <a:endParaRPr sz="3200">
              <a:latin typeface="Calibri"/>
              <a:cs typeface="Calibri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535940" y="1608651"/>
            <a:ext cx="164846" cy="3042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345"/>
              </a:lnSpc>
              <a:spcBef>
                <a:spcPts val="117"/>
              </a:spcBef>
            </a:pPr>
            <a:r>
              <a:rPr sz="2200" spc="0" dirty="0" smtClean="0">
                <a:latin typeface="Arial"/>
                <a:cs typeface="Arial"/>
              </a:rPr>
              <a:t>•</a:t>
            </a:r>
            <a:endParaRPr sz="220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878840" y="1625473"/>
            <a:ext cx="6485607" cy="57297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275"/>
              </a:lnSpc>
              <a:spcBef>
                <a:spcPts val="113"/>
              </a:spcBef>
            </a:pPr>
            <a:r>
              <a:rPr sz="3300" spc="0" baseline="1241" dirty="0" smtClean="0">
                <a:latin typeface="Calibri"/>
                <a:cs typeface="Calibri"/>
              </a:rPr>
              <a:t>Ho</a:t>
            </a:r>
            <a:r>
              <a:rPr sz="3300" spc="-14" baseline="1241" dirty="0" smtClean="0">
                <a:latin typeface="Calibri"/>
                <a:cs typeface="Calibri"/>
              </a:rPr>
              <a:t>w</a:t>
            </a:r>
            <a:r>
              <a:rPr sz="3300" spc="-9" baseline="1241" dirty="0" smtClean="0">
                <a:latin typeface="Calibri"/>
                <a:cs typeface="Calibri"/>
              </a:rPr>
              <a:t>e</a:t>
            </a:r>
            <a:r>
              <a:rPr sz="3300" spc="-19" baseline="1241" dirty="0" smtClean="0">
                <a:latin typeface="Calibri"/>
                <a:cs typeface="Calibri"/>
              </a:rPr>
              <a:t>v</a:t>
            </a:r>
            <a:r>
              <a:rPr sz="3300" spc="0" baseline="1241" dirty="0" smtClean="0">
                <a:latin typeface="Calibri"/>
                <a:cs typeface="Calibri"/>
              </a:rPr>
              <a:t>e</a:t>
            </a:r>
            <a:r>
              <a:rPr sz="3300" spc="-189" baseline="1241" dirty="0" smtClean="0">
                <a:latin typeface="Calibri"/>
                <a:cs typeface="Calibri"/>
              </a:rPr>
              <a:t>r</a:t>
            </a:r>
            <a:r>
              <a:rPr sz="3300" spc="0" baseline="1241" dirty="0" smtClean="0">
                <a:latin typeface="Calibri"/>
                <a:cs typeface="Calibri"/>
              </a:rPr>
              <a:t>,</a:t>
            </a:r>
            <a:r>
              <a:rPr sz="3300" spc="231" baseline="1241" dirty="0" smtClean="0">
                <a:latin typeface="Calibri"/>
                <a:cs typeface="Calibri"/>
              </a:rPr>
              <a:t> </a:t>
            </a:r>
            <a:r>
              <a:rPr sz="3300" spc="0" baseline="1241" dirty="0" smtClean="0">
                <a:latin typeface="Calibri"/>
                <a:cs typeface="Calibri"/>
              </a:rPr>
              <a:t>a</a:t>
            </a:r>
            <a:r>
              <a:rPr sz="3300" spc="286" baseline="1241" dirty="0" smtClean="0">
                <a:latin typeface="Calibri"/>
                <a:cs typeface="Calibri"/>
              </a:rPr>
              <a:t> </a:t>
            </a:r>
            <a:r>
              <a:rPr sz="3300" spc="14" baseline="1241" dirty="0" smtClean="0">
                <a:latin typeface="Calibri"/>
                <a:cs typeface="Calibri"/>
              </a:rPr>
              <a:t>s</a:t>
            </a:r>
            <a:r>
              <a:rPr sz="3300" spc="0" baseline="1241" dirty="0" smtClean="0">
                <a:latin typeface="Calibri"/>
                <a:cs typeface="Calibri"/>
              </a:rPr>
              <a:t>pe</a:t>
            </a:r>
            <a:r>
              <a:rPr sz="3300" spc="-4" baseline="1241" dirty="0" smtClean="0">
                <a:latin typeface="Calibri"/>
                <a:cs typeface="Calibri"/>
              </a:rPr>
              <a:t>c</a:t>
            </a:r>
            <a:r>
              <a:rPr sz="3300" spc="0" baseline="1241" dirty="0" smtClean="0">
                <a:latin typeface="Calibri"/>
                <a:cs typeface="Calibri"/>
              </a:rPr>
              <a:t>iﬁc</a:t>
            </a:r>
            <a:r>
              <a:rPr sz="3300" spc="240" baseline="1241" dirty="0" smtClean="0">
                <a:latin typeface="Calibri"/>
                <a:cs typeface="Calibri"/>
              </a:rPr>
              <a:t> </a:t>
            </a:r>
            <a:r>
              <a:rPr sz="3300" spc="0" baseline="1241" dirty="0" smtClean="0">
                <a:latin typeface="Calibri"/>
                <a:cs typeface="Calibri"/>
              </a:rPr>
              <a:t>me</a:t>
            </a:r>
            <a:r>
              <a:rPr sz="3300" spc="-4" baseline="1241" dirty="0" smtClean="0">
                <a:latin typeface="Calibri"/>
                <a:cs typeface="Calibri"/>
              </a:rPr>
              <a:t>t</a:t>
            </a:r>
            <a:r>
              <a:rPr sz="3300" spc="9" baseline="1241" dirty="0" smtClean="0">
                <a:latin typeface="Calibri"/>
                <a:cs typeface="Calibri"/>
              </a:rPr>
              <a:t>h</a:t>
            </a:r>
            <a:r>
              <a:rPr sz="3300" spc="4" baseline="1241" dirty="0" smtClean="0">
                <a:latin typeface="Calibri"/>
                <a:cs typeface="Calibri"/>
              </a:rPr>
              <a:t>o</a:t>
            </a:r>
            <a:r>
              <a:rPr sz="3300" spc="0" baseline="1241" dirty="0" smtClean="0">
                <a:latin typeface="Calibri"/>
                <a:cs typeface="Calibri"/>
              </a:rPr>
              <a:t>d</a:t>
            </a:r>
            <a:r>
              <a:rPr sz="3300" spc="226" baseline="1241" dirty="0" smtClean="0">
                <a:latin typeface="Calibri"/>
                <a:cs typeface="Calibri"/>
              </a:rPr>
              <a:t> </a:t>
            </a:r>
            <a:r>
              <a:rPr sz="3300" spc="-4" baseline="1241" dirty="0" smtClean="0">
                <a:latin typeface="Calibri"/>
                <a:cs typeface="Calibri"/>
              </a:rPr>
              <a:t>(</a:t>
            </a:r>
            <a:r>
              <a:rPr sz="3300" i="1" spc="0" baseline="1241" dirty="0" smtClean="0">
                <a:solidFill>
                  <a:srgbClr val="0033CC"/>
                </a:solidFill>
                <a:latin typeface="Calibri"/>
                <a:cs typeface="Calibri"/>
              </a:rPr>
              <a:t>Sala</a:t>
            </a:r>
            <a:r>
              <a:rPr sz="3300" i="1" spc="-39" baseline="1241" dirty="0" smtClean="0">
                <a:solidFill>
                  <a:srgbClr val="0033CC"/>
                </a:solidFill>
                <a:latin typeface="Calibri"/>
                <a:cs typeface="Calibri"/>
              </a:rPr>
              <a:t>z</a:t>
            </a:r>
            <a:r>
              <a:rPr sz="3300" i="1" spc="0" baseline="1241" dirty="0" smtClean="0">
                <a:solidFill>
                  <a:srgbClr val="0033CC"/>
                </a:solidFill>
                <a:latin typeface="Calibri"/>
                <a:cs typeface="Calibri"/>
              </a:rPr>
              <a:t>ar</a:t>
            </a:r>
            <a:r>
              <a:rPr sz="3300" i="1" spc="230" baseline="1241" dirty="0" smtClean="0">
                <a:solidFill>
                  <a:srgbClr val="0033CC"/>
                </a:solidFill>
                <a:latin typeface="Calibri"/>
                <a:cs typeface="Calibri"/>
              </a:rPr>
              <a:t> </a:t>
            </a:r>
            <a:r>
              <a:rPr sz="3300" i="1" spc="9" baseline="1241" dirty="0" smtClean="0">
                <a:solidFill>
                  <a:srgbClr val="0033CC"/>
                </a:solidFill>
                <a:latin typeface="Calibri"/>
                <a:cs typeface="Calibri"/>
              </a:rPr>
              <a:t>a</a:t>
            </a:r>
            <a:r>
              <a:rPr sz="3300" i="1" spc="0" baseline="1241" dirty="0" smtClean="0">
                <a:solidFill>
                  <a:srgbClr val="0033CC"/>
                </a:solidFill>
                <a:latin typeface="Calibri"/>
                <a:cs typeface="Calibri"/>
              </a:rPr>
              <a:t>nd</a:t>
            </a:r>
            <a:r>
              <a:rPr sz="3300" i="1" spc="263" baseline="1241" dirty="0" smtClean="0">
                <a:solidFill>
                  <a:srgbClr val="0033CC"/>
                </a:solidFill>
                <a:latin typeface="Calibri"/>
                <a:cs typeface="Calibri"/>
              </a:rPr>
              <a:t> </a:t>
            </a:r>
            <a:r>
              <a:rPr sz="3300" i="1" spc="0" baseline="1241" dirty="0" smtClean="0">
                <a:solidFill>
                  <a:srgbClr val="0033CC"/>
                </a:solidFill>
                <a:latin typeface="Calibri"/>
                <a:cs typeface="Calibri"/>
              </a:rPr>
              <a:t>C</a:t>
            </a:r>
            <a:r>
              <a:rPr sz="3300" i="1" spc="4" baseline="1241" dirty="0" smtClean="0">
                <a:solidFill>
                  <a:srgbClr val="0033CC"/>
                </a:solidFill>
                <a:latin typeface="Calibri"/>
                <a:cs typeface="Calibri"/>
              </a:rPr>
              <a:t>o</a:t>
            </a:r>
            <a:r>
              <a:rPr sz="3300" i="1" spc="0" baseline="1241" dirty="0" smtClean="0">
                <a:solidFill>
                  <a:srgbClr val="0033CC"/>
                </a:solidFill>
                <a:latin typeface="Calibri"/>
                <a:cs typeface="Calibri"/>
              </a:rPr>
              <a:t>r</a:t>
            </a:r>
            <a:r>
              <a:rPr sz="3300" i="1" spc="-19" baseline="1241" dirty="0" smtClean="0">
                <a:solidFill>
                  <a:srgbClr val="0033CC"/>
                </a:solidFill>
                <a:latin typeface="Calibri"/>
                <a:cs typeface="Calibri"/>
              </a:rPr>
              <a:t>c</a:t>
            </a:r>
            <a:r>
              <a:rPr sz="3300" i="1" spc="0" baseline="1241" dirty="0" smtClean="0">
                <a:solidFill>
                  <a:srgbClr val="0033CC"/>
                </a:solidFill>
                <a:latin typeface="Calibri"/>
                <a:cs typeface="Calibri"/>
              </a:rPr>
              <a:t>ora</a:t>
            </a:r>
            <a:r>
              <a:rPr sz="3300" i="1" spc="4" baseline="1241" dirty="0" smtClean="0">
                <a:solidFill>
                  <a:srgbClr val="0033CC"/>
                </a:solidFill>
                <a:latin typeface="Calibri"/>
                <a:cs typeface="Calibri"/>
              </a:rPr>
              <a:t>n</a:t>
            </a:r>
            <a:r>
              <a:rPr sz="3300" spc="0" baseline="1241" dirty="0" smtClean="0">
                <a:latin typeface="Calibri"/>
                <a:cs typeface="Calibri"/>
              </a:rPr>
              <a:t>)</a:t>
            </a:r>
            <a:r>
              <a:rPr sz="3300" spc="189" baseline="1241" dirty="0" smtClean="0">
                <a:latin typeface="Calibri"/>
                <a:cs typeface="Calibri"/>
              </a:rPr>
              <a:t> </a:t>
            </a:r>
            <a:r>
              <a:rPr sz="3300" spc="-44" baseline="1241" dirty="0" smtClean="0">
                <a:latin typeface="Calibri"/>
                <a:cs typeface="Calibri"/>
              </a:rPr>
              <a:t>f</a:t>
            </a:r>
            <a:r>
              <a:rPr sz="3300" spc="4" baseline="1241" dirty="0" smtClean="0">
                <a:latin typeface="Calibri"/>
                <a:cs typeface="Calibri"/>
              </a:rPr>
              <a:t>o</a:t>
            </a:r>
            <a:r>
              <a:rPr sz="3300" spc="0" baseline="1241" dirty="0" smtClean="0">
                <a:latin typeface="Calibri"/>
                <a:cs typeface="Calibri"/>
              </a:rPr>
              <a:t>r</a:t>
            </a:r>
            <a:endParaRPr sz="2200">
              <a:latin typeface="Calibri"/>
              <a:cs typeface="Calibri"/>
            </a:endParaRPr>
          </a:p>
          <a:p>
            <a:pPr marL="12700" marR="51159">
              <a:lnSpc>
                <a:spcPts val="2175"/>
              </a:lnSpc>
            </a:pPr>
            <a:r>
              <a:rPr sz="3300" spc="0" baseline="3723" dirty="0" smtClean="0">
                <a:latin typeface="Calibri"/>
                <a:cs typeface="Calibri"/>
              </a:rPr>
              <a:t>c</a:t>
            </a:r>
            <a:r>
              <a:rPr sz="3300" spc="-25" baseline="3723" dirty="0" smtClean="0">
                <a:latin typeface="Calibri"/>
                <a:cs typeface="Calibri"/>
              </a:rPr>
              <a:t>r</a:t>
            </a:r>
            <a:r>
              <a:rPr sz="3300" spc="0" baseline="3723" dirty="0" smtClean="0">
                <a:latin typeface="Calibri"/>
                <a:cs typeface="Calibri"/>
              </a:rPr>
              <a:t>e</a:t>
            </a:r>
            <a:r>
              <a:rPr sz="3300" spc="-25" baseline="3723" dirty="0" smtClean="0">
                <a:latin typeface="Calibri"/>
                <a:cs typeface="Calibri"/>
              </a:rPr>
              <a:t>a</a:t>
            </a:r>
            <a:r>
              <a:rPr sz="3300" spc="0" baseline="3723" dirty="0" smtClean="0">
                <a:latin typeface="Calibri"/>
                <a:cs typeface="Calibri"/>
              </a:rPr>
              <a:t>ti</a:t>
            </a:r>
            <a:r>
              <a:rPr sz="3300" spc="-9" baseline="3723" dirty="0" smtClean="0">
                <a:latin typeface="Calibri"/>
                <a:cs typeface="Calibri"/>
              </a:rPr>
              <a:t>n</a:t>
            </a:r>
            <a:r>
              <a:rPr sz="3300" spc="0" baseline="3723" dirty="0" smtClean="0">
                <a:latin typeface="Calibri"/>
                <a:cs typeface="Calibri"/>
              </a:rPr>
              <a:t>ine</a:t>
            </a:r>
            <a:r>
              <a:rPr sz="3300" spc="-41" baseline="3723" dirty="0" smtClean="0">
                <a:latin typeface="Calibri"/>
                <a:cs typeface="Calibri"/>
              </a:rPr>
              <a:t> </a:t>
            </a:r>
            <a:r>
              <a:rPr sz="3300" spc="0" baseline="3723" dirty="0" smtClean="0">
                <a:latin typeface="Calibri"/>
                <a:cs typeface="Calibri"/>
              </a:rPr>
              <a:t>c</a:t>
            </a:r>
            <a:r>
              <a:rPr sz="3300" spc="-4" baseline="3723" dirty="0" smtClean="0">
                <a:latin typeface="Calibri"/>
                <a:cs typeface="Calibri"/>
              </a:rPr>
              <a:t>l</a:t>
            </a:r>
            <a:r>
              <a:rPr sz="3300" spc="0" baseline="3723" dirty="0" smtClean="0">
                <a:latin typeface="Calibri"/>
                <a:cs typeface="Calibri"/>
              </a:rPr>
              <a:t>ea</a:t>
            </a:r>
            <a:r>
              <a:rPr sz="3300" spc="-44" baseline="3723" dirty="0" smtClean="0">
                <a:latin typeface="Calibri"/>
                <a:cs typeface="Calibri"/>
              </a:rPr>
              <a:t>r</a:t>
            </a:r>
            <a:r>
              <a:rPr sz="3300" spc="0" baseline="3723" dirty="0" smtClean="0">
                <a:latin typeface="Calibri"/>
                <a:cs typeface="Calibri"/>
              </a:rPr>
              <a:t>ance </a:t>
            </a:r>
            <a:r>
              <a:rPr sz="3300" spc="-44" baseline="3723" dirty="0" smtClean="0">
                <a:latin typeface="Calibri"/>
                <a:cs typeface="Calibri"/>
              </a:rPr>
              <a:t>f</a:t>
            </a:r>
            <a:r>
              <a:rPr sz="3300" spc="0" baseline="3723" dirty="0" smtClean="0">
                <a:latin typeface="Calibri"/>
                <a:cs typeface="Calibri"/>
              </a:rPr>
              <a:t>or</a:t>
            </a:r>
            <a:r>
              <a:rPr sz="3300" spc="-6" baseline="3723" dirty="0" smtClean="0">
                <a:latin typeface="Calibri"/>
                <a:cs typeface="Calibri"/>
              </a:rPr>
              <a:t> </a:t>
            </a:r>
            <a:r>
              <a:rPr sz="3300" spc="0" baseline="3723" dirty="0" smtClean="0">
                <a:solidFill>
                  <a:srgbClr val="FF0000"/>
                </a:solidFill>
                <a:latin typeface="Calibri"/>
                <a:cs typeface="Calibri"/>
              </a:rPr>
              <a:t>obese</a:t>
            </a:r>
            <a:r>
              <a:rPr sz="3300" spc="19" baseline="3723" dirty="0" smtClean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3300" spc="0" baseline="3723" dirty="0" smtClean="0">
                <a:solidFill>
                  <a:srgbClr val="FF0000"/>
                </a:solidFill>
                <a:latin typeface="Calibri"/>
                <a:cs typeface="Calibri"/>
              </a:rPr>
              <a:t>p</a:t>
            </a:r>
            <a:r>
              <a:rPr sz="3300" spc="-25" baseline="3723" dirty="0" smtClean="0">
                <a:solidFill>
                  <a:srgbClr val="FF0000"/>
                </a:solidFill>
                <a:latin typeface="Calibri"/>
                <a:cs typeface="Calibri"/>
              </a:rPr>
              <a:t>a</a:t>
            </a:r>
            <a:r>
              <a:rPr sz="3300" spc="0" baseline="3723" dirty="0" smtClean="0">
                <a:solidFill>
                  <a:srgbClr val="FF0000"/>
                </a:solidFill>
                <a:latin typeface="Calibri"/>
                <a:cs typeface="Calibri"/>
              </a:rPr>
              <a:t>ti</a:t>
            </a:r>
            <a:r>
              <a:rPr sz="3300" spc="-4" baseline="3723" dirty="0" smtClean="0">
                <a:solidFill>
                  <a:srgbClr val="FF0000"/>
                </a:solidFill>
                <a:latin typeface="Calibri"/>
                <a:cs typeface="Calibri"/>
              </a:rPr>
              <a:t>e</a:t>
            </a:r>
            <a:r>
              <a:rPr sz="3300" spc="-25" baseline="3723" dirty="0" smtClean="0">
                <a:solidFill>
                  <a:srgbClr val="FF0000"/>
                </a:solidFill>
                <a:latin typeface="Calibri"/>
                <a:cs typeface="Calibri"/>
              </a:rPr>
              <a:t>n</a:t>
            </a:r>
            <a:r>
              <a:rPr sz="3300" spc="0" baseline="3723" dirty="0" smtClean="0">
                <a:solidFill>
                  <a:srgbClr val="FF0000"/>
                </a:solidFill>
                <a:latin typeface="Calibri"/>
                <a:cs typeface="Calibri"/>
              </a:rPr>
              <a:t>t</a:t>
            </a:r>
            <a:r>
              <a:rPr sz="3300" spc="4" baseline="3723" dirty="0" smtClean="0">
                <a:solidFill>
                  <a:srgbClr val="FF0000"/>
                </a:solidFill>
                <a:latin typeface="Calibri"/>
                <a:cs typeface="Calibri"/>
              </a:rPr>
              <a:t>s</a:t>
            </a:r>
            <a:r>
              <a:rPr sz="3300" spc="0" baseline="3723" dirty="0" smtClean="0">
                <a:latin typeface="Calibri"/>
                <a:cs typeface="Calibri"/>
              </a:rPr>
              <a:t>:</a:t>
            </a:r>
            <a:endParaRPr sz="2200">
              <a:latin typeface="Calibri"/>
              <a:cs typeface="Calibri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7239000" y="1625473"/>
            <a:ext cx="1260359" cy="3042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340"/>
              </a:lnSpc>
              <a:spcBef>
                <a:spcPts val="117"/>
              </a:spcBef>
            </a:pPr>
            <a:r>
              <a:rPr sz="3300" spc="0" baseline="2482" dirty="0" smtClean="0">
                <a:latin typeface="Calibri"/>
                <a:cs typeface="Calibri"/>
              </a:rPr>
              <a:t>e</a:t>
            </a:r>
            <a:r>
              <a:rPr sz="3300" spc="-19" baseline="2482" dirty="0" smtClean="0">
                <a:latin typeface="Calibri"/>
                <a:cs typeface="Calibri"/>
              </a:rPr>
              <a:t>s</a:t>
            </a:r>
            <a:r>
              <a:rPr sz="3300" spc="0" baseline="2482" dirty="0" smtClean="0">
                <a:latin typeface="Calibri"/>
                <a:cs typeface="Calibri"/>
              </a:rPr>
              <a:t>t</a:t>
            </a:r>
            <a:r>
              <a:rPr sz="3300" spc="4" baseline="2482" dirty="0" smtClean="0">
                <a:latin typeface="Calibri"/>
                <a:cs typeface="Calibri"/>
              </a:rPr>
              <a:t>i</a:t>
            </a:r>
            <a:r>
              <a:rPr sz="3300" spc="0" baseline="2482" dirty="0" smtClean="0">
                <a:latin typeface="Calibri"/>
                <a:cs typeface="Calibri"/>
              </a:rPr>
              <a:t>m</a:t>
            </a:r>
            <a:r>
              <a:rPr sz="3300" spc="-19" baseline="2482" dirty="0" smtClean="0">
                <a:latin typeface="Calibri"/>
                <a:cs typeface="Calibri"/>
              </a:rPr>
              <a:t>a</a:t>
            </a:r>
            <a:r>
              <a:rPr sz="3300" spc="0" baseline="2482" dirty="0" smtClean="0">
                <a:latin typeface="Calibri"/>
                <a:cs typeface="Calibri"/>
              </a:rPr>
              <a:t>t</a:t>
            </a:r>
            <a:r>
              <a:rPr sz="3300" spc="4" baseline="2482" dirty="0" smtClean="0">
                <a:latin typeface="Calibri"/>
                <a:cs typeface="Calibri"/>
              </a:rPr>
              <a:t>i</a:t>
            </a:r>
            <a:r>
              <a:rPr sz="3300" spc="0" baseline="2482" dirty="0" smtClean="0">
                <a:latin typeface="Calibri"/>
                <a:cs typeface="Calibri"/>
              </a:rPr>
              <a:t>ng</a:t>
            </a:r>
            <a:endParaRPr sz="2200" dirty="0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2823718" y="2541270"/>
            <a:ext cx="4948682" cy="50673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450"/>
              </a:lnSpc>
              <a:spcBef>
                <a:spcPts val="122"/>
              </a:spcBef>
            </a:pPr>
            <a:r>
              <a:rPr lang="ar-IQ" sz="3300" b="1" baseline="2482" dirty="0" smtClean="0">
                <a:solidFill>
                  <a:srgbClr val="0033CC"/>
                </a:solidFill>
                <a:cs typeface="Calibri"/>
              </a:rPr>
              <a:t>– </a:t>
            </a:r>
            <a:r>
              <a:rPr sz="3300" b="1" spc="4" baseline="2482" dirty="0" smtClean="0">
                <a:solidFill>
                  <a:srgbClr val="0033CC"/>
                </a:solidFill>
                <a:latin typeface="Calibri"/>
                <a:cs typeface="Calibri"/>
              </a:rPr>
              <a:t>13</a:t>
            </a:r>
            <a:r>
              <a:rPr sz="3300" b="1" spc="0" baseline="2482" dirty="0" smtClean="0">
                <a:solidFill>
                  <a:srgbClr val="0033CC"/>
                </a:solidFill>
                <a:latin typeface="Calibri"/>
                <a:cs typeface="Calibri"/>
              </a:rPr>
              <a:t>7</a:t>
            </a:r>
            <a:r>
              <a:rPr lang="ar-IQ" sz="3300" b="1" baseline="2482" dirty="0" smtClean="0">
                <a:solidFill>
                  <a:srgbClr val="0033CC"/>
                </a:solidFill>
                <a:cs typeface="Calibri"/>
              </a:rPr>
              <a:t>)</a:t>
            </a:r>
            <a:r>
              <a:rPr sz="3300" b="1" spc="-40" baseline="2482" dirty="0" smtClean="0">
                <a:solidFill>
                  <a:srgbClr val="0033CC"/>
                </a:solidFill>
                <a:latin typeface="Calibri"/>
                <a:cs typeface="Calibri"/>
              </a:rPr>
              <a:t> </a:t>
            </a:r>
            <a:r>
              <a:rPr sz="3300" b="1" spc="0" baseline="2482" dirty="0" smtClean="0">
                <a:solidFill>
                  <a:srgbClr val="0033CC"/>
                </a:solidFill>
                <a:latin typeface="Calibri"/>
                <a:cs typeface="Calibri"/>
              </a:rPr>
              <a:t>a</a:t>
            </a:r>
            <a:r>
              <a:rPr sz="3300" b="1" spc="-25" baseline="2482" dirty="0" smtClean="0">
                <a:solidFill>
                  <a:srgbClr val="0033CC"/>
                </a:solidFill>
                <a:latin typeface="Calibri"/>
                <a:cs typeface="Calibri"/>
              </a:rPr>
              <a:t>g</a:t>
            </a:r>
            <a:r>
              <a:rPr sz="3300" b="1" spc="0" baseline="2482" dirty="0" smtClean="0">
                <a:solidFill>
                  <a:srgbClr val="0033CC"/>
                </a:solidFill>
                <a:latin typeface="Calibri"/>
                <a:cs typeface="Calibri"/>
              </a:rPr>
              <a:t>e)</a:t>
            </a:r>
            <a:r>
              <a:rPr sz="3300" b="1" spc="-4" baseline="2482" dirty="0" smtClean="0">
                <a:solidFill>
                  <a:srgbClr val="0033CC"/>
                </a:solidFill>
                <a:latin typeface="Calibri"/>
                <a:cs typeface="Calibri"/>
              </a:rPr>
              <a:t>[</a:t>
            </a:r>
            <a:r>
              <a:rPr sz="3300" b="1" spc="0" baseline="2482" dirty="0" smtClean="0">
                <a:solidFill>
                  <a:srgbClr val="0033CC"/>
                </a:solidFill>
                <a:latin typeface="Calibri"/>
                <a:cs typeface="Calibri"/>
              </a:rPr>
              <a:t>(</a:t>
            </a:r>
            <a:r>
              <a:rPr sz="3300" b="1" spc="4" baseline="2482" dirty="0" smtClean="0">
                <a:solidFill>
                  <a:srgbClr val="0033CC"/>
                </a:solidFill>
                <a:latin typeface="Calibri"/>
                <a:cs typeface="Calibri"/>
              </a:rPr>
              <a:t>0</a:t>
            </a:r>
            <a:r>
              <a:rPr sz="3300" b="1" spc="0" baseline="2482" dirty="0" smtClean="0">
                <a:solidFill>
                  <a:srgbClr val="0033CC"/>
                </a:solidFill>
                <a:latin typeface="Calibri"/>
                <a:cs typeface="Calibri"/>
              </a:rPr>
              <a:t>.</a:t>
            </a:r>
            <a:r>
              <a:rPr sz="3300" b="1" spc="4" baseline="2482" dirty="0" smtClean="0">
                <a:solidFill>
                  <a:srgbClr val="0033CC"/>
                </a:solidFill>
                <a:latin typeface="Calibri"/>
                <a:cs typeface="Calibri"/>
              </a:rPr>
              <a:t>28</a:t>
            </a:r>
            <a:r>
              <a:rPr sz="3300" b="1" spc="0" baseline="2482" dirty="0" smtClean="0">
                <a:solidFill>
                  <a:srgbClr val="0033CC"/>
                </a:solidFill>
                <a:latin typeface="Calibri"/>
                <a:cs typeface="Calibri"/>
              </a:rPr>
              <a:t>5</a:t>
            </a:r>
            <a:r>
              <a:rPr sz="3300" b="1" spc="-88" baseline="2482" dirty="0" smtClean="0">
                <a:solidFill>
                  <a:srgbClr val="0033CC"/>
                </a:solidFill>
                <a:latin typeface="Calibri"/>
                <a:cs typeface="Calibri"/>
              </a:rPr>
              <a:t> </a:t>
            </a:r>
            <a:r>
              <a:rPr sz="3300" b="1" spc="0" baseline="2482" dirty="0" smtClean="0">
                <a:solidFill>
                  <a:srgbClr val="0033CC"/>
                </a:solidFill>
                <a:latin typeface="Calibri"/>
                <a:cs typeface="Calibri"/>
              </a:rPr>
              <a:t>·</a:t>
            </a:r>
            <a:r>
              <a:rPr sz="3300" b="1" spc="4" baseline="2482" dirty="0" smtClean="0">
                <a:solidFill>
                  <a:srgbClr val="0033CC"/>
                </a:solidFill>
                <a:latin typeface="Calibri"/>
                <a:cs typeface="Calibri"/>
              </a:rPr>
              <a:t> </a:t>
            </a:r>
            <a:r>
              <a:rPr sz="3300" b="1" spc="0" baseline="2482" dirty="0" err="1" smtClean="0">
                <a:solidFill>
                  <a:srgbClr val="0033CC"/>
                </a:solidFill>
                <a:latin typeface="Calibri"/>
                <a:cs typeface="Calibri"/>
              </a:rPr>
              <a:t>Wt</a:t>
            </a:r>
            <a:r>
              <a:rPr sz="3300" b="1" spc="0" baseline="2482" dirty="0" smtClean="0">
                <a:solidFill>
                  <a:srgbClr val="0033CC"/>
                </a:solidFill>
                <a:latin typeface="Calibri"/>
                <a:cs typeface="Calibri"/>
              </a:rPr>
              <a:t>)</a:t>
            </a:r>
            <a:r>
              <a:rPr sz="3300" b="1" spc="-19" baseline="2482" dirty="0" smtClean="0">
                <a:solidFill>
                  <a:srgbClr val="0033CC"/>
                </a:solidFill>
                <a:latin typeface="Calibri"/>
                <a:cs typeface="Calibri"/>
              </a:rPr>
              <a:t> </a:t>
            </a:r>
            <a:r>
              <a:rPr sz="3300" b="1" spc="0" baseline="2482" dirty="0" smtClean="0">
                <a:solidFill>
                  <a:srgbClr val="0033CC"/>
                </a:solidFill>
                <a:latin typeface="Calibri"/>
                <a:cs typeface="Calibri"/>
              </a:rPr>
              <a:t>+</a:t>
            </a:r>
            <a:r>
              <a:rPr sz="3300" b="1" spc="-5" baseline="2482" dirty="0" smtClean="0">
                <a:solidFill>
                  <a:srgbClr val="0033CC"/>
                </a:solidFill>
                <a:latin typeface="Calibri"/>
                <a:cs typeface="Calibri"/>
              </a:rPr>
              <a:t> </a:t>
            </a:r>
            <a:r>
              <a:rPr sz="3300" b="1" spc="0" baseline="2482" dirty="0" smtClean="0">
                <a:solidFill>
                  <a:srgbClr val="0033CC"/>
                </a:solidFill>
                <a:latin typeface="Calibri"/>
                <a:cs typeface="Calibri"/>
              </a:rPr>
              <a:t>(</a:t>
            </a:r>
            <a:r>
              <a:rPr sz="3300" b="1" spc="4" baseline="2482" dirty="0" smtClean="0">
                <a:solidFill>
                  <a:srgbClr val="0033CC"/>
                </a:solidFill>
                <a:latin typeface="Calibri"/>
                <a:cs typeface="Calibri"/>
              </a:rPr>
              <a:t>12</a:t>
            </a:r>
            <a:r>
              <a:rPr sz="3300" b="1" spc="0" baseline="2482" dirty="0" smtClean="0">
                <a:solidFill>
                  <a:srgbClr val="0033CC"/>
                </a:solidFill>
                <a:latin typeface="Calibri"/>
                <a:cs typeface="Calibri"/>
              </a:rPr>
              <a:t>.1</a:t>
            </a:r>
            <a:r>
              <a:rPr sz="3300" b="1" spc="-36" baseline="2482" dirty="0" smtClean="0">
                <a:solidFill>
                  <a:srgbClr val="0033CC"/>
                </a:solidFill>
                <a:latin typeface="Calibri"/>
                <a:cs typeface="Calibri"/>
              </a:rPr>
              <a:t> </a:t>
            </a:r>
            <a:r>
              <a:rPr sz="3300" b="1" spc="0" baseline="2482" dirty="0" smtClean="0">
                <a:solidFill>
                  <a:srgbClr val="0033CC"/>
                </a:solidFill>
                <a:latin typeface="Calibri"/>
                <a:cs typeface="Calibri"/>
              </a:rPr>
              <a:t>· </a:t>
            </a:r>
            <a:r>
              <a:rPr sz="3300" b="1" spc="-4" baseline="2482" dirty="0" smtClean="0">
                <a:solidFill>
                  <a:srgbClr val="0033CC"/>
                </a:solidFill>
                <a:latin typeface="Calibri"/>
                <a:cs typeface="Calibri"/>
              </a:rPr>
              <a:t>H</a:t>
            </a:r>
            <a:r>
              <a:rPr sz="3300" b="1" spc="0" baseline="2482" dirty="0" smtClean="0">
                <a:solidFill>
                  <a:srgbClr val="0033CC"/>
                </a:solidFill>
                <a:latin typeface="Calibri"/>
                <a:cs typeface="Calibri"/>
              </a:rPr>
              <a:t>t</a:t>
            </a:r>
            <a:r>
              <a:rPr sz="2175" b="1" spc="0" baseline="28248" dirty="0" smtClean="0">
                <a:solidFill>
                  <a:srgbClr val="0033CC"/>
                </a:solidFill>
                <a:latin typeface="Calibri"/>
                <a:cs typeface="Calibri"/>
              </a:rPr>
              <a:t>2</a:t>
            </a:r>
            <a:r>
              <a:rPr sz="3300" b="1" spc="0" baseline="2482" dirty="0" smtClean="0">
                <a:solidFill>
                  <a:srgbClr val="0033CC"/>
                </a:solidFill>
                <a:latin typeface="Calibri"/>
                <a:cs typeface="Calibri"/>
              </a:rPr>
              <a:t>)]</a:t>
            </a:r>
            <a:endParaRPr sz="2200" dirty="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35940" y="2868930"/>
            <a:ext cx="2094230" cy="38061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685"/>
              </a:lnSpc>
              <a:spcBef>
                <a:spcPts val="134"/>
              </a:spcBef>
            </a:pPr>
            <a:r>
              <a:rPr sz="3300" b="1" spc="0" baseline="9929" dirty="0" err="1" smtClean="0">
                <a:solidFill>
                  <a:srgbClr val="0033CC"/>
                </a:solidFill>
                <a:latin typeface="Calibri"/>
                <a:cs typeface="Calibri"/>
              </a:rPr>
              <a:t>CrC</a:t>
            </a:r>
            <a:r>
              <a:rPr sz="3300" b="1" spc="4" baseline="9929" dirty="0" err="1" smtClean="0">
                <a:solidFill>
                  <a:srgbClr val="0033CC"/>
                </a:solidFill>
                <a:latin typeface="Calibri"/>
                <a:cs typeface="Calibri"/>
              </a:rPr>
              <a:t>l</a:t>
            </a:r>
            <a:r>
              <a:rPr sz="2175" b="1" spc="-4" baseline="-5649" dirty="0" err="1" smtClean="0">
                <a:solidFill>
                  <a:srgbClr val="0033CC"/>
                </a:solidFill>
                <a:latin typeface="Calibri"/>
                <a:cs typeface="Calibri"/>
              </a:rPr>
              <a:t>e</a:t>
            </a:r>
            <a:r>
              <a:rPr sz="2175" b="1" spc="-9" baseline="-5649" dirty="0" err="1" smtClean="0">
                <a:solidFill>
                  <a:srgbClr val="0033CC"/>
                </a:solidFill>
                <a:latin typeface="Calibri"/>
                <a:cs typeface="Calibri"/>
              </a:rPr>
              <a:t>s</a:t>
            </a:r>
            <a:r>
              <a:rPr sz="2175" b="1" spc="0" baseline="-5649" dirty="0" err="1" smtClean="0">
                <a:solidFill>
                  <a:srgbClr val="0033CC"/>
                </a:solidFill>
                <a:latin typeface="Calibri"/>
                <a:cs typeface="Calibri"/>
              </a:rPr>
              <a:t>t</a:t>
            </a:r>
            <a:r>
              <a:rPr sz="2175" b="1" spc="-13" baseline="-5649" dirty="0" smtClean="0">
                <a:solidFill>
                  <a:srgbClr val="0033CC"/>
                </a:solidFill>
                <a:latin typeface="Calibri"/>
                <a:cs typeface="Calibri"/>
              </a:rPr>
              <a:t> </a:t>
            </a:r>
            <a:r>
              <a:rPr lang="en-US" sz="3300" b="1" baseline="9929" dirty="0" smtClean="0">
                <a:solidFill>
                  <a:srgbClr val="0033CC"/>
                </a:solidFill>
                <a:cs typeface="Calibri"/>
              </a:rPr>
              <a:t>(males) </a:t>
            </a:r>
            <a:r>
              <a:rPr sz="3300" b="1" spc="-57" baseline="9929" dirty="0" smtClean="0">
                <a:solidFill>
                  <a:srgbClr val="0033CC"/>
                </a:solidFill>
                <a:latin typeface="Calibri"/>
                <a:cs typeface="Calibri"/>
              </a:rPr>
              <a:t> </a:t>
            </a:r>
            <a:r>
              <a:rPr sz="3300" b="1" spc="0" baseline="9929" dirty="0" smtClean="0">
                <a:solidFill>
                  <a:srgbClr val="0033CC"/>
                </a:solidFill>
                <a:latin typeface="Calibri"/>
                <a:cs typeface="Calibri"/>
              </a:rPr>
              <a:t>=</a:t>
            </a:r>
            <a:endParaRPr sz="2200" dirty="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345051" y="3235223"/>
            <a:ext cx="1075005" cy="3045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340"/>
              </a:lnSpc>
              <a:spcBef>
                <a:spcPts val="117"/>
              </a:spcBef>
            </a:pPr>
            <a:r>
              <a:rPr lang="ar-IQ" sz="3300" b="1" spc="0" baseline="2482" dirty="0" smtClean="0">
                <a:solidFill>
                  <a:srgbClr val="0033CC"/>
                </a:solidFill>
                <a:latin typeface="Calibri"/>
                <a:cs typeface="Calibri"/>
              </a:rPr>
              <a:t>.</a:t>
            </a:r>
            <a:r>
              <a:rPr sz="3300" b="1" spc="0" baseline="2482" dirty="0" smtClean="0">
                <a:solidFill>
                  <a:srgbClr val="0033CC"/>
                </a:solidFill>
                <a:latin typeface="Calibri"/>
                <a:cs typeface="Calibri"/>
              </a:rPr>
              <a:t>51</a:t>
            </a:r>
            <a:r>
              <a:rPr lang="ar-IQ" sz="3300" b="1" spc="0" baseline="2482" dirty="0" smtClean="0">
                <a:solidFill>
                  <a:srgbClr val="0033CC"/>
                </a:solidFill>
                <a:latin typeface="Calibri"/>
                <a:cs typeface="Calibri"/>
              </a:rPr>
              <a:t>)</a:t>
            </a:r>
            <a:r>
              <a:rPr sz="3300" b="1" spc="0" baseline="2482" dirty="0" smtClean="0">
                <a:solidFill>
                  <a:srgbClr val="0033CC"/>
                </a:solidFill>
                <a:latin typeface="Calibri"/>
                <a:cs typeface="Calibri"/>
              </a:rPr>
              <a:t> </a:t>
            </a:r>
            <a:r>
              <a:rPr sz="3300" b="1" spc="4" baseline="2482" dirty="0" err="1" smtClean="0">
                <a:solidFill>
                  <a:srgbClr val="0033CC"/>
                </a:solidFill>
                <a:latin typeface="Calibri"/>
                <a:cs typeface="Calibri"/>
              </a:rPr>
              <a:t>Sc</a:t>
            </a:r>
            <a:r>
              <a:rPr sz="3300" b="1" spc="0" baseline="2482" dirty="0" err="1" smtClean="0">
                <a:solidFill>
                  <a:srgbClr val="0033CC"/>
                </a:solidFill>
                <a:latin typeface="Calibri"/>
                <a:cs typeface="Calibri"/>
              </a:rPr>
              <a:t>r</a:t>
            </a:r>
            <a:r>
              <a:rPr lang="ar-IQ" sz="3300" b="1" spc="0" baseline="2482" dirty="0" smtClean="0">
                <a:solidFill>
                  <a:srgbClr val="0033CC"/>
                </a:solidFill>
                <a:latin typeface="Calibri"/>
                <a:cs typeface="Calibri"/>
              </a:rPr>
              <a:t>(</a:t>
            </a:r>
            <a:endParaRPr sz="2200" dirty="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727204" y="4293617"/>
            <a:ext cx="1892796" cy="50698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450"/>
              </a:lnSpc>
              <a:spcBef>
                <a:spcPts val="122"/>
              </a:spcBef>
            </a:pPr>
            <a:r>
              <a:rPr lang="ar-IQ" sz="3300" b="1" spc="4" baseline="2482" dirty="0" smtClean="0">
                <a:solidFill>
                  <a:srgbClr val="0033CC"/>
                </a:solidFill>
                <a:latin typeface="Calibri"/>
                <a:cs typeface="Calibri"/>
              </a:rPr>
              <a:t> .</a:t>
            </a:r>
            <a:r>
              <a:rPr lang="ar-IQ" sz="3300" b="1" spc="4" dirty="0" smtClean="0">
                <a:solidFill>
                  <a:srgbClr val="0033CC"/>
                </a:solidFill>
                <a:latin typeface="Calibri"/>
                <a:cs typeface="Calibri"/>
              </a:rPr>
              <a:t> </a:t>
            </a:r>
            <a:r>
              <a:rPr sz="3300" b="1" spc="4" baseline="2482" dirty="0" smtClean="0">
                <a:solidFill>
                  <a:srgbClr val="0033CC"/>
                </a:solidFill>
                <a:latin typeface="Calibri"/>
                <a:cs typeface="Calibri"/>
              </a:rPr>
              <a:t>9</a:t>
            </a:r>
            <a:r>
              <a:rPr sz="3300" b="1" spc="0" baseline="2482" dirty="0" smtClean="0">
                <a:solidFill>
                  <a:srgbClr val="0033CC"/>
                </a:solidFill>
                <a:latin typeface="Calibri"/>
                <a:cs typeface="Calibri"/>
              </a:rPr>
              <a:t>.</a:t>
            </a:r>
            <a:r>
              <a:rPr sz="3300" b="1" spc="4" baseline="2482" dirty="0" smtClean="0">
                <a:solidFill>
                  <a:srgbClr val="0033CC"/>
                </a:solidFill>
                <a:latin typeface="Calibri"/>
                <a:cs typeface="Calibri"/>
              </a:rPr>
              <a:t>7</a:t>
            </a:r>
            <a:r>
              <a:rPr sz="3300" b="1" spc="0" baseline="2482" dirty="0" smtClean="0">
                <a:solidFill>
                  <a:srgbClr val="0033CC"/>
                </a:solidFill>
                <a:latin typeface="Calibri"/>
                <a:cs typeface="Calibri"/>
              </a:rPr>
              <a:t>4</a:t>
            </a:r>
            <a:r>
              <a:rPr lang="ar-IQ" sz="3300" b="1" spc="0" baseline="2482" dirty="0" smtClean="0">
                <a:solidFill>
                  <a:srgbClr val="0033CC"/>
                </a:solidFill>
                <a:latin typeface="Calibri"/>
                <a:cs typeface="Calibri"/>
              </a:rPr>
              <a:t>)</a:t>
            </a:r>
            <a:r>
              <a:rPr sz="3300" b="1" spc="-46" baseline="2482" dirty="0" smtClean="0">
                <a:solidFill>
                  <a:srgbClr val="0033CC"/>
                </a:solidFill>
                <a:latin typeface="Calibri"/>
                <a:cs typeface="Calibri"/>
              </a:rPr>
              <a:t> </a:t>
            </a:r>
            <a:r>
              <a:rPr lang="ar-IQ" sz="3300" b="1" baseline="2482" dirty="0">
                <a:solidFill>
                  <a:srgbClr val="0033CC"/>
                </a:solidFill>
                <a:cs typeface="Calibri"/>
              </a:rPr>
              <a:t>+</a:t>
            </a:r>
            <a:r>
              <a:rPr sz="3300" b="1" spc="0" baseline="2482" dirty="0" smtClean="0">
                <a:solidFill>
                  <a:srgbClr val="0033CC"/>
                </a:solidFill>
                <a:latin typeface="Calibri"/>
                <a:cs typeface="Calibri"/>
              </a:rPr>
              <a:t> </a:t>
            </a:r>
            <a:r>
              <a:rPr sz="3300" b="1" spc="-4" baseline="2482" dirty="0" smtClean="0">
                <a:solidFill>
                  <a:srgbClr val="0033CC"/>
                </a:solidFill>
                <a:latin typeface="Calibri"/>
                <a:cs typeface="Calibri"/>
              </a:rPr>
              <a:t>Ht</a:t>
            </a:r>
            <a:r>
              <a:rPr sz="2175" b="1" spc="0" baseline="28248" dirty="0" smtClean="0">
                <a:solidFill>
                  <a:srgbClr val="0033CC"/>
                </a:solidFill>
                <a:latin typeface="Calibri"/>
                <a:cs typeface="Calibri"/>
              </a:rPr>
              <a:t>2</a:t>
            </a:r>
            <a:r>
              <a:rPr sz="3300" b="1" spc="0" baseline="2482" dirty="0" smtClean="0">
                <a:solidFill>
                  <a:srgbClr val="0033CC"/>
                </a:solidFill>
                <a:latin typeface="Calibri"/>
                <a:cs typeface="Calibri"/>
              </a:rPr>
              <a:t>)]</a:t>
            </a:r>
            <a:endParaRPr sz="2200" dirty="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938006" y="4329811"/>
            <a:ext cx="2929394" cy="31838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340"/>
              </a:lnSpc>
              <a:spcBef>
                <a:spcPts val="117"/>
              </a:spcBef>
            </a:pPr>
            <a:r>
              <a:rPr lang="ar-IQ" sz="3300" b="1" spc="4" baseline="2482" dirty="0" smtClean="0">
                <a:solidFill>
                  <a:srgbClr val="0033CC"/>
                </a:solidFill>
                <a:latin typeface="Calibri"/>
                <a:cs typeface="Calibri"/>
              </a:rPr>
              <a:t> </a:t>
            </a:r>
            <a:r>
              <a:rPr lang="ar-IQ" sz="3300" b="1" baseline="2482" dirty="0" smtClean="0">
                <a:solidFill>
                  <a:srgbClr val="0033CC"/>
                </a:solidFill>
                <a:cs typeface="Calibri"/>
              </a:rPr>
              <a:t>– </a:t>
            </a:r>
            <a:r>
              <a:rPr sz="3300" b="1" spc="4" baseline="2482" dirty="0" smtClean="0">
                <a:solidFill>
                  <a:srgbClr val="0033CC"/>
                </a:solidFill>
                <a:latin typeface="Calibri"/>
                <a:cs typeface="Calibri"/>
              </a:rPr>
              <a:t>14</a:t>
            </a:r>
            <a:r>
              <a:rPr sz="3300" b="1" spc="0" baseline="2482" dirty="0" smtClean="0">
                <a:solidFill>
                  <a:srgbClr val="0033CC"/>
                </a:solidFill>
                <a:latin typeface="Calibri"/>
                <a:cs typeface="Calibri"/>
              </a:rPr>
              <a:t>6</a:t>
            </a:r>
            <a:r>
              <a:rPr lang="ar-IQ" sz="3300" b="1" spc="0" baseline="2482" dirty="0" smtClean="0">
                <a:solidFill>
                  <a:srgbClr val="0033CC"/>
                </a:solidFill>
                <a:latin typeface="Calibri"/>
                <a:cs typeface="Calibri"/>
              </a:rPr>
              <a:t>)</a:t>
            </a:r>
            <a:r>
              <a:rPr sz="3300" b="1" spc="-40" baseline="2482" dirty="0" smtClean="0">
                <a:solidFill>
                  <a:srgbClr val="0033CC"/>
                </a:solidFill>
                <a:latin typeface="Calibri"/>
                <a:cs typeface="Calibri"/>
              </a:rPr>
              <a:t> </a:t>
            </a:r>
            <a:r>
              <a:rPr sz="3300" b="1" spc="0" baseline="2482" dirty="0" smtClean="0">
                <a:solidFill>
                  <a:srgbClr val="0033CC"/>
                </a:solidFill>
                <a:latin typeface="Calibri"/>
                <a:cs typeface="Calibri"/>
              </a:rPr>
              <a:t>a</a:t>
            </a:r>
            <a:r>
              <a:rPr sz="3300" b="1" spc="-25" baseline="2482" dirty="0" smtClean="0">
                <a:solidFill>
                  <a:srgbClr val="0033CC"/>
                </a:solidFill>
                <a:latin typeface="Calibri"/>
                <a:cs typeface="Calibri"/>
              </a:rPr>
              <a:t>g</a:t>
            </a:r>
            <a:r>
              <a:rPr sz="3300" b="1" spc="0" baseline="2482" dirty="0" smtClean="0">
                <a:solidFill>
                  <a:srgbClr val="0033CC"/>
                </a:solidFill>
                <a:latin typeface="Calibri"/>
                <a:cs typeface="Calibri"/>
              </a:rPr>
              <a:t>e)</a:t>
            </a:r>
            <a:r>
              <a:rPr sz="3300" b="1" spc="-4" baseline="2482" dirty="0" smtClean="0">
                <a:solidFill>
                  <a:srgbClr val="0033CC"/>
                </a:solidFill>
                <a:latin typeface="Calibri"/>
                <a:cs typeface="Calibri"/>
              </a:rPr>
              <a:t>[</a:t>
            </a:r>
            <a:r>
              <a:rPr sz="3300" b="1" spc="0" baseline="2482" dirty="0" smtClean="0">
                <a:solidFill>
                  <a:srgbClr val="0033CC"/>
                </a:solidFill>
                <a:latin typeface="Calibri"/>
                <a:cs typeface="Calibri"/>
              </a:rPr>
              <a:t>(</a:t>
            </a:r>
            <a:r>
              <a:rPr sz="3300" b="1" spc="4" baseline="2482" dirty="0" smtClean="0">
                <a:solidFill>
                  <a:srgbClr val="0033CC"/>
                </a:solidFill>
                <a:latin typeface="Calibri"/>
                <a:cs typeface="Calibri"/>
              </a:rPr>
              <a:t>0</a:t>
            </a:r>
            <a:r>
              <a:rPr sz="3300" b="1" spc="0" baseline="2482" dirty="0" smtClean="0">
                <a:solidFill>
                  <a:srgbClr val="0033CC"/>
                </a:solidFill>
                <a:latin typeface="Calibri"/>
                <a:cs typeface="Calibri"/>
              </a:rPr>
              <a:t>.</a:t>
            </a:r>
            <a:r>
              <a:rPr sz="3300" b="1" spc="4" baseline="2482" dirty="0" smtClean="0">
                <a:solidFill>
                  <a:srgbClr val="0033CC"/>
                </a:solidFill>
                <a:latin typeface="Calibri"/>
                <a:cs typeface="Calibri"/>
              </a:rPr>
              <a:t>28</a:t>
            </a:r>
            <a:r>
              <a:rPr sz="3300" b="1" spc="0" baseline="2482" dirty="0" smtClean="0">
                <a:solidFill>
                  <a:srgbClr val="0033CC"/>
                </a:solidFill>
                <a:latin typeface="Calibri"/>
                <a:cs typeface="Calibri"/>
              </a:rPr>
              <a:t>7</a:t>
            </a:r>
            <a:r>
              <a:rPr sz="3300" b="1" spc="-78" baseline="2482" dirty="0" smtClean="0">
                <a:solidFill>
                  <a:srgbClr val="0033CC"/>
                </a:solidFill>
                <a:latin typeface="Calibri"/>
                <a:cs typeface="Calibri"/>
              </a:rPr>
              <a:t> </a:t>
            </a:r>
            <a:r>
              <a:rPr sz="3300" b="1" spc="0" baseline="2482" dirty="0" smtClean="0">
                <a:solidFill>
                  <a:srgbClr val="0033CC"/>
                </a:solidFill>
                <a:latin typeface="Calibri"/>
                <a:cs typeface="Calibri"/>
              </a:rPr>
              <a:t>· </a:t>
            </a:r>
            <a:r>
              <a:rPr sz="3300" b="1" spc="0" baseline="2482" dirty="0" err="1" smtClean="0">
                <a:solidFill>
                  <a:srgbClr val="0033CC"/>
                </a:solidFill>
                <a:latin typeface="Calibri"/>
                <a:cs typeface="Calibri"/>
              </a:rPr>
              <a:t>Wt</a:t>
            </a:r>
            <a:r>
              <a:rPr lang="ar-IQ" sz="3300" b="1" spc="0" baseline="2482" dirty="0" smtClean="0">
                <a:solidFill>
                  <a:srgbClr val="0033CC"/>
                </a:solidFill>
                <a:latin typeface="Calibri"/>
                <a:cs typeface="Calibri"/>
              </a:rPr>
              <a:t>(</a:t>
            </a:r>
            <a:endParaRPr sz="2200" dirty="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35940" y="4576724"/>
            <a:ext cx="1893004" cy="34993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690"/>
              </a:lnSpc>
              <a:spcBef>
                <a:spcPts val="134"/>
              </a:spcBef>
            </a:pPr>
            <a:r>
              <a:rPr sz="3300" b="1" spc="0" baseline="9929" dirty="0" smtClean="0">
                <a:solidFill>
                  <a:srgbClr val="0033CC"/>
                </a:solidFill>
                <a:latin typeface="Calibri"/>
                <a:cs typeface="Calibri"/>
              </a:rPr>
              <a:t>CrCl</a:t>
            </a:r>
            <a:r>
              <a:rPr sz="2175" b="1" spc="-4" baseline="-5649" dirty="0" smtClean="0">
                <a:solidFill>
                  <a:srgbClr val="0033CC"/>
                </a:solidFill>
                <a:latin typeface="Calibri"/>
                <a:cs typeface="Calibri"/>
              </a:rPr>
              <a:t>e</a:t>
            </a:r>
            <a:r>
              <a:rPr sz="2175" b="1" spc="-9" baseline="-5649" dirty="0" smtClean="0">
                <a:solidFill>
                  <a:srgbClr val="0033CC"/>
                </a:solidFill>
                <a:latin typeface="Calibri"/>
                <a:cs typeface="Calibri"/>
              </a:rPr>
              <a:t>s</a:t>
            </a:r>
            <a:r>
              <a:rPr sz="2175" b="1" spc="0" baseline="-5649" dirty="0" smtClean="0">
                <a:solidFill>
                  <a:srgbClr val="0033CC"/>
                </a:solidFill>
                <a:latin typeface="Calibri"/>
                <a:cs typeface="Calibri"/>
              </a:rPr>
              <a:t>t</a:t>
            </a:r>
            <a:r>
              <a:rPr sz="2175" b="1" spc="23" baseline="-5649" dirty="0" smtClean="0">
                <a:solidFill>
                  <a:srgbClr val="0033CC"/>
                </a:solidFill>
                <a:latin typeface="Calibri"/>
                <a:cs typeface="Calibri"/>
              </a:rPr>
              <a:t> </a:t>
            </a:r>
            <a:r>
              <a:rPr sz="3300" b="1" spc="0" baseline="9929" dirty="0" smtClean="0">
                <a:solidFill>
                  <a:srgbClr val="0033CC"/>
                </a:solidFill>
                <a:latin typeface="Calibri"/>
                <a:cs typeface="Calibri"/>
              </a:rPr>
              <a:t>(</a:t>
            </a:r>
            <a:r>
              <a:rPr sz="3300" b="1" spc="-34" baseline="9929" dirty="0" smtClean="0">
                <a:solidFill>
                  <a:srgbClr val="0033CC"/>
                </a:solidFill>
                <a:latin typeface="Calibri"/>
                <a:cs typeface="Calibri"/>
              </a:rPr>
              <a:t>f</a:t>
            </a:r>
            <a:r>
              <a:rPr sz="3300" b="1" spc="0" baseline="9929" dirty="0" smtClean="0">
                <a:solidFill>
                  <a:srgbClr val="0033CC"/>
                </a:solidFill>
                <a:latin typeface="Calibri"/>
                <a:cs typeface="Calibri"/>
              </a:rPr>
              <a:t>em</a:t>
            </a:r>
            <a:r>
              <a:rPr sz="3300" b="1" spc="-9" baseline="9929" dirty="0" smtClean="0">
                <a:solidFill>
                  <a:srgbClr val="0033CC"/>
                </a:solidFill>
                <a:latin typeface="Calibri"/>
                <a:cs typeface="Calibri"/>
              </a:rPr>
              <a:t>a</a:t>
            </a:r>
            <a:r>
              <a:rPr sz="3300" b="1" spc="0" baseline="9929" dirty="0" smtClean="0">
                <a:solidFill>
                  <a:srgbClr val="0033CC"/>
                </a:solidFill>
                <a:latin typeface="Calibri"/>
                <a:cs typeface="Calibri"/>
              </a:rPr>
              <a:t>les</a:t>
            </a:r>
            <a:r>
              <a:rPr lang="ar-IQ" sz="3300" b="1" spc="0" baseline="9929" dirty="0" smtClean="0">
                <a:solidFill>
                  <a:srgbClr val="0033CC"/>
                </a:solidFill>
                <a:latin typeface="Calibri"/>
                <a:cs typeface="Calibri"/>
              </a:rPr>
              <a:t>(</a:t>
            </a:r>
            <a:endParaRPr sz="2200" dirty="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421180" y="4576724"/>
            <a:ext cx="206332" cy="3045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340"/>
              </a:lnSpc>
              <a:spcBef>
                <a:spcPts val="117"/>
              </a:spcBef>
            </a:pPr>
            <a:r>
              <a:rPr sz="3300" b="1" spc="0" baseline="2482" dirty="0" smtClean="0">
                <a:solidFill>
                  <a:srgbClr val="0033CC"/>
                </a:solidFill>
                <a:latin typeface="Calibri"/>
                <a:cs typeface="Calibri"/>
              </a:rPr>
              <a:t>=</a:t>
            </a:r>
            <a:endParaRPr sz="2200">
              <a:latin typeface="Calibri"/>
              <a:cs typeface="Calibri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535940" y="5414391"/>
            <a:ext cx="2740660" cy="65018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1155675">
              <a:lnSpc>
                <a:spcPts val="1953"/>
              </a:lnSpc>
              <a:spcBef>
                <a:spcPts val="100"/>
              </a:spcBef>
            </a:pPr>
            <a:r>
              <a:rPr sz="1600" spc="0" dirty="0" smtClean="0">
                <a:solidFill>
                  <a:srgbClr val="0000CC"/>
                </a:solidFill>
                <a:latin typeface="Calibri"/>
                <a:cs typeface="Calibri"/>
              </a:rPr>
              <a:t>Wt</a:t>
            </a:r>
            <a:r>
              <a:rPr sz="1600" spc="0" dirty="0" smtClean="0">
                <a:latin typeface="Calibri"/>
                <a:cs typeface="Calibri"/>
              </a:rPr>
              <a:t>:</a:t>
            </a:r>
            <a:r>
              <a:rPr sz="1600" spc="-33" dirty="0" smtClean="0">
                <a:latin typeface="Calibri"/>
                <a:cs typeface="Calibri"/>
              </a:rPr>
              <a:t> </a:t>
            </a:r>
            <a:r>
              <a:rPr sz="1600" spc="-14" dirty="0" smtClean="0">
                <a:latin typeface="Calibri"/>
                <a:cs typeface="Calibri"/>
              </a:rPr>
              <a:t>w</a:t>
            </a:r>
            <a:r>
              <a:rPr sz="1600" spc="0" dirty="0" smtClean="0">
                <a:latin typeface="Calibri"/>
                <a:cs typeface="Calibri"/>
              </a:rPr>
              <a:t>ei</a:t>
            </a:r>
            <a:r>
              <a:rPr sz="1600" spc="4" dirty="0" smtClean="0">
                <a:latin typeface="Calibri"/>
                <a:cs typeface="Calibri"/>
              </a:rPr>
              <a:t>g</a:t>
            </a:r>
            <a:r>
              <a:rPr sz="1600" spc="-9" dirty="0" smtClean="0">
                <a:latin typeface="Calibri"/>
                <a:cs typeface="Calibri"/>
              </a:rPr>
              <a:t>h</a:t>
            </a:r>
            <a:r>
              <a:rPr sz="1600" spc="0" dirty="0" smtClean="0">
                <a:latin typeface="Calibri"/>
                <a:cs typeface="Calibri"/>
              </a:rPr>
              <a:t>t</a:t>
            </a:r>
            <a:r>
              <a:rPr sz="1600" spc="-38" dirty="0" smtClean="0">
                <a:latin typeface="Calibri"/>
                <a:cs typeface="Calibri"/>
              </a:rPr>
              <a:t> </a:t>
            </a:r>
            <a:r>
              <a:rPr sz="1600" spc="0" dirty="0" smtClean="0">
                <a:latin typeface="Calibri"/>
                <a:cs typeface="Calibri"/>
              </a:rPr>
              <a:t>(</a:t>
            </a:r>
            <a:r>
              <a:rPr sz="1600" spc="-9" dirty="0" smtClean="0">
                <a:latin typeface="Calibri"/>
                <a:cs typeface="Calibri"/>
              </a:rPr>
              <a:t>k</a:t>
            </a:r>
            <a:r>
              <a:rPr sz="1600" spc="0" dirty="0" smtClean="0">
                <a:latin typeface="Calibri"/>
                <a:cs typeface="Calibri"/>
              </a:rPr>
              <a:t>g </a:t>
            </a:r>
            <a:r>
              <a:rPr lang="ar-IQ" sz="1600" spc="0" dirty="0" smtClean="0">
                <a:latin typeface="Calibri"/>
                <a:cs typeface="Calibri"/>
              </a:rPr>
              <a:t>(</a:t>
            </a:r>
            <a:endParaRPr sz="1600" dirty="0">
              <a:latin typeface="Calibri"/>
              <a:cs typeface="Calibri"/>
            </a:endParaRPr>
          </a:p>
          <a:p>
            <a:pPr marL="12700" marR="1155675">
              <a:lnSpc>
                <a:spcPts val="1953"/>
              </a:lnSpc>
            </a:pPr>
            <a:r>
              <a:rPr sz="1600" spc="0" dirty="0" smtClean="0">
                <a:solidFill>
                  <a:srgbClr val="0000CC"/>
                </a:solidFill>
                <a:latin typeface="Calibri"/>
                <a:cs typeface="Calibri"/>
              </a:rPr>
              <a:t>H</a:t>
            </a:r>
            <a:r>
              <a:rPr sz="1600" spc="4" dirty="0" smtClean="0">
                <a:solidFill>
                  <a:srgbClr val="0000CC"/>
                </a:solidFill>
                <a:latin typeface="Calibri"/>
                <a:cs typeface="Calibri"/>
              </a:rPr>
              <a:t>t</a:t>
            </a:r>
            <a:r>
              <a:rPr sz="1600" spc="0" dirty="0" smtClean="0">
                <a:latin typeface="Calibri"/>
                <a:cs typeface="Calibri"/>
              </a:rPr>
              <a:t>:</a:t>
            </a:r>
            <a:r>
              <a:rPr sz="1600" spc="-29" dirty="0" smtClean="0">
                <a:latin typeface="Calibri"/>
                <a:cs typeface="Calibri"/>
              </a:rPr>
              <a:t> </a:t>
            </a:r>
            <a:r>
              <a:rPr sz="1600" spc="0" dirty="0" smtClean="0">
                <a:latin typeface="Calibri"/>
                <a:cs typeface="Calibri"/>
              </a:rPr>
              <a:t>hei</a:t>
            </a:r>
            <a:r>
              <a:rPr sz="1600" spc="9" dirty="0" smtClean="0">
                <a:latin typeface="Calibri"/>
                <a:cs typeface="Calibri"/>
              </a:rPr>
              <a:t>g</a:t>
            </a:r>
            <a:r>
              <a:rPr sz="1600" spc="-9" dirty="0" smtClean="0">
                <a:latin typeface="Calibri"/>
                <a:cs typeface="Calibri"/>
              </a:rPr>
              <a:t>h</a:t>
            </a:r>
            <a:r>
              <a:rPr sz="1600" spc="0" dirty="0" smtClean="0">
                <a:latin typeface="Calibri"/>
                <a:cs typeface="Calibri"/>
              </a:rPr>
              <a:t>t</a:t>
            </a:r>
            <a:r>
              <a:rPr sz="1600" spc="-55" dirty="0" smtClean="0">
                <a:latin typeface="Calibri"/>
                <a:cs typeface="Calibri"/>
              </a:rPr>
              <a:t> </a:t>
            </a:r>
            <a:r>
              <a:rPr sz="1600" spc="0" dirty="0" smtClean="0">
                <a:latin typeface="Calibri"/>
                <a:cs typeface="Calibri"/>
              </a:rPr>
              <a:t>(</a:t>
            </a:r>
            <a:r>
              <a:rPr sz="1600" spc="-4" dirty="0" smtClean="0">
                <a:latin typeface="Calibri"/>
                <a:cs typeface="Calibri"/>
              </a:rPr>
              <a:t>m</a:t>
            </a:r>
            <a:r>
              <a:rPr lang="ar-IQ" sz="1600" spc="0" dirty="0" smtClean="0">
                <a:latin typeface="Calibri"/>
                <a:cs typeface="Calibri"/>
              </a:rPr>
              <a:t>(</a:t>
            </a:r>
            <a:endParaRPr sz="1600" dirty="0">
              <a:latin typeface="Calibri"/>
              <a:cs typeface="Calibri"/>
            </a:endParaRPr>
          </a:p>
          <a:p>
            <a:pPr marL="12700">
              <a:lnSpc>
                <a:spcPts val="1880"/>
              </a:lnSpc>
            </a:pPr>
            <a:r>
              <a:rPr sz="2400" spc="0" baseline="10240" dirty="0" smtClean="0">
                <a:solidFill>
                  <a:srgbClr val="0000CC"/>
                </a:solidFill>
                <a:latin typeface="Calibri"/>
                <a:cs typeface="Calibri"/>
              </a:rPr>
              <a:t>S</a:t>
            </a:r>
            <a:r>
              <a:rPr sz="1575" spc="-4" baseline="-5201" dirty="0" smtClean="0">
                <a:solidFill>
                  <a:srgbClr val="0000CC"/>
                </a:solidFill>
                <a:latin typeface="Calibri"/>
                <a:cs typeface="Calibri"/>
              </a:rPr>
              <a:t>C</a:t>
            </a:r>
            <a:r>
              <a:rPr sz="1575" spc="0" baseline="-5201" dirty="0" smtClean="0">
                <a:solidFill>
                  <a:srgbClr val="0000CC"/>
                </a:solidFill>
                <a:latin typeface="Calibri"/>
                <a:cs typeface="Calibri"/>
              </a:rPr>
              <a:t>r</a:t>
            </a:r>
            <a:r>
              <a:rPr sz="2400" spc="0" baseline="10240" dirty="0" smtClean="0">
                <a:latin typeface="Calibri"/>
                <a:cs typeface="Calibri"/>
              </a:rPr>
              <a:t>:</a:t>
            </a:r>
            <a:r>
              <a:rPr sz="2400" spc="-12" baseline="10240" dirty="0" smtClean="0">
                <a:latin typeface="Calibri"/>
                <a:cs typeface="Calibri"/>
              </a:rPr>
              <a:t> </a:t>
            </a:r>
            <a:r>
              <a:rPr sz="2400" spc="0" baseline="10240" dirty="0" smtClean="0">
                <a:latin typeface="Calibri"/>
                <a:cs typeface="Calibri"/>
              </a:rPr>
              <a:t>se</a:t>
            </a:r>
            <a:r>
              <a:rPr sz="2400" spc="-4" baseline="10240" dirty="0" smtClean="0">
                <a:latin typeface="Calibri"/>
                <a:cs typeface="Calibri"/>
              </a:rPr>
              <a:t>r</a:t>
            </a:r>
            <a:r>
              <a:rPr sz="2400" spc="0" baseline="10240" dirty="0" smtClean="0">
                <a:latin typeface="Calibri"/>
                <a:cs typeface="Calibri"/>
              </a:rPr>
              <a:t>um</a:t>
            </a:r>
            <a:r>
              <a:rPr sz="2400" spc="-20" baseline="10240" dirty="0" smtClean="0">
                <a:latin typeface="Calibri"/>
                <a:cs typeface="Calibri"/>
              </a:rPr>
              <a:t> </a:t>
            </a:r>
            <a:r>
              <a:rPr sz="2400" spc="0" baseline="10240" dirty="0" smtClean="0">
                <a:latin typeface="Calibri"/>
                <a:cs typeface="Calibri"/>
              </a:rPr>
              <a:t>c</a:t>
            </a:r>
            <a:r>
              <a:rPr sz="2400" spc="-29" baseline="10240" dirty="0" smtClean="0">
                <a:latin typeface="Calibri"/>
                <a:cs typeface="Calibri"/>
              </a:rPr>
              <a:t>r</a:t>
            </a:r>
            <a:r>
              <a:rPr sz="2400" spc="0" baseline="10240" dirty="0" smtClean="0">
                <a:latin typeface="Calibri"/>
                <a:cs typeface="Calibri"/>
              </a:rPr>
              <a:t>e</a:t>
            </a:r>
            <a:r>
              <a:rPr sz="2400" spc="-9" baseline="10240" dirty="0" smtClean="0">
                <a:latin typeface="Calibri"/>
                <a:cs typeface="Calibri"/>
              </a:rPr>
              <a:t>a</a:t>
            </a:r>
            <a:r>
              <a:rPr sz="2400" spc="4" baseline="10240" dirty="0" smtClean="0">
                <a:latin typeface="Calibri"/>
                <a:cs typeface="Calibri"/>
              </a:rPr>
              <a:t>ti</a:t>
            </a:r>
            <a:r>
              <a:rPr sz="2400" spc="0" baseline="10240" dirty="0" smtClean="0">
                <a:latin typeface="Calibri"/>
                <a:cs typeface="Calibri"/>
              </a:rPr>
              <a:t>n</a:t>
            </a:r>
            <a:r>
              <a:rPr sz="2400" spc="4" baseline="10240" dirty="0" smtClean="0">
                <a:latin typeface="Calibri"/>
                <a:cs typeface="Calibri"/>
              </a:rPr>
              <a:t>i</a:t>
            </a:r>
            <a:r>
              <a:rPr sz="2400" spc="0" baseline="10240" dirty="0" smtClean="0">
                <a:latin typeface="Calibri"/>
                <a:cs typeface="Calibri"/>
              </a:rPr>
              <a:t>ne</a:t>
            </a:r>
            <a:r>
              <a:rPr sz="2400" spc="-59" baseline="10240" dirty="0" smtClean="0">
                <a:latin typeface="Calibri"/>
                <a:cs typeface="Calibri"/>
              </a:rPr>
              <a:t> </a:t>
            </a:r>
            <a:r>
              <a:rPr sz="2400" spc="-4" baseline="10240" dirty="0" smtClean="0">
                <a:latin typeface="Calibri"/>
                <a:cs typeface="Calibri"/>
              </a:rPr>
              <a:t>(</a:t>
            </a:r>
            <a:r>
              <a:rPr sz="2400" spc="0" baseline="10240" dirty="0" smtClean="0">
                <a:latin typeface="Calibri"/>
                <a:cs typeface="Calibri"/>
              </a:rPr>
              <a:t>m</a:t>
            </a:r>
            <a:r>
              <a:rPr sz="2400" spc="59" baseline="10240" dirty="0" smtClean="0">
                <a:latin typeface="Calibri"/>
                <a:cs typeface="Calibri"/>
              </a:rPr>
              <a:t>g</a:t>
            </a:r>
            <a:r>
              <a:rPr sz="2400" spc="4" baseline="10240" dirty="0" smtClean="0">
                <a:latin typeface="Calibri"/>
                <a:cs typeface="Calibri"/>
              </a:rPr>
              <a:t>/</a:t>
            </a:r>
            <a:r>
              <a:rPr sz="2400" spc="0" baseline="10240" dirty="0" err="1" smtClean="0">
                <a:latin typeface="Calibri"/>
                <a:cs typeface="Calibri"/>
              </a:rPr>
              <a:t>d</a:t>
            </a:r>
            <a:r>
              <a:rPr sz="2400" spc="4" baseline="10240" dirty="0" err="1" smtClean="0">
                <a:latin typeface="Calibri"/>
                <a:cs typeface="Calibri"/>
              </a:rPr>
              <a:t>L</a:t>
            </a:r>
            <a:r>
              <a:rPr sz="2400" spc="0" baseline="10240" dirty="0" smtClean="0">
                <a:latin typeface="Calibri"/>
                <a:cs typeface="Calibri"/>
              </a:rPr>
              <a:t> </a:t>
            </a:r>
            <a:r>
              <a:rPr lang="ar-IQ" sz="2400" spc="0" baseline="10240" dirty="0" smtClean="0">
                <a:latin typeface="Calibri"/>
                <a:cs typeface="Calibri"/>
              </a:rPr>
              <a:t>(</a:t>
            </a:r>
            <a:endParaRPr sz="1600" dirty="0">
              <a:latin typeface="Calibri"/>
              <a:cs typeface="Calibri"/>
            </a:endParaRPr>
          </a:p>
        </p:txBody>
      </p:sp>
      <p:sp>
        <p:nvSpPr>
          <p:cNvPr id="20" name="object 8"/>
          <p:cNvSpPr txBox="1"/>
          <p:nvPr/>
        </p:nvSpPr>
        <p:spPr>
          <a:xfrm>
            <a:off x="4440516" y="4961380"/>
            <a:ext cx="1075005" cy="3045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340"/>
              </a:lnSpc>
              <a:spcBef>
                <a:spcPts val="117"/>
              </a:spcBef>
            </a:pPr>
            <a:r>
              <a:rPr lang="en-US" sz="3300" b="1" spc="0" baseline="2482" dirty="0" smtClean="0">
                <a:solidFill>
                  <a:srgbClr val="0033CC"/>
                </a:solidFill>
                <a:latin typeface="Calibri"/>
                <a:cs typeface="Calibri"/>
              </a:rPr>
              <a:t>(60.</a:t>
            </a:r>
            <a:r>
              <a:rPr sz="3300" b="1" spc="0" baseline="2482" dirty="0" smtClean="0">
                <a:solidFill>
                  <a:srgbClr val="0033CC"/>
                </a:solidFill>
                <a:latin typeface="Calibri"/>
                <a:cs typeface="Calibri"/>
              </a:rPr>
              <a:t> </a:t>
            </a:r>
            <a:r>
              <a:rPr sz="3300" b="1" spc="4" baseline="2482" dirty="0" err="1" smtClean="0">
                <a:solidFill>
                  <a:srgbClr val="0033CC"/>
                </a:solidFill>
                <a:latin typeface="Calibri"/>
                <a:cs typeface="Calibri"/>
              </a:rPr>
              <a:t>Sc</a:t>
            </a:r>
            <a:r>
              <a:rPr sz="3300" b="1" spc="0" baseline="2482" dirty="0" err="1" smtClean="0">
                <a:solidFill>
                  <a:srgbClr val="0033CC"/>
                </a:solidFill>
                <a:latin typeface="Calibri"/>
                <a:cs typeface="Calibri"/>
              </a:rPr>
              <a:t>r</a:t>
            </a:r>
            <a:r>
              <a:rPr lang="ar-IQ" sz="3300" b="1" spc="0" baseline="2482" dirty="0" smtClean="0">
                <a:solidFill>
                  <a:srgbClr val="0033CC"/>
                </a:solidFill>
                <a:latin typeface="Calibri"/>
                <a:cs typeface="Calibri"/>
              </a:rPr>
              <a:t>(</a:t>
            </a:r>
            <a:endParaRPr sz="2200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59377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object 21"/>
          <p:cNvSpPr txBox="1"/>
          <p:nvPr/>
        </p:nvSpPr>
        <p:spPr>
          <a:xfrm>
            <a:off x="1698117" y="665733"/>
            <a:ext cx="5809607" cy="4323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60"/>
              </a:lnSpc>
              <a:spcBef>
                <a:spcPts val="168"/>
              </a:spcBef>
            </a:pP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E</a:t>
            </a:r>
            <a:r>
              <a:rPr sz="4800" b="1" spc="-34" baseline="3413" dirty="0" smtClean="0">
                <a:solidFill>
                  <a:srgbClr val="FF0000"/>
                </a:solidFill>
                <a:latin typeface="Calibri"/>
                <a:cs typeface="Calibri"/>
              </a:rPr>
              <a:t>s</a:t>
            </a: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tim</a:t>
            </a:r>
            <a:r>
              <a:rPr sz="4800" b="1" spc="-9" baseline="3413" dirty="0" smtClean="0">
                <a:solidFill>
                  <a:srgbClr val="FF0000"/>
                </a:solidFill>
                <a:latin typeface="Calibri"/>
                <a:cs typeface="Calibri"/>
              </a:rPr>
              <a:t>a</a:t>
            </a: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tion</a:t>
            </a:r>
            <a:r>
              <a:rPr sz="4800" b="1" spc="-50" baseline="3413" dirty="0" smtClean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of </a:t>
            </a:r>
            <a:r>
              <a:rPr sz="4800" b="1" spc="9" baseline="3413" dirty="0" smtClean="0">
                <a:solidFill>
                  <a:srgbClr val="FF0000"/>
                </a:solidFill>
                <a:latin typeface="Calibri"/>
                <a:cs typeface="Calibri"/>
              </a:rPr>
              <a:t>c</a:t>
            </a:r>
            <a:r>
              <a:rPr sz="4800" b="1" spc="-34" baseline="3413" dirty="0" smtClean="0">
                <a:solidFill>
                  <a:srgbClr val="FF0000"/>
                </a:solidFill>
                <a:latin typeface="Calibri"/>
                <a:cs typeface="Calibri"/>
              </a:rPr>
              <a:t>r</a:t>
            </a: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e</a:t>
            </a:r>
            <a:r>
              <a:rPr sz="4800" b="1" spc="-25" baseline="3413" dirty="0" smtClean="0">
                <a:solidFill>
                  <a:srgbClr val="FF0000"/>
                </a:solidFill>
                <a:latin typeface="Calibri"/>
                <a:cs typeface="Calibri"/>
              </a:rPr>
              <a:t>a</a:t>
            </a: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tinine</a:t>
            </a:r>
            <a:r>
              <a:rPr sz="4800" b="1" spc="-24" baseline="3413" dirty="0" smtClean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clea</a:t>
            </a:r>
            <a:r>
              <a:rPr sz="4800" b="1" spc="-64" baseline="3413" dirty="0" smtClean="0">
                <a:solidFill>
                  <a:srgbClr val="FF0000"/>
                </a:solidFill>
                <a:latin typeface="Calibri"/>
                <a:cs typeface="Calibri"/>
              </a:rPr>
              <a:t>r</a:t>
            </a: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ance</a:t>
            </a:r>
            <a:endParaRPr sz="3200">
              <a:latin typeface="Calibri"/>
              <a:cs typeface="Calibri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535940" y="1671478"/>
            <a:ext cx="177800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5"/>
              </a:lnSpc>
              <a:spcBef>
                <a:spcPts val="127"/>
              </a:spcBef>
            </a:pPr>
            <a:r>
              <a:rPr sz="2400" spc="0" dirty="0" smtClean="0">
                <a:latin typeface="Arial"/>
                <a:cs typeface="Arial"/>
              </a:rPr>
              <a:t>•</a:t>
            </a:r>
            <a:endParaRPr sz="2400">
              <a:latin typeface="Arial"/>
              <a:cs typeface="Arial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878840" y="1689862"/>
            <a:ext cx="6095172" cy="69634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4572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latin typeface="Calibri"/>
                <a:cs typeface="Calibri"/>
              </a:rPr>
              <a:t>M</a:t>
            </a:r>
            <a:r>
              <a:rPr sz="3600" spc="-4" baseline="3413" dirty="0" smtClean="0">
                <a:latin typeface="Calibri"/>
                <a:cs typeface="Calibri"/>
              </a:rPr>
              <a:t>e</a:t>
            </a:r>
            <a:r>
              <a:rPr sz="3600" spc="0" baseline="3413" dirty="0" smtClean="0">
                <a:latin typeface="Calibri"/>
                <a:cs typeface="Calibri"/>
              </a:rPr>
              <a:t>thods </a:t>
            </a:r>
            <a:r>
              <a:rPr sz="3600" spc="34" baseline="3413" dirty="0" smtClean="0">
                <a:latin typeface="Calibri"/>
                <a:cs typeface="Calibri"/>
              </a:rPr>
              <a:t> </a:t>
            </a:r>
            <a:r>
              <a:rPr sz="3600" spc="-25" baseline="3413" dirty="0" smtClean="0">
                <a:latin typeface="Calibri"/>
                <a:cs typeface="Calibri"/>
              </a:rPr>
              <a:t>t</a:t>
            </a:r>
            <a:r>
              <a:rPr sz="3600" spc="0" baseline="3413" dirty="0" smtClean="0">
                <a:latin typeface="Calibri"/>
                <a:cs typeface="Calibri"/>
              </a:rPr>
              <a:t>o </a:t>
            </a:r>
            <a:r>
              <a:rPr sz="3600" spc="39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e</a:t>
            </a:r>
            <a:r>
              <a:rPr sz="3600" spc="-19" baseline="3413" dirty="0" smtClean="0">
                <a:latin typeface="Calibri"/>
                <a:cs typeface="Calibri"/>
              </a:rPr>
              <a:t>s</a:t>
            </a:r>
            <a:r>
              <a:rPr sz="3600" spc="0" baseline="3413" dirty="0" smtClean="0">
                <a:latin typeface="Calibri"/>
                <a:cs typeface="Calibri"/>
              </a:rPr>
              <a:t>tim</a:t>
            </a:r>
            <a:r>
              <a:rPr sz="3600" spc="-29" baseline="3413" dirty="0" smtClean="0">
                <a:latin typeface="Calibri"/>
                <a:cs typeface="Calibri"/>
              </a:rPr>
              <a:t>a</a:t>
            </a:r>
            <a:r>
              <a:rPr sz="3600" spc="-25" baseline="3413" dirty="0" smtClean="0">
                <a:latin typeface="Calibri"/>
                <a:cs typeface="Calibri"/>
              </a:rPr>
              <a:t>t</a:t>
            </a:r>
            <a:r>
              <a:rPr sz="3600" spc="0" baseline="3413" dirty="0" smtClean="0">
                <a:latin typeface="Calibri"/>
                <a:cs typeface="Calibri"/>
              </a:rPr>
              <a:t>e </a:t>
            </a:r>
            <a:r>
              <a:rPr sz="3600" spc="50" baseline="3413" dirty="0" smtClean="0">
                <a:latin typeface="Calibri"/>
                <a:cs typeface="Calibri"/>
              </a:rPr>
              <a:t> </a:t>
            </a:r>
            <a:r>
              <a:rPr sz="3600" spc="-4" baseline="3413" dirty="0" smtClean="0">
                <a:latin typeface="Calibri"/>
                <a:cs typeface="Calibri"/>
              </a:rPr>
              <a:t>c</a:t>
            </a:r>
            <a:r>
              <a:rPr sz="3600" spc="-34" baseline="3413" dirty="0" smtClean="0">
                <a:latin typeface="Calibri"/>
                <a:cs typeface="Calibri"/>
              </a:rPr>
              <a:t>r</a:t>
            </a:r>
            <a:r>
              <a:rPr sz="3600" spc="0" baseline="3413" dirty="0" smtClean="0">
                <a:latin typeface="Calibri"/>
                <a:cs typeface="Calibri"/>
              </a:rPr>
              <a:t>e</a:t>
            </a:r>
            <a:r>
              <a:rPr sz="3600" spc="-14" baseline="3413" dirty="0" smtClean="0">
                <a:latin typeface="Calibri"/>
                <a:cs typeface="Calibri"/>
              </a:rPr>
              <a:t>a</a:t>
            </a:r>
            <a:r>
              <a:rPr sz="3600" spc="0" baseline="3413" dirty="0" smtClean="0">
                <a:latin typeface="Calibri"/>
                <a:cs typeface="Calibri"/>
              </a:rPr>
              <a:t>tinine </a:t>
            </a:r>
            <a:r>
              <a:rPr sz="3600" spc="49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c</a:t>
            </a:r>
            <a:r>
              <a:rPr sz="3600" spc="-4" baseline="3413" dirty="0" smtClean="0">
                <a:latin typeface="Calibri"/>
                <a:cs typeface="Calibri"/>
              </a:rPr>
              <a:t>l</a:t>
            </a:r>
            <a:r>
              <a:rPr sz="3600" spc="0" baseline="3413" dirty="0" smtClean="0">
                <a:latin typeface="Calibri"/>
                <a:cs typeface="Calibri"/>
              </a:rPr>
              <a:t>e</a:t>
            </a:r>
            <a:r>
              <a:rPr sz="3600" spc="4" baseline="3413" dirty="0" smtClean="0">
                <a:latin typeface="Calibri"/>
                <a:cs typeface="Calibri"/>
              </a:rPr>
              <a:t>a</a:t>
            </a:r>
            <a:r>
              <a:rPr sz="3600" spc="-44" baseline="3413" dirty="0" smtClean="0">
                <a:latin typeface="Calibri"/>
                <a:cs typeface="Calibri"/>
              </a:rPr>
              <a:t>r</a:t>
            </a:r>
            <a:r>
              <a:rPr sz="3600" spc="0" baseline="3413" dirty="0" smtClean="0">
                <a:latin typeface="Calibri"/>
                <a:cs typeface="Calibri"/>
              </a:rPr>
              <a:t>an</a:t>
            </a:r>
            <a:r>
              <a:rPr sz="3600" spc="4" baseline="3413" dirty="0" smtClean="0">
                <a:latin typeface="Calibri"/>
                <a:cs typeface="Calibri"/>
              </a:rPr>
              <a:t>c</a:t>
            </a:r>
            <a:r>
              <a:rPr sz="3600" spc="0" baseline="3413" dirty="0" smtClean="0">
                <a:latin typeface="Calibri"/>
                <a:cs typeface="Calibri"/>
              </a:rPr>
              <a:t>e </a:t>
            </a:r>
            <a:r>
              <a:rPr sz="3600" spc="54" baseline="3413" dirty="0" smtClean="0">
                <a:latin typeface="Calibri"/>
                <a:cs typeface="Calibri"/>
              </a:rPr>
              <a:t> </a:t>
            </a:r>
            <a:r>
              <a:rPr sz="3600" spc="-50" baseline="3413" dirty="0" smtClean="0">
                <a:latin typeface="Calibri"/>
                <a:cs typeface="Calibri"/>
              </a:rPr>
              <a:t>f</a:t>
            </a:r>
            <a:r>
              <a:rPr sz="3600" spc="0" baseline="3413" dirty="0" smtClean="0">
                <a:latin typeface="Calibri"/>
                <a:cs typeface="Calibri"/>
              </a:rPr>
              <a:t>or</a:t>
            </a:r>
            <a:endParaRPr sz="2400" dirty="0">
              <a:latin typeface="Calibri"/>
              <a:cs typeface="Calibri"/>
            </a:endParaRPr>
          </a:p>
          <a:p>
            <a:pPr marL="12700">
              <a:lnSpc>
                <a:spcPts val="2885"/>
              </a:lnSpc>
              <a:spcBef>
                <a:spcPts val="17"/>
              </a:spcBef>
            </a:pPr>
            <a:r>
              <a:rPr sz="3600" spc="-19" baseline="1137" dirty="0" smtClean="0">
                <a:solidFill>
                  <a:srgbClr val="FF0000"/>
                </a:solidFill>
                <a:latin typeface="Calibri"/>
                <a:cs typeface="Calibri"/>
              </a:rPr>
              <a:t>y</a:t>
            </a:r>
            <a:r>
              <a:rPr sz="3600" spc="0" baseline="1137" dirty="0" smtClean="0">
                <a:solidFill>
                  <a:srgbClr val="FF0000"/>
                </a:solidFill>
                <a:latin typeface="Calibri"/>
                <a:cs typeface="Calibri"/>
              </a:rPr>
              <a:t>oung</a:t>
            </a:r>
            <a:r>
              <a:rPr sz="3600" spc="-34" baseline="1137" dirty="0" smtClean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3600" spc="0" baseline="1137" dirty="0" smtClean="0">
                <a:solidFill>
                  <a:srgbClr val="FF0000"/>
                </a:solidFill>
                <a:latin typeface="Calibri"/>
                <a:cs typeface="Calibri"/>
              </a:rPr>
              <a:t>adults </a:t>
            </a:r>
            <a:r>
              <a:rPr sz="3600" spc="0" baseline="1137" dirty="0" smtClean="0">
                <a:latin typeface="Calibri"/>
                <a:cs typeface="Calibri"/>
              </a:rPr>
              <a:t>a</a:t>
            </a:r>
            <a:r>
              <a:rPr sz="3600" spc="-29" baseline="1137" dirty="0" smtClean="0">
                <a:latin typeface="Calibri"/>
                <a:cs typeface="Calibri"/>
              </a:rPr>
              <a:t>r</a:t>
            </a:r>
            <a:r>
              <a:rPr sz="3600" spc="0" baseline="1137" dirty="0" smtClean="0">
                <a:latin typeface="Calibri"/>
                <a:cs typeface="Calibri"/>
              </a:rPr>
              <a:t>e</a:t>
            </a:r>
            <a:r>
              <a:rPr sz="3600" spc="4" baseline="1137" dirty="0" smtClean="0">
                <a:latin typeface="Calibri"/>
                <a:cs typeface="Calibri"/>
              </a:rPr>
              <a:t> </a:t>
            </a:r>
            <a:r>
              <a:rPr sz="3600" spc="0" baseline="1137" dirty="0" smtClean="0">
                <a:latin typeface="Calibri"/>
                <a:cs typeface="Calibri"/>
              </a:rPr>
              <a:t>also</a:t>
            </a:r>
            <a:r>
              <a:rPr sz="3600" spc="-4" baseline="1137" dirty="0" smtClean="0">
                <a:latin typeface="Calibri"/>
                <a:cs typeface="Calibri"/>
              </a:rPr>
              <a:t> </a:t>
            </a:r>
            <a:r>
              <a:rPr sz="3600" spc="-34" baseline="1137" dirty="0" smtClean="0">
                <a:latin typeface="Calibri"/>
                <a:cs typeface="Calibri"/>
              </a:rPr>
              <a:t>a</a:t>
            </a:r>
            <a:r>
              <a:rPr sz="3600" spc="-39" baseline="1137" dirty="0" smtClean="0">
                <a:latin typeface="Calibri"/>
                <a:cs typeface="Calibri"/>
              </a:rPr>
              <a:t>v</a:t>
            </a:r>
            <a:r>
              <a:rPr sz="3600" spc="0" baseline="1137" dirty="0" smtClean="0">
                <a:latin typeface="Calibri"/>
                <a:cs typeface="Calibri"/>
              </a:rPr>
              <a:t>ailable a</a:t>
            </a:r>
            <a:r>
              <a:rPr sz="3600" spc="4" baseline="1137" dirty="0" smtClean="0">
                <a:latin typeface="Calibri"/>
                <a:cs typeface="Calibri"/>
              </a:rPr>
              <a:t>c</a:t>
            </a:r>
            <a:r>
              <a:rPr sz="3600" spc="-19" baseline="1137" dirty="0" smtClean="0">
                <a:latin typeface="Calibri"/>
                <a:cs typeface="Calibri"/>
              </a:rPr>
              <a:t>c</a:t>
            </a:r>
            <a:r>
              <a:rPr sz="3600" spc="0" baseline="1137" dirty="0" smtClean="0">
                <a:latin typeface="Calibri"/>
                <a:cs typeface="Calibri"/>
              </a:rPr>
              <a:t>o</a:t>
            </a:r>
            <a:r>
              <a:rPr sz="3600" spc="-39" baseline="1137" dirty="0" smtClean="0">
                <a:latin typeface="Calibri"/>
                <a:cs typeface="Calibri"/>
              </a:rPr>
              <a:t>r</a:t>
            </a:r>
            <a:r>
              <a:rPr sz="3600" spc="0" baseline="1137" dirty="0" smtClean="0">
                <a:latin typeface="Calibri"/>
                <a:cs typeface="Calibri"/>
              </a:rPr>
              <a:t>ding</a:t>
            </a:r>
            <a:r>
              <a:rPr sz="3600" spc="-14" baseline="1137" dirty="0" smtClean="0">
                <a:latin typeface="Calibri"/>
                <a:cs typeface="Calibri"/>
              </a:rPr>
              <a:t> </a:t>
            </a:r>
            <a:r>
              <a:rPr sz="3600" spc="-25" baseline="1137" dirty="0" smtClean="0">
                <a:latin typeface="Calibri"/>
                <a:cs typeface="Calibri"/>
              </a:rPr>
              <a:t>t</a:t>
            </a:r>
            <a:r>
              <a:rPr sz="3600" spc="0" baseline="1137" dirty="0" smtClean="0">
                <a:latin typeface="Calibri"/>
                <a:cs typeface="Calibri"/>
              </a:rPr>
              <a:t>o</a:t>
            </a:r>
            <a:r>
              <a:rPr sz="3600" spc="-9" baseline="1137" dirty="0" smtClean="0">
                <a:latin typeface="Calibri"/>
                <a:cs typeface="Calibri"/>
              </a:rPr>
              <a:t> </a:t>
            </a:r>
            <a:r>
              <a:rPr sz="3600" spc="0" baseline="1137" dirty="0" smtClean="0">
                <a:latin typeface="Calibri"/>
                <a:cs typeface="Calibri"/>
              </a:rPr>
              <a:t>their</a:t>
            </a:r>
            <a:endParaRPr sz="2400" dirty="0">
              <a:latin typeface="Calibri"/>
              <a:cs typeface="Calibri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6966966" y="1689862"/>
            <a:ext cx="1074810" cy="69634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child</a:t>
            </a:r>
            <a:r>
              <a:rPr sz="3600" spc="-25" baseline="3413" dirty="0" smtClean="0">
                <a:solidFill>
                  <a:srgbClr val="FF0000"/>
                </a:solidFill>
                <a:latin typeface="Calibri"/>
                <a:cs typeface="Calibri"/>
              </a:rPr>
              <a:t>r</a:t>
            </a:r>
            <a:r>
              <a:rPr sz="3600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en</a:t>
            </a:r>
            <a:endParaRPr sz="2400">
              <a:latin typeface="Calibri"/>
              <a:cs typeface="Calibri"/>
            </a:endParaRPr>
          </a:p>
          <a:p>
            <a:pPr marL="17272" marR="45720">
              <a:lnSpc>
                <a:spcPts val="2885"/>
              </a:lnSpc>
              <a:spcBef>
                <a:spcPts val="17"/>
              </a:spcBef>
            </a:pPr>
            <a:r>
              <a:rPr sz="3600" spc="0" baseline="1137" dirty="0" smtClean="0">
                <a:latin typeface="Calibri"/>
                <a:cs typeface="Calibri"/>
              </a:rPr>
              <a:t>a</a:t>
            </a:r>
            <a:r>
              <a:rPr sz="3600" spc="-25" baseline="1137" dirty="0" smtClean="0">
                <a:latin typeface="Calibri"/>
                <a:cs typeface="Calibri"/>
              </a:rPr>
              <a:t>g</a:t>
            </a:r>
            <a:r>
              <a:rPr sz="3600" spc="4" baseline="1137" dirty="0" smtClean="0">
                <a:latin typeface="Calibri"/>
                <a:cs typeface="Calibri"/>
              </a:rPr>
              <a:t>e</a:t>
            </a:r>
            <a:r>
              <a:rPr sz="3600" spc="0" baseline="1137" dirty="0" smtClean="0">
                <a:latin typeface="Calibri"/>
                <a:cs typeface="Calibri"/>
              </a:rPr>
              <a:t>: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8114538" y="1689862"/>
            <a:ext cx="537398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and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535940" y="2933827"/>
            <a:ext cx="2489220" cy="76944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45765">
              <a:lnSpc>
                <a:spcPts val="2545"/>
              </a:lnSpc>
              <a:spcBef>
                <a:spcPts val="127"/>
              </a:spcBef>
            </a:pPr>
            <a:r>
              <a:rPr sz="3600" b="1" spc="0" baseline="3413" dirty="0" smtClean="0">
                <a:solidFill>
                  <a:srgbClr val="0033CC"/>
                </a:solidFill>
                <a:latin typeface="Calibri"/>
                <a:cs typeface="Calibri"/>
              </a:rPr>
              <a:t>a</a:t>
            </a:r>
            <a:r>
              <a:rPr sz="3600" b="1" spc="-19" baseline="3413" dirty="0" smtClean="0">
                <a:solidFill>
                  <a:srgbClr val="0033CC"/>
                </a:solidFill>
                <a:latin typeface="Calibri"/>
                <a:cs typeface="Calibri"/>
              </a:rPr>
              <a:t>g</a:t>
            </a:r>
            <a:r>
              <a:rPr sz="3600" b="1" spc="0" baseline="3413" dirty="0" smtClean="0">
                <a:solidFill>
                  <a:srgbClr val="0033CC"/>
                </a:solidFill>
                <a:latin typeface="Calibri"/>
                <a:cs typeface="Calibri"/>
              </a:rPr>
              <a:t>e</a:t>
            </a:r>
            <a:r>
              <a:rPr sz="3600" b="1" spc="-19" baseline="3413" dirty="0" smtClean="0">
                <a:solidFill>
                  <a:srgbClr val="0033CC"/>
                </a:solidFill>
                <a:latin typeface="Calibri"/>
                <a:cs typeface="Calibri"/>
              </a:rPr>
              <a:t> </a:t>
            </a:r>
            <a:r>
              <a:rPr sz="3600" b="1" spc="-4" baseline="3413" dirty="0" smtClean="0">
                <a:solidFill>
                  <a:srgbClr val="0033CC"/>
                </a:solidFill>
                <a:latin typeface="Calibri"/>
                <a:cs typeface="Calibri"/>
              </a:rPr>
              <a:t>0</a:t>
            </a:r>
            <a:r>
              <a:rPr sz="3600" b="1" spc="4" baseline="3413" dirty="0" smtClean="0">
                <a:solidFill>
                  <a:srgbClr val="0033CC"/>
                </a:solidFill>
                <a:latin typeface="Calibri"/>
                <a:cs typeface="Calibri"/>
              </a:rPr>
              <a:t>–</a:t>
            </a:r>
            <a:r>
              <a:rPr sz="3600" b="1" spc="0" baseline="3413" dirty="0" smtClean="0">
                <a:solidFill>
                  <a:srgbClr val="0033CC"/>
                </a:solidFill>
                <a:latin typeface="Calibri"/>
                <a:cs typeface="Calibri"/>
              </a:rPr>
              <a:t>1</a:t>
            </a:r>
            <a:r>
              <a:rPr sz="3600" b="1" spc="-4" baseline="3413" dirty="0" smtClean="0">
                <a:solidFill>
                  <a:srgbClr val="0033CC"/>
                </a:solidFill>
                <a:latin typeface="Calibri"/>
                <a:cs typeface="Calibri"/>
              </a:rPr>
              <a:t> </a:t>
            </a:r>
            <a:r>
              <a:rPr sz="3600" b="1" spc="-19" baseline="3413" dirty="0" smtClean="0">
                <a:solidFill>
                  <a:srgbClr val="0033CC"/>
                </a:solidFill>
                <a:latin typeface="Calibri"/>
                <a:cs typeface="Calibri"/>
              </a:rPr>
              <a:t>y</a:t>
            </a:r>
            <a:r>
              <a:rPr sz="3600" b="1" spc="0" baseline="3413" dirty="0" smtClean="0">
                <a:solidFill>
                  <a:srgbClr val="0033CC"/>
                </a:solidFill>
                <a:latin typeface="Calibri"/>
                <a:cs typeface="Calibri"/>
              </a:rPr>
              <a:t>e</a:t>
            </a:r>
            <a:r>
              <a:rPr sz="3600" b="1" spc="4" baseline="3413" dirty="0" smtClean="0">
                <a:solidFill>
                  <a:srgbClr val="0033CC"/>
                </a:solidFill>
                <a:latin typeface="Calibri"/>
                <a:cs typeface="Calibri"/>
              </a:rPr>
              <a:t>a</a:t>
            </a:r>
            <a:r>
              <a:rPr sz="3600" b="1" spc="-179" baseline="3413" dirty="0" smtClean="0">
                <a:solidFill>
                  <a:srgbClr val="0033CC"/>
                </a:solidFill>
                <a:latin typeface="Calibri"/>
                <a:cs typeface="Calibri"/>
              </a:rPr>
              <a:t>r</a:t>
            </a:r>
            <a:r>
              <a:rPr sz="3600" b="1" spc="0" baseline="3413" dirty="0" smtClean="0">
                <a:solidFill>
                  <a:srgbClr val="0033CC"/>
                </a:solidFill>
                <a:latin typeface="Calibri"/>
                <a:cs typeface="Calibri"/>
              </a:rPr>
              <a:t>,</a:t>
            </a:r>
            <a:endParaRPr sz="2400" dirty="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35940" y="4250817"/>
            <a:ext cx="2489220" cy="76956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45765">
              <a:lnSpc>
                <a:spcPts val="2545"/>
              </a:lnSpc>
              <a:spcBef>
                <a:spcPts val="127"/>
              </a:spcBef>
            </a:pPr>
            <a:r>
              <a:rPr sz="3600" b="1" spc="0" baseline="3413" dirty="0" smtClean="0">
                <a:solidFill>
                  <a:srgbClr val="0033CC"/>
                </a:solidFill>
                <a:latin typeface="Calibri"/>
                <a:cs typeface="Calibri"/>
              </a:rPr>
              <a:t>a</a:t>
            </a:r>
            <a:r>
              <a:rPr sz="3600" b="1" spc="-19" baseline="3413" dirty="0" smtClean="0">
                <a:solidFill>
                  <a:srgbClr val="0033CC"/>
                </a:solidFill>
                <a:latin typeface="Calibri"/>
                <a:cs typeface="Calibri"/>
              </a:rPr>
              <a:t>g</a:t>
            </a:r>
            <a:r>
              <a:rPr sz="3600" b="1" spc="0" baseline="3413" dirty="0" smtClean="0">
                <a:solidFill>
                  <a:srgbClr val="0033CC"/>
                </a:solidFill>
                <a:latin typeface="Calibri"/>
                <a:cs typeface="Calibri"/>
              </a:rPr>
              <a:t>e</a:t>
            </a:r>
            <a:r>
              <a:rPr sz="3600" b="1" spc="-19" baseline="3413" dirty="0" smtClean="0">
                <a:solidFill>
                  <a:srgbClr val="0033CC"/>
                </a:solidFill>
                <a:latin typeface="Calibri"/>
                <a:cs typeface="Calibri"/>
              </a:rPr>
              <a:t> </a:t>
            </a:r>
            <a:r>
              <a:rPr sz="3600" b="1" spc="-4" baseline="3413" dirty="0" smtClean="0">
                <a:solidFill>
                  <a:srgbClr val="0033CC"/>
                </a:solidFill>
                <a:latin typeface="Calibri"/>
                <a:cs typeface="Calibri"/>
              </a:rPr>
              <a:t>1</a:t>
            </a:r>
            <a:r>
              <a:rPr sz="3600" b="1" spc="4" baseline="3413" dirty="0" smtClean="0">
                <a:solidFill>
                  <a:srgbClr val="0033CC"/>
                </a:solidFill>
                <a:latin typeface="Calibri"/>
                <a:cs typeface="Calibri"/>
              </a:rPr>
              <a:t>–</a:t>
            </a:r>
            <a:r>
              <a:rPr sz="3600" b="1" spc="-4" baseline="3413" dirty="0" smtClean="0">
                <a:solidFill>
                  <a:srgbClr val="0033CC"/>
                </a:solidFill>
                <a:latin typeface="Calibri"/>
                <a:cs typeface="Calibri"/>
              </a:rPr>
              <a:t>2</a:t>
            </a:r>
            <a:r>
              <a:rPr sz="3600" b="1" spc="0" baseline="3413" dirty="0" smtClean="0">
                <a:solidFill>
                  <a:srgbClr val="0033CC"/>
                </a:solidFill>
                <a:latin typeface="Calibri"/>
                <a:cs typeface="Calibri"/>
              </a:rPr>
              <a:t>0</a:t>
            </a:r>
            <a:r>
              <a:rPr sz="3600" b="1" spc="-4" baseline="3413" dirty="0" smtClean="0">
                <a:solidFill>
                  <a:srgbClr val="0033CC"/>
                </a:solidFill>
                <a:latin typeface="Calibri"/>
                <a:cs typeface="Calibri"/>
              </a:rPr>
              <a:t> </a:t>
            </a:r>
            <a:r>
              <a:rPr sz="3600" b="1" spc="-19" baseline="3413" dirty="0" smtClean="0">
                <a:solidFill>
                  <a:srgbClr val="0033CC"/>
                </a:solidFill>
                <a:latin typeface="Calibri"/>
                <a:cs typeface="Calibri"/>
              </a:rPr>
              <a:t>y</a:t>
            </a:r>
            <a:r>
              <a:rPr sz="3600" b="1" spc="0" baseline="3413" dirty="0" smtClean="0">
                <a:solidFill>
                  <a:srgbClr val="0033CC"/>
                </a:solidFill>
                <a:latin typeface="Calibri"/>
                <a:cs typeface="Calibri"/>
              </a:rPr>
              <a:t>e</a:t>
            </a:r>
            <a:r>
              <a:rPr sz="3600" b="1" spc="4" baseline="3413" dirty="0" smtClean="0">
                <a:solidFill>
                  <a:srgbClr val="0033CC"/>
                </a:solidFill>
                <a:latin typeface="Calibri"/>
                <a:cs typeface="Calibri"/>
              </a:rPr>
              <a:t>a</a:t>
            </a:r>
            <a:r>
              <a:rPr sz="3600" b="1" spc="-25" baseline="3413" dirty="0" smtClean="0">
                <a:solidFill>
                  <a:srgbClr val="0033CC"/>
                </a:solidFill>
                <a:latin typeface="Calibri"/>
                <a:cs typeface="Calibri"/>
              </a:rPr>
              <a:t>r</a:t>
            </a:r>
            <a:r>
              <a:rPr sz="3600" b="1" spc="0" baseline="3413" dirty="0" smtClean="0">
                <a:solidFill>
                  <a:srgbClr val="0033CC"/>
                </a:solidFill>
                <a:latin typeface="Calibri"/>
                <a:cs typeface="Calibri"/>
              </a:rPr>
              <a:t>s,</a:t>
            </a:r>
            <a:endParaRPr sz="2400" dirty="0">
              <a:latin typeface="Calibri"/>
              <a:cs typeface="Calibri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535940" y="5546166"/>
            <a:ext cx="3390486" cy="64604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38221">
              <a:lnSpc>
                <a:spcPts val="2140"/>
              </a:lnSpc>
              <a:spcBef>
                <a:spcPts val="107"/>
              </a:spcBef>
            </a:pPr>
            <a:r>
              <a:rPr sz="3000" spc="0" baseline="2730" dirty="0" smtClean="0">
                <a:solidFill>
                  <a:srgbClr val="0000CC"/>
                </a:solidFill>
                <a:latin typeface="Calibri"/>
                <a:cs typeface="Calibri"/>
              </a:rPr>
              <a:t>Ht</a:t>
            </a:r>
            <a:r>
              <a:rPr sz="3000" spc="0" baseline="2730" dirty="0" smtClean="0">
                <a:latin typeface="Calibri"/>
                <a:cs typeface="Calibri"/>
              </a:rPr>
              <a:t>: he</a:t>
            </a:r>
            <a:r>
              <a:rPr sz="3000" spc="-4" baseline="2730" dirty="0" smtClean="0">
                <a:latin typeface="Calibri"/>
                <a:cs typeface="Calibri"/>
              </a:rPr>
              <a:t>i</a:t>
            </a:r>
            <a:r>
              <a:rPr sz="3000" spc="0" baseline="2730" dirty="0" smtClean="0">
                <a:latin typeface="Calibri"/>
                <a:cs typeface="Calibri"/>
              </a:rPr>
              <a:t>g</a:t>
            </a:r>
            <a:r>
              <a:rPr sz="3000" spc="-14" baseline="2730" dirty="0" smtClean="0">
                <a:latin typeface="Calibri"/>
                <a:cs typeface="Calibri"/>
              </a:rPr>
              <a:t>h</a:t>
            </a:r>
            <a:r>
              <a:rPr sz="3000" spc="0" baseline="2730" dirty="0" smtClean="0">
                <a:latin typeface="Calibri"/>
                <a:cs typeface="Calibri"/>
              </a:rPr>
              <a:t>t</a:t>
            </a:r>
            <a:r>
              <a:rPr sz="3000" spc="-4" baseline="2730" dirty="0" smtClean="0">
                <a:latin typeface="Calibri"/>
                <a:cs typeface="Calibri"/>
              </a:rPr>
              <a:t> </a:t>
            </a:r>
            <a:r>
              <a:rPr sz="3000" spc="0" baseline="2730" dirty="0" smtClean="0">
                <a:latin typeface="Calibri"/>
                <a:cs typeface="Calibri"/>
              </a:rPr>
              <a:t>(</a:t>
            </a:r>
            <a:r>
              <a:rPr sz="3000" spc="9" baseline="2730" dirty="0" smtClean="0">
                <a:latin typeface="Calibri"/>
                <a:cs typeface="Calibri"/>
              </a:rPr>
              <a:t>c</a:t>
            </a:r>
            <a:r>
              <a:rPr sz="3000" spc="0" baseline="2730" dirty="0" smtClean="0">
                <a:latin typeface="Calibri"/>
                <a:cs typeface="Calibri"/>
              </a:rPr>
              <a:t>m</a:t>
            </a:r>
            <a:r>
              <a:rPr lang="ar-IQ" sz="3000" spc="0" baseline="2730" dirty="0" smtClean="0">
                <a:latin typeface="Calibri"/>
                <a:cs typeface="Calibri"/>
              </a:rPr>
              <a:t>(</a:t>
            </a:r>
            <a:endParaRPr sz="2000" dirty="0">
              <a:latin typeface="Calibri"/>
              <a:cs typeface="Calibri"/>
            </a:endParaRPr>
          </a:p>
          <a:p>
            <a:pPr marL="12700">
              <a:lnSpc>
                <a:spcPct val="101725"/>
              </a:lnSpc>
              <a:spcBef>
                <a:spcPts val="333"/>
              </a:spcBef>
            </a:pPr>
            <a:r>
              <a:rPr sz="2000" spc="0" dirty="0" smtClean="0">
                <a:solidFill>
                  <a:srgbClr val="0000CC"/>
                </a:solidFill>
                <a:latin typeface="Calibri"/>
                <a:cs typeface="Calibri"/>
              </a:rPr>
              <a:t>SCr</a:t>
            </a:r>
            <a:r>
              <a:rPr sz="2000" spc="0" dirty="0" smtClean="0">
                <a:latin typeface="Calibri"/>
                <a:cs typeface="Calibri"/>
              </a:rPr>
              <a:t>:</a:t>
            </a:r>
            <a:r>
              <a:rPr sz="2000" spc="-19" dirty="0" smtClean="0">
                <a:latin typeface="Calibri"/>
                <a:cs typeface="Calibri"/>
              </a:rPr>
              <a:t> </a:t>
            </a:r>
            <a:r>
              <a:rPr sz="2000" spc="0" dirty="0" smtClean="0">
                <a:latin typeface="Calibri"/>
                <a:cs typeface="Calibri"/>
              </a:rPr>
              <a:t>s</a:t>
            </a:r>
            <a:r>
              <a:rPr sz="2000" spc="-4" dirty="0" smtClean="0">
                <a:latin typeface="Calibri"/>
                <a:cs typeface="Calibri"/>
              </a:rPr>
              <a:t>e</a:t>
            </a:r>
            <a:r>
              <a:rPr sz="2000" spc="0" dirty="0" smtClean="0">
                <a:latin typeface="Calibri"/>
                <a:cs typeface="Calibri"/>
              </a:rPr>
              <a:t>rum</a:t>
            </a:r>
            <a:r>
              <a:rPr sz="2000" spc="4" dirty="0" smtClean="0">
                <a:latin typeface="Calibri"/>
                <a:cs typeface="Calibri"/>
              </a:rPr>
              <a:t> </a:t>
            </a:r>
            <a:r>
              <a:rPr sz="2000" spc="0" dirty="0" smtClean="0">
                <a:latin typeface="Calibri"/>
                <a:cs typeface="Calibri"/>
              </a:rPr>
              <a:t>c</a:t>
            </a:r>
            <a:r>
              <a:rPr sz="2000" spc="-25" dirty="0" smtClean="0">
                <a:latin typeface="Calibri"/>
                <a:cs typeface="Calibri"/>
              </a:rPr>
              <a:t>r</a:t>
            </a:r>
            <a:r>
              <a:rPr sz="2000" spc="0" dirty="0" smtClean="0">
                <a:latin typeface="Calibri"/>
                <a:cs typeface="Calibri"/>
              </a:rPr>
              <a:t>e</a:t>
            </a:r>
            <a:r>
              <a:rPr sz="2000" spc="-25" dirty="0" smtClean="0">
                <a:latin typeface="Calibri"/>
                <a:cs typeface="Calibri"/>
              </a:rPr>
              <a:t>a</a:t>
            </a:r>
            <a:r>
              <a:rPr sz="2000" spc="0" dirty="0" smtClean="0">
                <a:latin typeface="Calibri"/>
                <a:cs typeface="Calibri"/>
              </a:rPr>
              <a:t>tin</a:t>
            </a:r>
            <a:r>
              <a:rPr sz="2000" spc="-4" dirty="0" smtClean="0">
                <a:latin typeface="Calibri"/>
                <a:cs typeface="Calibri"/>
              </a:rPr>
              <a:t>i</a:t>
            </a:r>
            <a:r>
              <a:rPr sz="2000" spc="0" dirty="0" smtClean="0">
                <a:latin typeface="Calibri"/>
                <a:cs typeface="Calibri"/>
              </a:rPr>
              <a:t>ne</a:t>
            </a:r>
            <a:r>
              <a:rPr sz="2000" spc="14" dirty="0" smtClean="0">
                <a:latin typeface="Calibri"/>
                <a:cs typeface="Calibri"/>
              </a:rPr>
              <a:t> </a:t>
            </a:r>
            <a:r>
              <a:rPr sz="2000" spc="9" dirty="0" smtClean="0">
                <a:latin typeface="Calibri"/>
                <a:cs typeface="Calibri"/>
              </a:rPr>
              <a:t>(</a:t>
            </a:r>
            <a:r>
              <a:rPr sz="2000" spc="-9" dirty="0" smtClean="0">
                <a:latin typeface="Calibri"/>
                <a:cs typeface="Calibri"/>
              </a:rPr>
              <a:t>m</a:t>
            </a:r>
            <a:r>
              <a:rPr sz="2000" spc="75" dirty="0" smtClean="0">
                <a:latin typeface="Calibri"/>
                <a:cs typeface="Calibri"/>
              </a:rPr>
              <a:t>g</a:t>
            </a:r>
            <a:r>
              <a:rPr sz="2000" spc="9" dirty="0" smtClean="0">
                <a:latin typeface="Calibri"/>
                <a:cs typeface="Calibri"/>
              </a:rPr>
              <a:t>/</a:t>
            </a:r>
            <a:r>
              <a:rPr sz="2000" spc="4" dirty="0" err="1" smtClean="0">
                <a:latin typeface="Calibri"/>
                <a:cs typeface="Calibri"/>
              </a:rPr>
              <a:t>d</a:t>
            </a:r>
            <a:r>
              <a:rPr sz="2000" spc="-4" dirty="0" err="1" smtClean="0">
                <a:latin typeface="Calibri"/>
                <a:cs typeface="Calibri"/>
              </a:rPr>
              <a:t>L</a:t>
            </a:r>
            <a:r>
              <a:rPr lang="ar-IQ" sz="2000" spc="0" dirty="0" smtClean="0">
                <a:latin typeface="Calibri"/>
                <a:cs typeface="Calibri"/>
              </a:rPr>
              <a:t>(</a:t>
            </a:r>
            <a:endParaRPr sz="2000" dirty="0">
              <a:latin typeface="Calibri"/>
              <a:cs typeface="Calibri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990600" y="3424535"/>
            <a:ext cx="634366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err="1">
                <a:solidFill>
                  <a:srgbClr val="0000CC"/>
                </a:solidFill>
              </a:rPr>
              <a:t>CrClest</a:t>
            </a:r>
            <a:r>
              <a:rPr lang="en-US" sz="2400" b="1" dirty="0">
                <a:solidFill>
                  <a:srgbClr val="0000CC"/>
                </a:solidFill>
              </a:rPr>
              <a:t> </a:t>
            </a:r>
            <a:r>
              <a:rPr lang="en-US" sz="2400" b="1" dirty="0" smtClean="0">
                <a:solidFill>
                  <a:srgbClr val="0000CC"/>
                </a:solidFill>
              </a:rPr>
              <a:t>(in mL/min </a:t>
            </a:r>
            <a:r>
              <a:rPr lang="en-US" sz="2400" b="1" dirty="0">
                <a:solidFill>
                  <a:srgbClr val="0000CC"/>
                </a:solidFill>
              </a:rPr>
              <a:t>/ 1.73 m2) = (0.45 ⋅ </a:t>
            </a:r>
            <a:r>
              <a:rPr lang="en-US" sz="2400" b="1" dirty="0" err="1">
                <a:solidFill>
                  <a:srgbClr val="0000CC"/>
                </a:solidFill>
              </a:rPr>
              <a:t>Ht</a:t>
            </a:r>
            <a:r>
              <a:rPr lang="en-US" sz="2400" b="1" dirty="0">
                <a:solidFill>
                  <a:srgbClr val="0000CC"/>
                </a:solidFill>
              </a:rPr>
              <a:t>) / </a:t>
            </a:r>
            <a:r>
              <a:rPr lang="en-US" sz="2400" b="1" dirty="0" err="1">
                <a:solidFill>
                  <a:srgbClr val="0000CC"/>
                </a:solidFill>
              </a:rPr>
              <a:t>SCr</a:t>
            </a:r>
            <a:endParaRPr lang="ar-IQ" sz="2400" b="1" dirty="0">
              <a:solidFill>
                <a:srgbClr val="0000CC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1031994" y="4687731"/>
            <a:ext cx="605460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err="1">
                <a:solidFill>
                  <a:srgbClr val="0000CC"/>
                </a:solidFill>
              </a:rPr>
              <a:t>CrClest</a:t>
            </a:r>
            <a:r>
              <a:rPr lang="en-US" sz="2400" b="1" dirty="0">
                <a:solidFill>
                  <a:srgbClr val="0000CC"/>
                </a:solidFill>
              </a:rPr>
              <a:t> (in mL/min / 1.73 m2) = (0.55 ⋅ </a:t>
            </a:r>
            <a:r>
              <a:rPr lang="en-US" sz="2400" b="1" dirty="0" err="1">
                <a:solidFill>
                  <a:srgbClr val="0000CC"/>
                </a:solidFill>
              </a:rPr>
              <a:t>Ht</a:t>
            </a:r>
            <a:r>
              <a:rPr lang="en-US" sz="2400" b="1" dirty="0">
                <a:solidFill>
                  <a:srgbClr val="0000CC"/>
                </a:solidFill>
              </a:rPr>
              <a:t>)/</a:t>
            </a:r>
            <a:r>
              <a:rPr lang="en-US" sz="2400" b="1" dirty="0" err="1">
                <a:solidFill>
                  <a:srgbClr val="0000CC"/>
                </a:solidFill>
              </a:rPr>
              <a:t>SCr</a:t>
            </a:r>
            <a:endParaRPr lang="ar-IQ" sz="2400" b="1" dirty="0">
              <a:solidFill>
                <a:srgbClr val="0000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293337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7"/>
          <p:cNvSpPr txBox="1"/>
          <p:nvPr/>
        </p:nvSpPr>
        <p:spPr>
          <a:xfrm>
            <a:off x="878840" y="421665"/>
            <a:ext cx="7770743" cy="196453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13629" marR="497157" algn="ctr">
              <a:lnSpc>
                <a:spcPts val="3365"/>
              </a:lnSpc>
              <a:spcBef>
                <a:spcPts val="168"/>
              </a:spcBef>
            </a:pP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E</a:t>
            </a:r>
            <a:r>
              <a:rPr sz="4800" b="1" spc="-34" baseline="3413" dirty="0" smtClean="0">
                <a:solidFill>
                  <a:srgbClr val="FF0000"/>
                </a:solidFill>
                <a:latin typeface="Calibri"/>
                <a:cs typeface="Calibri"/>
              </a:rPr>
              <a:t>s</a:t>
            </a: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tim</a:t>
            </a:r>
            <a:r>
              <a:rPr sz="4800" b="1" spc="-14" baseline="3413" dirty="0" smtClean="0">
                <a:solidFill>
                  <a:srgbClr val="FF0000"/>
                </a:solidFill>
                <a:latin typeface="Calibri"/>
                <a:cs typeface="Calibri"/>
              </a:rPr>
              <a:t>a</a:t>
            </a: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tion</a:t>
            </a:r>
            <a:r>
              <a:rPr sz="4800" b="1" spc="-54" baseline="3413" dirty="0" smtClean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of drug</a:t>
            </a:r>
            <a:r>
              <a:rPr sz="4800" b="1" spc="-14" baseline="3413" dirty="0" smtClean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dosing</a:t>
            </a:r>
            <a:r>
              <a:rPr sz="4800" b="1" spc="-29" baseline="3413" dirty="0" smtClean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using</a:t>
            </a:r>
            <a:r>
              <a:rPr sz="4800" b="1" spc="-24" baseline="3413" dirty="0" smtClean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c</a:t>
            </a:r>
            <a:r>
              <a:rPr sz="4800" b="1" spc="-34" baseline="3413" dirty="0" smtClean="0">
                <a:solidFill>
                  <a:srgbClr val="FF0000"/>
                </a:solidFill>
                <a:latin typeface="Calibri"/>
                <a:cs typeface="Calibri"/>
              </a:rPr>
              <a:t>r</a:t>
            </a: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e</a:t>
            </a:r>
            <a:r>
              <a:rPr sz="4800" b="1" spc="-29" baseline="3413" dirty="0" smtClean="0">
                <a:solidFill>
                  <a:srgbClr val="FF0000"/>
                </a:solidFill>
                <a:latin typeface="Calibri"/>
                <a:cs typeface="Calibri"/>
              </a:rPr>
              <a:t>a</a:t>
            </a: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tinine</a:t>
            </a:r>
            <a:endParaRPr sz="3200" dirty="0">
              <a:latin typeface="Calibri"/>
              <a:cs typeface="Calibri"/>
            </a:endParaRPr>
          </a:p>
          <a:p>
            <a:pPr marL="2846539" marR="3231233" algn="ctr">
              <a:lnSpc>
                <a:spcPts val="3840"/>
              </a:lnSpc>
              <a:spcBef>
                <a:spcPts val="23"/>
              </a:spcBef>
            </a:pPr>
            <a:r>
              <a:rPr sz="4800" b="1" spc="0" baseline="1706" dirty="0" smtClean="0">
                <a:solidFill>
                  <a:srgbClr val="FF0000"/>
                </a:solidFill>
                <a:latin typeface="Calibri"/>
                <a:cs typeface="Calibri"/>
              </a:rPr>
              <a:t>clea</a:t>
            </a:r>
            <a:r>
              <a:rPr sz="4800" b="1" spc="-64" baseline="1706" dirty="0" smtClean="0">
                <a:solidFill>
                  <a:srgbClr val="FF0000"/>
                </a:solidFill>
                <a:latin typeface="Calibri"/>
                <a:cs typeface="Calibri"/>
              </a:rPr>
              <a:t>r</a:t>
            </a:r>
            <a:r>
              <a:rPr sz="4800" b="1" spc="0" baseline="1706" dirty="0" smtClean="0">
                <a:solidFill>
                  <a:srgbClr val="FF0000"/>
                </a:solidFill>
                <a:latin typeface="Calibri"/>
                <a:cs typeface="Calibri"/>
              </a:rPr>
              <a:t>ance</a:t>
            </a:r>
            <a:endParaRPr sz="3200" dirty="0">
              <a:latin typeface="Calibri"/>
              <a:cs typeface="Calibri"/>
            </a:endParaRPr>
          </a:p>
          <a:p>
            <a:pPr marL="12700">
              <a:lnSpc>
                <a:spcPts val="2880"/>
              </a:lnSpc>
              <a:spcBef>
                <a:spcPts val="2329"/>
              </a:spcBef>
            </a:pPr>
            <a:r>
              <a:rPr sz="2400" spc="-4" dirty="0" smtClean="0">
                <a:latin typeface="Calibri"/>
                <a:cs typeface="Calibri"/>
              </a:rPr>
              <a:t>I</a:t>
            </a:r>
            <a:r>
              <a:rPr sz="2400" spc="0" dirty="0" smtClean="0">
                <a:latin typeface="Calibri"/>
                <a:cs typeface="Calibri"/>
              </a:rPr>
              <a:t>t</a:t>
            </a:r>
            <a:r>
              <a:rPr sz="2400" spc="407" dirty="0" smtClean="0">
                <a:latin typeface="Calibri"/>
                <a:cs typeface="Calibri"/>
              </a:rPr>
              <a:t> </a:t>
            </a:r>
            <a:r>
              <a:rPr sz="2400" spc="0" dirty="0" smtClean="0">
                <a:latin typeface="Calibri"/>
                <a:cs typeface="Calibri"/>
              </a:rPr>
              <a:t>is</a:t>
            </a:r>
            <a:r>
              <a:rPr sz="2400" spc="402" dirty="0" smtClean="0">
                <a:latin typeface="Calibri"/>
                <a:cs typeface="Calibri"/>
              </a:rPr>
              <a:t> </a:t>
            </a:r>
            <a:r>
              <a:rPr sz="2400" spc="-19" dirty="0" smtClean="0">
                <a:latin typeface="Calibri"/>
                <a:cs typeface="Calibri"/>
              </a:rPr>
              <a:t>co</a:t>
            </a:r>
            <a:r>
              <a:rPr sz="2400" spc="0" dirty="0" smtClean="0">
                <a:latin typeface="Calibri"/>
                <a:cs typeface="Calibri"/>
              </a:rPr>
              <a:t>mm</a:t>
            </a:r>
            <a:r>
              <a:rPr sz="2400" spc="-9" dirty="0" smtClean="0">
                <a:latin typeface="Calibri"/>
                <a:cs typeface="Calibri"/>
              </a:rPr>
              <a:t>o</a:t>
            </a:r>
            <a:r>
              <a:rPr sz="2400" spc="0" dirty="0" smtClean="0">
                <a:latin typeface="Calibri"/>
                <a:cs typeface="Calibri"/>
              </a:rPr>
              <a:t>n</a:t>
            </a:r>
            <a:r>
              <a:rPr sz="2400" spc="402" dirty="0" smtClean="0">
                <a:latin typeface="Calibri"/>
                <a:cs typeface="Calibri"/>
              </a:rPr>
              <a:t> </a:t>
            </a:r>
            <a:r>
              <a:rPr sz="2400" spc="-25" dirty="0" smtClean="0">
                <a:latin typeface="Calibri"/>
                <a:cs typeface="Calibri"/>
              </a:rPr>
              <a:t>t</a:t>
            </a:r>
            <a:r>
              <a:rPr sz="2400" spc="0" dirty="0" smtClean="0">
                <a:latin typeface="Calibri"/>
                <a:cs typeface="Calibri"/>
              </a:rPr>
              <a:t>o</a:t>
            </a:r>
            <a:r>
              <a:rPr sz="2400" spc="402" dirty="0" smtClean="0">
                <a:latin typeface="Calibri"/>
                <a:cs typeface="Calibri"/>
              </a:rPr>
              <a:t> </a:t>
            </a:r>
            <a:r>
              <a:rPr sz="2400" spc="0" dirty="0" smtClean="0">
                <a:solidFill>
                  <a:srgbClr val="FF0000"/>
                </a:solidFill>
                <a:latin typeface="Calibri"/>
                <a:cs typeface="Calibri"/>
              </a:rPr>
              <a:t>base</a:t>
            </a:r>
            <a:r>
              <a:rPr sz="2400" spc="412" dirty="0" smtClean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400" spc="-9" dirty="0" smtClean="0">
                <a:solidFill>
                  <a:srgbClr val="FF0000"/>
                </a:solidFill>
                <a:latin typeface="Calibri"/>
                <a:cs typeface="Calibri"/>
              </a:rPr>
              <a:t>i</a:t>
            </a:r>
            <a:r>
              <a:rPr sz="2400" spc="0" dirty="0" smtClean="0">
                <a:solidFill>
                  <a:srgbClr val="FF0000"/>
                </a:solidFill>
                <a:latin typeface="Calibri"/>
                <a:cs typeface="Calibri"/>
              </a:rPr>
              <a:t>nitial</a:t>
            </a:r>
            <a:r>
              <a:rPr sz="2400" spc="412" dirty="0" smtClean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400" spc="0" dirty="0" smtClean="0">
                <a:solidFill>
                  <a:srgbClr val="FF0000"/>
                </a:solidFill>
                <a:latin typeface="Calibri"/>
                <a:cs typeface="Calibri"/>
              </a:rPr>
              <a:t>do</a:t>
            </a:r>
            <a:r>
              <a:rPr sz="2400" spc="-9" dirty="0" smtClean="0">
                <a:solidFill>
                  <a:srgbClr val="FF0000"/>
                </a:solidFill>
                <a:latin typeface="Calibri"/>
                <a:cs typeface="Calibri"/>
              </a:rPr>
              <a:t>s</a:t>
            </a:r>
            <a:r>
              <a:rPr sz="2400" spc="0" dirty="0" smtClean="0">
                <a:solidFill>
                  <a:srgbClr val="FF0000"/>
                </a:solidFill>
                <a:latin typeface="Calibri"/>
                <a:cs typeface="Calibri"/>
              </a:rPr>
              <a:t>es</a:t>
            </a:r>
            <a:r>
              <a:rPr sz="2400" spc="397" dirty="0" smtClean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400" spc="-4" dirty="0" smtClean="0">
                <a:latin typeface="Calibri"/>
                <a:cs typeface="Calibri"/>
              </a:rPr>
              <a:t>o</a:t>
            </a:r>
            <a:r>
              <a:rPr sz="2400" spc="0" dirty="0" smtClean="0">
                <a:latin typeface="Calibri"/>
                <a:cs typeface="Calibri"/>
              </a:rPr>
              <a:t>f</a:t>
            </a:r>
            <a:r>
              <a:rPr sz="2400" spc="402" dirty="0" smtClean="0">
                <a:latin typeface="Calibri"/>
                <a:cs typeface="Calibri"/>
              </a:rPr>
              <a:t> </a:t>
            </a:r>
            <a:r>
              <a:rPr sz="2400" spc="0" dirty="0" smtClean="0">
                <a:latin typeface="Calibri"/>
                <a:cs typeface="Calibri"/>
              </a:rPr>
              <a:t>drugs</a:t>
            </a:r>
            <a:r>
              <a:rPr sz="2400" spc="407" dirty="0" smtClean="0">
                <a:latin typeface="Calibri"/>
                <a:cs typeface="Calibri"/>
              </a:rPr>
              <a:t> </a:t>
            </a:r>
            <a:r>
              <a:rPr sz="2400" spc="-9" dirty="0" smtClean="0">
                <a:latin typeface="Calibri"/>
                <a:cs typeface="Calibri"/>
              </a:rPr>
              <a:t>t</a:t>
            </a:r>
            <a:r>
              <a:rPr sz="2400" spc="0" dirty="0" smtClean="0">
                <a:latin typeface="Calibri"/>
                <a:cs typeface="Calibri"/>
              </a:rPr>
              <a:t>h</a:t>
            </a:r>
            <a:r>
              <a:rPr sz="2400" spc="-25" dirty="0" smtClean="0">
                <a:latin typeface="Calibri"/>
                <a:cs typeface="Calibri"/>
              </a:rPr>
              <a:t>a</a:t>
            </a:r>
            <a:r>
              <a:rPr sz="2400" spc="0" dirty="0" smtClean="0">
                <a:latin typeface="Calibri"/>
                <a:cs typeface="Calibri"/>
              </a:rPr>
              <a:t>t</a:t>
            </a:r>
            <a:r>
              <a:rPr sz="2400" spc="407" dirty="0" smtClean="0">
                <a:latin typeface="Calibri"/>
                <a:cs typeface="Calibri"/>
              </a:rPr>
              <a:t> </a:t>
            </a:r>
            <a:r>
              <a:rPr sz="2400" spc="0" dirty="0" smtClean="0">
                <a:latin typeface="Calibri"/>
                <a:cs typeface="Calibri"/>
              </a:rPr>
              <a:t>a</a:t>
            </a:r>
            <a:r>
              <a:rPr sz="2400" spc="-29" dirty="0" smtClean="0">
                <a:latin typeface="Calibri"/>
                <a:cs typeface="Calibri"/>
              </a:rPr>
              <a:t>r</a:t>
            </a:r>
            <a:r>
              <a:rPr sz="2400" spc="0" dirty="0" smtClean="0">
                <a:latin typeface="Calibri"/>
                <a:cs typeface="Calibri"/>
              </a:rPr>
              <a:t>e</a:t>
            </a:r>
            <a:r>
              <a:rPr sz="2400" spc="412" dirty="0" smtClean="0">
                <a:latin typeface="Calibri"/>
                <a:cs typeface="Calibri"/>
              </a:rPr>
              <a:t> </a:t>
            </a:r>
            <a:r>
              <a:rPr sz="2400" spc="-34" dirty="0" smtClean="0">
                <a:latin typeface="Calibri"/>
                <a:cs typeface="Calibri"/>
              </a:rPr>
              <a:t>r</a:t>
            </a:r>
            <a:r>
              <a:rPr sz="2400" spc="0" dirty="0" smtClean="0">
                <a:latin typeface="Calibri"/>
                <a:cs typeface="Calibri"/>
              </a:rPr>
              <a:t>e</a:t>
            </a:r>
            <a:r>
              <a:rPr sz="2400" spc="-4" dirty="0" smtClean="0">
                <a:latin typeface="Calibri"/>
                <a:cs typeface="Calibri"/>
              </a:rPr>
              <a:t>n</a:t>
            </a:r>
            <a:r>
              <a:rPr sz="2400" spc="0" dirty="0" smtClean="0">
                <a:latin typeface="Calibri"/>
                <a:cs typeface="Calibri"/>
              </a:rPr>
              <a:t>ally eli</a:t>
            </a:r>
            <a:r>
              <a:rPr sz="2400" spc="9" dirty="0" smtClean="0">
                <a:latin typeface="Calibri"/>
                <a:cs typeface="Calibri"/>
              </a:rPr>
              <a:t>m</a:t>
            </a:r>
            <a:r>
              <a:rPr sz="2400" spc="0" dirty="0" smtClean="0">
                <a:latin typeface="Calibri"/>
                <a:cs typeface="Calibri"/>
              </a:rPr>
              <a:t>in</a:t>
            </a:r>
            <a:r>
              <a:rPr sz="2400" spc="-19" dirty="0" smtClean="0">
                <a:latin typeface="Calibri"/>
                <a:cs typeface="Calibri"/>
              </a:rPr>
              <a:t>a</a:t>
            </a:r>
            <a:r>
              <a:rPr sz="2400" spc="-25" dirty="0" smtClean="0">
                <a:latin typeface="Calibri"/>
                <a:cs typeface="Calibri"/>
              </a:rPr>
              <a:t>t</a:t>
            </a:r>
            <a:r>
              <a:rPr sz="2400" spc="0" dirty="0" smtClean="0">
                <a:latin typeface="Calibri"/>
                <a:cs typeface="Calibri"/>
              </a:rPr>
              <a:t>ed</a:t>
            </a:r>
            <a:r>
              <a:rPr sz="2400" spc="-14" dirty="0" smtClean="0">
                <a:latin typeface="Calibri"/>
                <a:cs typeface="Calibri"/>
              </a:rPr>
              <a:t> </a:t>
            </a:r>
            <a:r>
              <a:rPr sz="2400" spc="-4" dirty="0" smtClean="0">
                <a:latin typeface="Calibri"/>
                <a:cs typeface="Calibri"/>
              </a:rPr>
              <a:t>o</a:t>
            </a:r>
            <a:r>
              <a:rPr sz="2400" spc="0" dirty="0" smtClean="0">
                <a:latin typeface="Calibri"/>
                <a:cs typeface="Calibri"/>
              </a:rPr>
              <a:t>n c</a:t>
            </a:r>
            <a:r>
              <a:rPr sz="2400" spc="-29" dirty="0" smtClean="0">
                <a:latin typeface="Calibri"/>
                <a:cs typeface="Calibri"/>
              </a:rPr>
              <a:t>r</a:t>
            </a:r>
            <a:r>
              <a:rPr sz="2400" spc="0" dirty="0" smtClean="0">
                <a:latin typeface="Calibri"/>
                <a:cs typeface="Calibri"/>
              </a:rPr>
              <a:t>e</a:t>
            </a:r>
            <a:r>
              <a:rPr sz="2400" spc="-14" dirty="0" smtClean="0">
                <a:latin typeface="Calibri"/>
                <a:cs typeface="Calibri"/>
              </a:rPr>
              <a:t>a</a:t>
            </a:r>
            <a:r>
              <a:rPr sz="2400" spc="0" dirty="0" smtClean="0">
                <a:latin typeface="Calibri"/>
                <a:cs typeface="Calibri"/>
              </a:rPr>
              <a:t>tinine cl</a:t>
            </a:r>
            <a:r>
              <a:rPr sz="2400" spc="9" dirty="0" smtClean="0">
                <a:latin typeface="Calibri"/>
                <a:cs typeface="Calibri"/>
              </a:rPr>
              <a:t>e</a:t>
            </a:r>
            <a:r>
              <a:rPr sz="2400" spc="0" dirty="0" smtClean="0">
                <a:latin typeface="Calibri"/>
                <a:cs typeface="Calibri"/>
              </a:rPr>
              <a:t>a</a:t>
            </a:r>
            <a:r>
              <a:rPr sz="2400" spc="-39" dirty="0" smtClean="0">
                <a:latin typeface="Calibri"/>
                <a:cs typeface="Calibri"/>
              </a:rPr>
              <a:t>r</a:t>
            </a:r>
            <a:r>
              <a:rPr sz="2400" spc="0" dirty="0" smtClean="0">
                <a:latin typeface="Calibri"/>
                <a:cs typeface="Calibri"/>
              </a:rPr>
              <a:t>an</a:t>
            </a:r>
            <a:r>
              <a:rPr sz="2400" spc="4" dirty="0" smtClean="0">
                <a:latin typeface="Calibri"/>
                <a:cs typeface="Calibri"/>
              </a:rPr>
              <a:t>c</a:t>
            </a:r>
            <a:r>
              <a:rPr sz="2400" spc="14" dirty="0" smtClean="0">
                <a:latin typeface="Calibri"/>
                <a:cs typeface="Calibri"/>
              </a:rPr>
              <a:t>e</a:t>
            </a:r>
            <a:r>
              <a:rPr sz="2400" spc="0" dirty="0" smtClean="0">
                <a:latin typeface="Calibri"/>
                <a:cs typeface="Calibri"/>
              </a:rPr>
              <a:t>.</a:t>
            </a:r>
            <a:endParaRPr sz="2400" dirty="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35940" y="1671478"/>
            <a:ext cx="177800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5"/>
              </a:lnSpc>
              <a:spcBef>
                <a:spcPts val="127"/>
              </a:spcBef>
            </a:pPr>
            <a:r>
              <a:rPr sz="2400" spc="0" dirty="0" smtClean="0">
                <a:latin typeface="Arial"/>
                <a:cs typeface="Arial"/>
              </a:rPr>
              <a:t>•</a:t>
            </a:r>
            <a:endParaRPr sz="24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35940" y="2915443"/>
            <a:ext cx="177800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5"/>
              </a:lnSpc>
              <a:spcBef>
                <a:spcPts val="127"/>
              </a:spcBef>
            </a:pPr>
            <a:r>
              <a:rPr sz="2400" spc="0" dirty="0" smtClean="0">
                <a:latin typeface="Arial"/>
                <a:cs typeface="Arial"/>
              </a:rPr>
              <a:t>•</a:t>
            </a:r>
            <a:endParaRPr sz="24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78840" y="2933827"/>
            <a:ext cx="7773525" cy="69629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latin typeface="Calibri"/>
                <a:cs typeface="Calibri"/>
              </a:rPr>
              <a:t>The</a:t>
            </a:r>
            <a:r>
              <a:rPr sz="3600" spc="104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basis</a:t>
            </a:r>
            <a:r>
              <a:rPr sz="3600" spc="104" baseline="3413" dirty="0" smtClean="0">
                <a:latin typeface="Calibri"/>
                <a:cs typeface="Calibri"/>
              </a:rPr>
              <a:t> </a:t>
            </a:r>
            <a:r>
              <a:rPr sz="3600" spc="-50" baseline="3413" dirty="0" smtClean="0">
                <a:latin typeface="Calibri"/>
                <a:cs typeface="Calibri"/>
              </a:rPr>
              <a:t>f</a:t>
            </a:r>
            <a:r>
              <a:rPr sz="3600" spc="0" baseline="3413" dirty="0" smtClean="0">
                <a:latin typeface="Calibri"/>
                <a:cs typeface="Calibri"/>
              </a:rPr>
              <a:t>or</a:t>
            </a:r>
            <a:r>
              <a:rPr sz="3600" spc="104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this</a:t>
            </a:r>
            <a:r>
              <a:rPr sz="3600" spc="94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is</a:t>
            </a:r>
            <a:r>
              <a:rPr sz="3600" spc="89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th</a:t>
            </a:r>
            <a:r>
              <a:rPr sz="3600" spc="-19" baseline="3413" dirty="0" smtClean="0">
                <a:latin typeface="Calibri"/>
                <a:cs typeface="Calibri"/>
              </a:rPr>
              <a:t>a</a:t>
            </a:r>
            <a:r>
              <a:rPr sz="3600" spc="0" baseline="3413" dirty="0" smtClean="0">
                <a:latin typeface="Calibri"/>
                <a:cs typeface="Calibri"/>
              </a:rPr>
              <a:t>t</a:t>
            </a:r>
            <a:r>
              <a:rPr sz="3600" spc="94" baseline="3413" dirty="0" smtClean="0">
                <a:latin typeface="Calibri"/>
                <a:cs typeface="Calibri"/>
              </a:rPr>
              <a:t> </a:t>
            </a:r>
            <a:r>
              <a:rPr sz="3600" spc="-34" baseline="3413" dirty="0" smtClean="0">
                <a:latin typeface="Calibri"/>
                <a:cs typeface="Calibri"/>
              </a:rPr>
              <a:t>r</a:t>
            </a:r>
            <a:r>
              <a:rPr sz="3600" spc="0" baseline="3413" dirty="0" smtClean="0">
                <a:latin typeface="Calibri"/>
                <a:cs typeface="Calibri"/>
              </a:rPr>
              <a:t>en</a:t>
            </a:r>
            <a:r>
              <a:rPr sz="3600" spc="4" baseline="3413" dirty="0" smtClean="0">
                <a:latin typeface="Calibri"/>
                <a:cs typeface="Calibri"/>
              </a:rPr>
              <a:t>a</a:t>
            </a:r>
            <a:r>
              <a:rPr sz="3600" spc="0" baseline="3413" dirty="0" smtClean="0">
                <a:latin typeface="Calibri"/>
                <a:cs typeface="Calibri"/>
              </a:rPr>
              <a:t>l</a:t>
            </a:r>
            <a:r>
              <a:rPr sz="3600" spc="99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cl</a:t>
            </a:r>
            <a:r>
              <a:rPr sz="3600" spc="9" baseline="3413" dirty="0" smtClean="0">
                <a:latin typeface="Calibri"/>
                <a:cs typeface="Calibri"/>
              </a:rPr>
              <a:t>e</a:t>
            </a:r>
            <a:r>
              <a:rPr sz="3600" spc="0" baseline="3413" dirty="0" smtClean="0">
                <a:latin typeface="Calibri"/>
                <a:cs typeface="Calibri"/>
              </a:rPr>
              <a:t>a</a:t>
            </a:r>
            <a:r>
              <a:rPr sz="3600" spc="-54" baseline="3413" dirty="0" smtClean="0">
                <a:latin typeface="Calibri"/>
                <a:cs typeface="Calibri"/>
              </a:rPr>
              <a:t>r</a:t>
            </a:r>
            <a:r>
              <a:rPr sz="3600" spc="-9" baseline="3413" dirty="0" smtClean="0">
                <a:latin typeface="Calibri"/>
                <a:cs typeface="Calibri"/>
              </a:rPr>
              <a:t>a</a:t>
            </a:r>
            <a:r>
              <a:rPr sz="3600" spc="0" baseline="3413" dirty="0" smtClean="0">
                <a:latin typeface="Calibri"/>
                <a:cs typeface="Calibri"/>
              </a:rPr>
              <a:t>nce</a:t>
            </a:r>
            <a:r>
              <a:rPr sz="3600" spc="119" baseline="3413" dirty="0" smtClean="0">
                <a:latin typeface="Calibri"/>
                <a:cs typeface="Calibri"/>
              </a:rPr>
              <a:t> </a:t>
            </a:r>
            <a:r>
              <a:rPr sz="3600" spc="-4" baseline="3413" dirty="0" smtClean="0">
                <a:latin typeface="Calibri"/>
                <a:cs typeface="Calibri"/>
              </a:rPr>
              <a:t>o</a:t>
            </a:r>
            <a:r>
              <a:rPr sz="3600" spc="0" baseline="3413" dirty="0" smtClean="0">
                <a:latin typeface="Calibri"/>
                <a:cs typeface="Calibri"/>
              </a:rPr>
              <a:t>f</a:t>
            </a:r>
            <a:r>
              <a:rPr sz="3600" spc="104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the</a:t>
            </a:r>
            <a:r>
              <a:rPr sz="3600" spc="99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drug</a:t>
            </a:r>
            <a:r>
              <a:rPr sz="3600" spc="104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is</a:t>
            </a:r>
            <a:r>
              <a:rPr sz="3600" spc="104" baseline="3413" dirty="0" smtClean="0">
                <a:latin typeface="Calibri"/>
                <a:cs typeface="Calibri"/>
              </a:rPr>
              <a:t> </a:t>
            </a:r>
            <a:r>
              <a:rPr sz="3600" spc="-14" baseline="3413" dirty="0" smtClean="0">
                <a:latin typeface="Calibri"/>
                <a:cs typeface="Calibri"/>
              </a:rPr>
              <a:t>s</a:t>
            </a:r>
            <a:r>
              <a:rPr sz="3600" spc="0" baseline="3413" dirty="0" smtClean="0">
                <a:latin typeface="Calibri"/>
                <a:cs typeface="Calibri"/>
              </a:rPr>
              <a:t>mal</a:t>
            </a:r>
            <a:r>
              <a:rPr sz="3600" spc="-4" baseline="3413" dirty="0" smtClean="0">
                <a:latin typeface="Calibri"/>
                <a:cs typeface="Calibri"/>
              </a:rPr>
              <a:t>l</a:t>
            </a:r>
            <a:r>
              <a:rPr sz="3600" spc="0" baseline="3413" dirty="0" smtClean="0">
                <a:latin typeface="Calibri"/>
                <a:cs typeface="Calibri"/>
              </a:rPr>
              <a:t>er</a:t>
            </a:r>
            <a:endParaRPr sz="2400">
              <a:latin typeface="Calibri"/>
              <a:cs typeface="Calibri"/>
            </a:endParaRPr>
          </a:p>
          <a:p>
            <a:pPr marL="12700" marR="45720">
              <a:lnSpc>
                <a:spcPts val="2880"/>
              </a:lnSpc>
              <a:spcBef>
                <a:spcPts val="16"/>
              </a:spcBef>
            </a:pPr>
            <a:r>
              <a:rPr sz="3600" spc="0" baseline="1137" dirty="0" smtClean="0">
                <a:latin typeface="Calibri"/>
                <a:cs typeface="Calibri"/>
              </a:rPr>
              <a:t>in</a:t>
            </a:r>
            <a:r>
              <a:rPr sz="3600" spc="-14" baseline="1137" dirty="0" smtClean="0">
                <a:latin typeface="Calibri"/>
                <a:cs typeface="Calibri"/>
              </a:rPr>
              <a:t> </a:t>
            </a:r>
            <a:r>
              <a:rPr sz="3600" spc="0" baseline="1137" dirty="0" smtClean="0">
                <a:latin typeface="Calibri"/>
                <a:cs typeface="Calibri"/>
              </a:rPr>
              <a:t>p</a:t>
            </a:r>
            <a:r>
              <a:rPr sz="3600" spc="-25" baseline="1137" dirty="0" smtClean="0">
                <a:latin typeface="Calibri"/>
                <a:cs typeface="Calibri"/>
              </a:rPr>
              <a:t>a</a:t>
            </a:r>
            <a:r>
              <a:rPr sz="3600" spc="0" baseline="1137" dirty="0" smtClean="0">
                <a:latin typeface="Calibri"/>
                <a:cs typeface="Calibri"/>
              </a:rPr>
              <a:t>tie</a:t>
            </a:r>
            <a:r>
              <a:rPr sz="3600" spc="-25" baseline="1137" dirty="0" smtClean="0">
                <a:latin typeface="Calibri"/>
                <a:cs typeface="Calibri"/>
              </a:rPr>
              <a:t>n</a:t>
            </a:r>
            <a:r>
              <a:rPr sz="3600" spc="0" baseline="1137" dirty="0" smtClean="0">
                <a:latin typeface="Calibri"/>
                <a:cs typeface="Calibri"/>
              </a:rPr>
              <a:t>ts</a:t>
            </a:r>
            <a:r>
              <a:rPr sz="3600" spc="-19" baseline="1137" dirty="0" smtClean="0">
                <a:latin typeface="Calibri"/>
                <a:cs typeface="Calibri"/>
              </a:rPr>
              <a:t> </a:t>
            </a:r>
            <a:r>
              <a:rPr sz="3600" spc="0" baseline="1137" dirty="0" smtClean="0">
                <a:latin typeface="Calibri"/>
                <a:cs typeface="Calibri"/>
              </a:rPr>
              <a:t>with a</a:t>
            </a:r>
            <a:r>
              <a:rPr sz="3600" spc="-14" baseline="1137" dirty="0" smtClean="0">
                <a:latin typeface="Calibri"/>
                <a:cs typeface="Calibri"/>
              </a:rPr>
              <a:t> </a:t>
            </a:r>
            <a:r>
              <a:rPr sz="3600" spc="-34" baseline="1137" dirty="0" smtClean="0">
                <a:latin typeface="Calibri"/>
                <a:cs typeface="Calibri"/>
              </a:rPr>
              <a:t>r</a:t>
            </a:r>
            <a:r>
              <a:rPr sz="3600" spc="0" baseline="1137" dirty="0" smtClean="0">
                <a:latin typeface="Calibri"/>
                <a:cs typeface="Calibri"/>
              </a:rPr>
              <a:t>educ</a:t>
            </a:r>
            <a:r>
              <a:rPr sz="3600" spc="9" baseline="1137" dirty="0" smtClean="0">
                <a:latin typeface="Calibri"/>
                <a:cs typeface="Calibri"/>
              </a:rPr>
              <a:t>e</a:t>
            </a:r>
            <a:r>
              <a:rPr sz="3600" spc="0" baseline="1137" dirty="0" smtClean="0">
                <a:latin typeface="Calibri"/>
                <a:cs typeface="Calibri"/>
              </a:rPr>
              <a:t>d gl</a:t>
            </a:r>
            <a:r>
              <a:rPr sz="3600" spc="-9" baseline="1137" dirty="0" smtClean="0">
                <a:latin typeface="Calibri"/>
                <a:cs typeface="Calibri"/>
              </a:rPr>
              <a:t>o</a:t>
            </a:r>
            <a:r>
              <a:rPr sz="3600" spc="0" baseline="1137" dirty="0" smtClean="0">
                <a:latin typeface="Calibri"/>
                <a:cs typeface="Calibri"/>
              </a:rPr>
              <a:t>merular ﬁlt</a:t>
            </a:r>
            <a:r>
              <a:rPr sz="3600" spc="-44" baseline="1137" dirty="0" smtClean="0">
                <a:latin typeface="Calibri"/>
                <a:cs typeface="Calibri"/>
              </a:rPr>
              <a:t>r</a:t>
            </a:r>
            <a:r>
              <a:rPr sz="3600" spc="-19" baseline="1137" dirty="0" smtClean="0">
                <a:latin typeface="Calibri"/>
                <a:cs typeface="Calibri"/>
              </a:rPr>
              <a:t>a</a:t>
            </a:r>
            <a:r>
              <a:rPr sz="3600" spc="0" baseline="1137" dirty="0" smtClean="0">
                <a:latin typeface="Calibri"/>
                <a:cs typeface="Calibri"/>
              </a:rPr>
              <a:t>ti</a:t>
            </a:r>
            <a:r>
              <a:rPr sz="3600" spc="-4" baseline="1137" dirty="0" smtClean="0">
                <a:latin typeface="Calibri"/>
                <a:cs typeface="Calibri"/>
              </a:rPr>
              <a:t>o</a:t>
            </a:r>
            <a:r>
              <a:rPr sz="3600" spc="0" baseline="1137" dirty="0" smtClean="0">
                <a:latin typeface="Calibri"/>
                <a:cs typeface="Calibri"/>
              </a:rPr>
              <a:t>n</a:t>
            </a:r>
            <a:r>
              <a:rPr sz="3600" spc="-14" baseline="1137" dirty="0" smtClean="0">
                <a:latin typeface="Calibri"/>
                <a:cs typeface="Calibri"/>
              </a:rPr>
              <a:t> </a:t>
            </a:r>
            <a:r>
              <a:rPr sz="3600" spc="-44" baseline="1137" dirty="0" smtClean="0">
                <a:latin typeface="Calibri"/>
                <a:cs typeface="Calibri"/>
              </a:rPr>
              <a:t>r</a:t>
            </a:r>
            <a:r>
              <a:rPr sz="3600" spc="-19" baseline="1137" dirty="0" smtClean="0">
                <a:latin typeface="Calibri"/>
                <a:cs typeface="Calibri"/>
              </a:rPr>
              <a:t>a</a:t>
            </a:r>
            <a:r>
              <a:rPr sz="3600" spc="-25" baseline="1137" dirty="0" smtClean="0">
                <a:latin typeface="Calibri"/>
                <a:cs typeface="Calibri"/>
              </a:rPr>
              <a:t>t</a:t>
            </a:r>
            <a:r>
              <a:rPr sz="3600" spc="0" baseline="1137" dirty="0" smtClean="0">
                <a:latin typeface="Calibri"/>
                <a:cs typeface="Calibri"/>
              </a:rPr>
              <a:t>e.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5940" y="4159281"/>
            <a:ext cx="177800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5"/>
              </a:lnSpc>
              <a:spcBef>
                <a:spcPts val="127"/>
              </a:spcBef>
            </a:pPr>
            <a:r>
              <a:rPr sz="2400" spc="0" dirty="0" smtClean="0">
                <a:latin typeface="Arial"/>
                <a:cs typeface="Arial"/>
              </a:rPr>
              <a:t>•</a:t>
            </a:r>
            <a:endParaRPr sz="2400">
              <a:latin typeface="Arial"/>
              <a:cs typeface="Aria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878840" y="4177665"/>
            <a:ext cx="7776537" cy="179357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2781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latin typeface="Calibri"/>
                <a:cs typeface="Calibri"/>
              </a:rPr>
              <a:t>H</a:t>
            </a:r>
            <a:r>
              <a:rPr sz="3600" spc="-14" baseline="3413" dirty="0" smtClean="0">
                <a:latin typeface="Calibri"/>
                <a:cs typeface="Calibri"/>
              </a:rPr>
              <a:t>o</a:t>
            </a:r>
            <a:r>
              <a:rPr sz="3600" spc="-25" baseline="3413" dirty="0" smtClean="0">
                <a:latin typeface="Calibri"/>
                <a:cs typeface="Calibri"/>
              </a:rPr>
              <a:t>w</a:t>
            </a:r>
            <a:r>
              <a:rPr sz="3600" spc="0" baseline="3413" dirty="0" smtClean="0">
                <a:latin typeface="Calibri"/>
                <a:cs typeface="Calibri"/>
              </a:rPr>
              <a:t>e</a:t>
            </a:r>
            <a:r>
              <a:rPr sz="3600" spc="-34" baseline="3413" dirty="0" smtClean="0">
                <a:latin typeface="Calibri"/>
                <a:cs typeface="Calibri"/>
              </a:rPr>
              <a:t>v</a:t>
            </a:r>
            <a:r>
              <a:rPr sz="3600" spc="0" baseline="3413" dirty="0" smtClean="0">
                <a:latin typeface="Calibri"/>
                <a:cs typeface="Calibri"/>
              </a:rPr>
              <a:t>e</a:t>
            </a:r>
            <a:r>
              <a:rPr sz="3600" spc="-194" baseline="3413" dirty="0" smtClean="0">
                <a:latin typeface="Calibri"/>
                <a:cs typeface="Calibri"/>
              </a:rPr>
              <a:t>r</a:t>
            </a:r>
            <a:r>
              <a:rPr sz="3600" spc="0" baseline="3413" dirty="0" smtClean="0">
                <a:latin typeface="Calibri"/>
                <a:cs typeface="Calibri"/>
              </a:rPr>
              <a:t>,</a:t>
            </a:r>
            <a:r>
              <a:rPr sz="3600" spc="442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cl</a:t>
            </a:r>
            <a:r>
              <a:rPr sz="3600" spc="-4" baseline="3413" dirty="0" smtClean="0">
                <a:latin typeface="Calibri"/>
                <a:cs typeface="Calibri"/>
              </a:rPr>
              <a:t>i</a:t>
            </a:r>
            <a:r>
              <a:rPr sz="3600" spc="0" baseline="3413" dirty="0" smtClean="0">
                <a:latin typeface="Calibri"/>
                <a:cs typeface="Calibri"/>
              </a:rPr>
              <a:t>nici</a:t>
            </a:r>
            <a:r>
              <a:rPr sz="3600" spc="4" baseline="3413" dirty="0" smtClean="0">
                <a:latin typeface="Calibri"/>
                <a:cs typeface="Calibri"/>
              </a:rPr>
              <a:t>a</a:t>
            </a:r>
            <a:r>
              <a:rPr sz="3600" spc="0" baseline="3413" dirty="0" smtClean="0">
                <a:latin typeface="Calibri"/>
                <a:cs typeface="Calibri"/>
              </a:rPr>
              <a:t>ns</a:t>
            </a:r>
            <a:r>
              <a:rPr sz="3600" spc="442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sh</a:t>
            </a:r>
            <a:r>
              <a:rPr sz="3600" spc="-9" baseline="3413" dirty="0" smtClean="0">
                <a:latin typeface="Calibri"/>
                <a:cs typeface="Calibri"/>
              </a:rPr>
              <a:t>o</a:t>
            </a:r>
            <a:r>
              <a:rPr sz="3600" spc="0" baseline="3413" dirty="0" smtClean="0">
                <a:latin typeface="Calibri"/>
                <a:cs typeface="Calibri"/>
              </a:rPr>
              <a:t>uld</a:t>
            </a:r>
            <a:r>
              <a:rPr sz="3600" spc="442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be</a:t>
            </a:r>
            <a:r>
              <a:rPr sz="3600" spc="4" baseline="3413" dirty="0" smtClean="0">
                <a:latin typeface="Calibri"/>
                <a:cs typeface="Calibri"/>
              </a:rPr>
              <a:t>a</a:t>
            </a:r>
            <a:r>
              <a:rPr sz="3600" spc="0" baseline="3413" dirty="0" smtClean="0">
                <a:latin typeface="Calibri"/>
                <a:cs typeface="Calibri"/>
              </a:rPr>
              <a:t>r</a:t>
            </a:r>
            <a:r>
              <a:rPr sz="3600" spc="447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in</a:t>
            </a:r>
            <a:r>
              <a:rPr sz="3600" spc="427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mind</a:t>
            </a:r>
            <a:r>
              <a:rPr sz="3600" spc="442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th</a:t>
            </a:r>
            <a:r>
              <a:rPr sz="3600" spc="-19" baseline="3413" dirty="0" smtClean="0">
                <a:latin typeface="Calibri"/>
                <a:cs typeface="Calibri"/>
              </a:rPr>
              <a:t>a</a:t>
            </a:r>
            <a:r>
              <a:rPr sz="3600" spc="0" baseline="3413" dirty="0" smtClean="0">
                <a:latin typeface="Calibri"/>
                <a:cs typeface="Calibri"/>
              </a:rPr>
              <a:t>t</a:t>
            </a:r>
            <a:r>
              <a:rPr sz="3600" spc="432" baseline="3413" dirty="0" smtClean="0">
                <a:latin typeface="Calibri"/>
                <a:cs typeface="Calibri"/>
              </a:rPr>
              <a:t> </a:t>
            </a:r>
            <a:r>
              <a:rPr sz="3600" spc="-9" baseline="3413" dirty="0" smtClean="0">
                <a:latin typeface="Calibri"/>
                <a:cs typeface="Calibri"/>
              </a:rPr>
              <a:t>t</a:t>
            </a:r>
            <a:r>
              <a:rPr sz="3600" spc="0" baseline="3413" dirty="0" smtClean="0">
                <a:latin typeface="Calibri"/>
                <a:cs typeface="Calibri"/>
              </a:rPr>
              <a:t>he</a:t>
            </a:r>
            <a:r>
              <a:rPr sz="3600" spc="447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su</a:t>
            </a:r>
            <a:r>
              <a:rPr sz="3600" spc="14" baseline="3413" dirty="0" smtClean="0">
                <a:latin typeface="Calibri"/>
                <a:cs typeface="Calibri"/>
              </a:rPr>
              <a:t>g</a:t>
            </a:r>
            <a:r>
              <a:rPr sz="3600" spc="-25" baseline="3413" dirty="0" smtClean="0">
                <a:latin typeface="Calibri"/>
                <a:cs typeface="Calibri"/>
              </a:rPr>
              <a:t>g</a:t>
            </a:r>
            <a:r>
              <a:rPr sz="3600" spc="0" baseline="3413" dirty="0" smtClean="0">
                <a:latin typeface="Calibri"/>
                <a:cs typeface="Calibri"/>
              </a:rPr>
              <a:t>e</a:t>
            </a:r>
            <a:r>
              <a:rPr sz="3600" spc="-19" baseline="3413" dirty="0" smtClean="0">
                <a:latin typeface="Calibri"/>
                <a:cs typeface="Calibri"/>
              </a:rPr>
              <a:t>s</a:t>
            </a:r>
            <a:r>
              <a:rPr sz="3600" spc="-25" baseline="3413" dirty="0" smtClean="0">
                <a:latin typeface="Calibri"/>
                <a:cs typeface="Calibri"/>
              </a:rPr>
              <a:t>t</a:t>
            </a:r>
            <a:r>
              <a:rPr sz="3600" spc="0" baseline="3413" dirty="0" smtClean="0">
                <a:latin typeface="Calibri"/>
                <a:cs typeface="Calibri"/>
              </a:rPr>
              <a:t>ed</a:t>
            </a:r>
            <a:endParaRPr sz="2400" dirty="0">
              <a:latin typeface="Calibri"/>
              <a:cs typeface="Calibri"/>
            </a:endParaRPr>
          </a:p>
          <a:p>
            <a:pPr marL="12700" marR="3733">
              <a:lnSpc>
                <a:spcPts val="2885"/>
              </a:lnSpc>
              <a:spcBef>
                <a:spcPts val="17"/>
              </a:spcBef>
            </a:pPr>
            <a:r>
              <a:rPr sz="3600" spc="0" baseline="1137" dirty="0" smtClean="0">
                <a:latin typeface="Calibri"/>
                <a:cs typeface="Calibri"/>
              </a:rPr>
              <a:t>d</a:t>
            </a:r>
            <a:r>
              <a:rPr sz="3600" spc="-9" baseline="1137" dirty="0" smtClean="0">
                <a:latin typeface="Calibri"/>
                <a:cs typeface="Calibri"/>
              </a:rPr>
              <a:t>o</a:t>
            </a:r>
            <a:r>
              <a:rPr sz="3600" spc="0" baseline="1137" dirty="0" smtClean="0">
                <a:latin typeface="Calibri"/>
                <a:cs typeface="Calibri"/>
              </a:rPr>
              <a:t>ses</a:t>
            </a:r>
            <a:r>
              <a:rPr sz="3600" spc="54" baseline="1137" dirty="0" smtClean="0">
                <a:latin typeface="Calibri"/>
                <a:cs typeface="Calibri"/>
              </a:rPr>
              <a:t> </a:t>
            </a:r>
            <a:r>
              <a:rPr sz="3600" spc="-50" baseline="1137" dirty="0" smtClean="0">
                <a:latin typeface="Calibri"/>
                <a:cs typeface="Calibri"/>
              </a:rPr>
              <a:t>f</a:t>
            </a:r>
            <a:r>
              <a:rPr sz="3600" spc="0" baseline="1137" dirty="0" smtClean="0">
                <a:latin typeface="Calibri"/>
                <a:cs typeface="Calibri"/>
              </a:rPr>
              <a:t>or</a:t>
            </a:r>
            <a:r>
              <a:rPr sz="3600" spc="50" baseline="1137" dirty="0" smtClean="0">
                <a:latin typeface="Calibri"/>
                <a:cs typeface="Calibri"/>
              </a:rPr>
              <a:t> </a:t>
            </a:r>
            <a:r>
              <a:rPr sz="3600" spc="0" baseline="1137" dirty="0" smtClean="0">
                <a:latin typeface="Calibri"/>
                <a:cs typeface="Calibri"/>
              </a:rPr>
              <a:t>p</a:t>
            </a:r>
            <a:r>
              <a:rPr sz="3600" spc="-25" baseline="1137" dirty="0" smtClean="0">
                <a:latin typeface="Calibri"/>
                <a:cs typeface="Calibri"/>
              </a:rPr>
              <a:t>a</a:t>
            </a:r>
            <a:r>
              <a:rPr sz="3600" spc="0" baseline="1137" dirty="0" smtClean="0">
                <a:latin typeface="Calibri"/>
                <a:cs typeface="Calibri"/>
              </a:rPr>
              <a:t>tie</a:t>
            </a:r>
            <a:r>
              <a:rPr sz="3600" spc="-25" baseline="1137" dirty="0" smtClean="0">
                <a:latin typeface="Calibri"/>
                <a:cs typeface="Calibri"/>
              </a:rPr>
              <a:t>n</a:t>
            </a:r>
            <a:r>
              <a:rPr sz="3600" spc="0" baseline="1137" dirty="0" smtClean="0">
                <a:latin typeface="Calibri"/>
                <a:cs typeface="Calibri"/>
              </a:rPr>
              <a:t>ts</a:t>
            </a:r>
            <a:r>
              <a:rPr sz="3600" spc="54" baseline="1137" dirty="0" smtClean="0">
                <a:latin typeface="Calibri"/>
                <a:cs typeface="Calibri"/>
              </a:rPr>
              <a:t> </a:t>
            </a:r>
            <a:r>
              <a:rPr sz="3600" spc="0" baseline="1137" dirty="0" smtClean="0">
                <a:latin typeface="Calibri"/>
                <a:cs typeface="Calibri"/>
              </a:rPr>
              <a:t>w</a:t>
            </a:r>
            <a:r>
              <a:rPr sz="3600" spc="-14" baseline="1137" dirty="0" smtClean="0">
                <a:latin typeface="Calibri"/>
                <a:cs typeface="Calibri"/>
              </a:rPr>
              <a:t>i</a:t>
            </a:r>
            <a:r>
              <a:rPr sz="3600" spc="0" baseline="1137" dirty="0" smtClean="0">
                <a:latin typeface="Calibri"/>
                <a:cs typeface="Calibri"/>
              </a:rPr>
              <a:t>th</a:t>
            </a:r>
            <a:r>
              <a:rPr sz="3600" spc="54" baseline="1137" dirty="0" smtClean="0">
                <a:latin typeface="Calibri"/>
                <a:cs typeface="Calibri"/>
              </a:rPr>
              <a:t> </a:t>
            </a:r>
            <a:r>
              <a:rPr sz="3600" spc="-44" baseline="1137" dirty="0" smtClean="0">
                <a:latin typeface="Calibri"/>
                <a:cs typeface="Calibri"/>
              </a:rPr>
              <a:t>r</a:t>
            </a:r>
            <a:r>
              <a:rPr sz="3600" spc="0" baseline="1137" dirty="0" smtClean="0">
                <a:latin typeface="Calibri"/>
                <a:cs typeface="Calibri"/>
              </a:rPr>
              <a:t>enal</a:t>
            </a:r>
            <a:r>
              <a:rPr sz="3600" spc="59" baseline="1137" dirty="0" smtClean="0">
                <a:latin typeface="Calibri"/>
                <a:cs typeface="Calibri"/>
              </a:rPr>
              <a:t> </a:t>
            </a:r>
            <a:r>
              <a:rPr sz="3600" spc="0" baseline="1137" dirty="0" smtClean="0">
                <a:latin typeface="Calibri"/>
                <a:cs typeface="Calibri"/>
              </a:rPr>
              <a:t>impa</a:t>
            </a:r>
            <a:r>
              <a:rPr sz="3600" spc="-9" baseline="1137" dirty="0" smtClean="0">
                <a:latin typeface="Calibri"/>
                <a:cs typeface="Calibri"/>
              </a:rPr>
              <a:t>ir</a:t>
            </a:r>
            <a:r>
              <a:rPr sz="3600" spc="0" baseline="1137" dirty="0" smtClean="0">
                <a:latin typeface="Calibri"/>
                <a:cs typeface="Calibri"/>
              </a:rPr>
              <a:t>me</a:t>
            </a:r>
            <a:r>
              <a:rPr sz="3600" spc="-19" baseline="1137" dirty="0" smtClean="0">
                <a:latin typeface="Calibri"/>
                <a:cs typeface="Calibri"/>
              </a:rPr>
              <a:t>n</a:t>
            </a:r>
            <a:r>
              <a:rPr sz="3600" spc="0" baseline="1137" dirty="0" smtClean="0">
                <a:latin typeface="Calibri"/>
                <a:cs typeface="Calibri"/>
              </a:rPr>
              <a:t>t</a:t>
            </a:r>
            <a:r>
              <a:rPr sz="3600" spc="59" baseline="1137" dirty="0" smtClean="0">
                <a:latin typeface="Calibri"/>
                <a:cs typeface="Calibri"/>
              </a:rPr>
              <a:t> </a:t>
            </a:r>
            <a:r>
              <a:rPr sz="3600" spc="0" baseline="1137" dirty="0" smtClean="0">
                <a:latin typeface="Calibri"/>
                <a:cs typeface="Calibri"/>
              </a:rPr>
              <a:t>is</a:t>
            </a:r>
            <a:r>
              <a:rPr sz="3600" spc="44" baseline="1137" dirty="0" smtClean="0">
                <a:latin typeface="Calibri"/>
                <a:cs typeface="Calibri"/>
              </a:rPr>
              <a:t> </a:t>
            </a:r>
            <a:r>
              <a:rPr sz="3600" spc="0" baseline="1137" dirty="0" smtClean="0">
                <a:latin typeface="Calibri"/>
                <a:cs typeface="Calibri"/>
              </a:rPr>
              <a:t>an</a:t>
            </a:r>
            <a:r>
              <a:rPr sz="3600" spc="59" baseline="1137" dirty="0" smtClean="0">
                <a:latin typeface="Calibri"/>
                <a:cs typeface="Calibri"/>
              </a:rPr>
              <a:t> </a:t>
            </a:r>
            <a:r>
              <a:rPr sz="3600" spc="-9" baseline="1137" dirty="0" smtClean="0">
                <a:solidFill>
                  <a:srgbClr val="FF0000"/>
                </a:solidFill>
                <a:latin typeface="Calibri"/>
                <a:cs typeface="Calibri"/>
              </a:rPr>
              <a:t>i</a:t>
            </a:r>
            <a:r>
              <a:rPr sz="3600" spc="0" baseline="1137" dirty="0" smtClean="0">
                <a:solidFill>
                  <a:srgbClr val="FF0000"/>
                </a:solidFill>
                <a:latin typeface="Calibri"/>
                <a:cs typeface="Calibri"/>
              </a:rPr>
              <a:t>nitial</a:t>
            </a:r>
            <a:r>
              <a:rPr sz="3600" spc="54" baseline="1137" dirty="0" smtClean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3600" spc="0" baseline="1137" dirty="0" smtClean="0">
                <a:solidFill>
                  <a:srgbClr val="FF0000"/>
                </a:solidFill>
                <a:latin typeface="Calibri"/>
                <a:cs typeface="Calibri"/>
              </a:rPr>
              <a:t>guidel</a:t>
            </a:r>
            <a:r>
              <a:rPr sz="3600" spc="-14" baseline="1137" dirty="0" smtClean="0">
                <a:solidFill>
                  <a:srgbClr val="FF0000"/>
                </a:solidFill>
                <a:latin typeface="Calibri"/>
                <a:cs typeface="Calibri"/>
              </a:rPr>
              <a:t>i</a:t>
            </a:r>
            <a:r>
              <a:rPr sz="3600" spc="0" baseline="1137" dirty="0" smtClean="0">
                <a:solidFill>
                  <a:srgbClr val="FF0000"/>
                </a:solidFill>
                <a:latin typeface="Calibri"/>
                <a:cs typeface="Calibri"/>
              </a:rPr>
              <a:t>ne</a:t>
            </a:r>
            <a:endParaRPr sz="2400" dirty="0">
              <a:solidFill>
                <a:srgbClr val="FF0000"/>
              </a:solidFill>
              <a:latin typeface="Calibri"/>
              <a:cs typeface="Calibri"/>
            </a:endParaRPr>
          </a:p>
          <a:p>
            <a:pPr marL="12700" marR="339">
              <a:lnSpc>
                <a:spcPts val="2880"/>
              </a:lnSpc>
            </a:pPr>
            <a:r>
              <a:rPr sz="3600" spc="0" baseline="1137" dirty="0" smtClean="0">
                <a:solidFill>
                  <a:srgbClr val="FF0000"/>
                </a:solidFill>
                <a:latin typeface="Calibri"/>
                <a:cs typeface="Calibri"/>
              </a:rPr>
              <a:t>onl</a:t>
            </a:r>
            <a:r>
              <a:rPr sz="3600" spc="-169" baseline="1137" dirty="0" smtClean="0">
                <a:solidFill>
                  <a:srgbClr val="FF0000"/>
                </a:solidFill>
                <a:latin typeface="Calibri"/>
                <a:cs typeface="Calibri"/>
              </a:rPr>
              <a:t>y</a:t>
            </a:r>
            <a:r>
              <a:rPr sz="3600" spc="0" baseline="1137" dirty="0" smtClean="0">
                <a:latin typeface="Calibri"/>
                <a:cs typeface="Calibri"/>
              </a:rPr>
              <a:t>,</a:t>
            </a:r>
            <a:r>
              <a:rPr sz="3600" spc="482" baseline="1137" dirty="0" smtClean="0">
                <a:latin typeface="Calibri"/>
                <a:cs typeface="Calibri"/>
              </a:rPr>
              <a:t> </a:t>
            </a:r>
            <a:r>
              <a:rPr sz="3600" spc="0" baseline="1137" dirty="0" smtClean="0">
                <a:latin typeface="Calibri"/>
                <a:cs typeface="Calibri"/>
              </a:rPr>
              <a:t>and</a:t>
            </a:r>
            <a:r>
              <a:rPr sz="3600" spc="477" baseline="1137" dirty="0" smtClean="0">
                <a:latin typeface="Calibri"/>
                <a:cs typeface="Calibri"/>
              </a:rPr>
              <a:t> </a:t>
            </a:r>
            <a:r>
              <a:rPr sz="3600" spc="-14" baseline="1137" dirty="0" smtClean="0">
                <a:latin typeface="Calibri"/>
                <a:cs typeface="Calibri"/>
              </a:rPr>
              <a:t>d</a:t>
            </a:r>
            <a:r>
              <a:rPr sz="3600" spc="0" baseline="1137" dirty="0" smtClean="0">
                <a:latin typeface="Calibri"/>
                <a:cs typeface="Calibri"/>
              </a:rPr>
              <a:t>oses</a:t>
            </a:r>
            <a:r>
              <a:rPr sz="3600" spc="477" baseline="1137" dirty="0" smtClean="0">
                <a:latin typeface="Calibri"/>
                <a:cs typeface="Calibri"/>
              </a:rPr>
              <a:t> </a:t>
            </a:r>
            <a:r>
              <a:rPr sz="3600" spc="0" baseline="1137" dirty="0" smtClean="0">
                <a:latin typeface="Calibri"/>
                <a:cs typeface="Calibri"/>
              </a:rPr>
              <a:t>m</a:t>
            </a:r>
            <a:r>
              <a:rPr sz="3600" spc="-44" baseline="1137" dirty="0" smtClean="0">
                <a:latin typeface="Calibri"/>
                <a:cs typeface="Calibri"/>
              </a:rPr>
              <a:t>a</a:t>
            </a:r>
            <a:r>
              <a:rPr sz="3600" spc="0" baseline="1137" dirty="0" smtClean="0">
                <a:latin typeface="Calibri"/>
                <a:cs typeface="Calibri"/>
              </a:rPr>
              <a:t>y</a:t>
            </a:r>
            <a:r>
              <a:rPr sz="3600" spc="482" baseline="1137" dirty="0" smtClean="0">
                <a:latin typeface="Calibri"/>
                <a:cs typeface="Calibri"/>
              </a:rPr>
              <a:t> </a:t>
            </a:r>
            <a:r>
              <a:rPr sz="3600" spc="-14" baseline="1137" dirty="0" smtClean="0">
                <a:latin typeface="Calibri"/>
                <a:cs typeface="Calibri"/>
              </a:rPr>
              <a:t>n</a:t>
            </a:r>
            <a:r>
              <a:rPr sz="3600" spc="0" baseline="1137" dirty="0" smtClean="0">
                <a:latin typeface="Calibri"/>
                <a:cs typeface="Calibri"/>
              </a:rPr>
              <a:t>e</a:t>
            </a:r>
            <a:r>
              <a:rPr sz="3600" spc="9" baseline="1137" dirty="0" smtClean="0">
                <a:latin typeface="Calibri"/>
                <a:cs typeface="Calibri"/>
              </a:rPr>
              <a:t>e</a:t>
            </a:r>
            <a:r>
              <a:rPr sz="3600" spc="0" baseline="1137" dirty="0" smtClean="0">
                <a:latin typeface="Calibri"/>
                <a:cs typeface="Calibri"/>
              </a:rPr>
              <a:t>d</a:t>
            </a:r>
            <a:r>
              <a:rPr sz="3600" spc="477" baseline="1137" dirty="0" smtClean="0">
                <a:latin typeface="Calibri"/>
                <a:cs typeface="Calibri"/>
              </a:rPr>
              <a:t> </a:t>
            </a:r>
            <a:r>
              <a:rPr sz="3600" spc="-25" baseline="1137" dirty="0" smtClean="0">
                <a:latin typeface="Calibri"/>
                <a:cs typeface="Calibri"/>
              </a:rPr>
              <a:t>t</a:t>
            </a:r>
            <a:r>
              <a:rPr sz="3600" spc="0" baseline="1137" dirty="0" smtClean="0">
                <a:latin typeface="Calibri"/>
                <a:cs typeface="Calibri"/>
              </a:rPr>
              <a:t>o</a:t>
            </a:r>
            <a:r>
              <a:rPr sz="3600" spc="472" baseline="1137" dirty="0" smtClean="0">
                <a:latin typeface="Calibri"/>
                <a:cs typeface="Calibri"/>
              </a:rPr>
              <a:t> </a:t>
            </a:r>
            <a:r>
              <a:rPr sz="3600" spc="0" baseline="1137" dirty="0" smtClean="0">
                <a:latin typeface="Calibri"/>
                <a:cs typeface="Calibri"/>
              </a:rPr>
              <a:t>be</a:t>
            </a:r>
            <a:r>
              <a:rPr sz="3600" spc="482" baseline="1137" dirty="0" smtClean="0">
                <a:latin typeface="Calibri"/>
                <a:cs typeface="Calibri"/>
              </a:rPr>
              <a:t> </a:t>
            </a:r>
            <a:r>
              <a:rPr sz="3600" spc="-9" baseline="1137" dirty="0" smtClean="0">
                <a:latin typeface="Calibri"/>
                <a:cs typeface="Calibri"/>
              </a:rPr>
              <a:t>i</a:t>
            </a:r>
            <a:r>
              <a:rPr sz="3600" spc="0" baseline="1137" dirty="0" smtClean="0">
                <a:latin typeface="Calibri"/>
                <a:cs typeface="Calibri"/>
              </a:rPr>
              <a:t>nc</a:t>
            </a:r>
            <a:r>
              <a:rPr sz="3600" spc="-29" baseline="1137" dirty="0" smtClean="0">
                <a:latin typeface="Calibri"/>
                <a:cs typeface="Calibri"/>
              </a:rPr>
              <a:t>r</a:t>
            </a:r>
            <a:r>
              <a:rPr sz="3600" spc="0" baseline="1137" dirty="0" smtClean="0">
                <a:latin typeface="Calibri"/>
                <a:cs typeface="Calibri"/>
              </a:rPr>
              <a:t>e</a:t>
            </a:r>
            <a:r>
              <a:rPr sz="3600" spc="4" baseline="1137" dirty="0" smtClean="0">
                <a:latin typeface="Calibri"/>
                <a:cs typeface="Calibri"/>
              </a:rPr>
              <a:t>a</a:t>
            </a:r>
            <a:r>
              <a:rPr sz="3600" spc="0" baseline="1137" dirty="0" smtClean="0">
                <a:latin typeface="Calibri"/>
                <a:cs typeface="Calibri"/>
              </a:rPr>
              <a:t>sed</a:t>
            </a:r>
            <a:r>
              <a:rPr sz="3600" spc="487" baseline="1137" dirty="0" smtClean="0">
                <a:latin typeface="Calibri"/>
                <a:cs typeface="Calibri"/>
              </a:rPr>
              <a:t> </a:t>
            </a:r>
            <a:r>
              <a:rPr sz="3600" spc="0" baseline="1137" dirty="0" smtClean="0">
                <a:latin typeface="Calibri"/>
                <a:cs typeface="Calibri"/>
              </a:rPr>
              <a:t>in</a:t>
            </a:r>
            <a:r>
              <a:rPr sz="3600" spc="477" baseline="1137" dirty="0" smtClean="0">
                <a:latin typeface="Calibri"/>
                <a:cs typeface="Calibri"/>
              </a:rPr>
              <a:t> </a:t>
            </a:r>
            <a:r>
              <a:rPr sz="3600" spc="0" baseline="1137" dirty="0" smtClean="0">
                <a:latin typeface="Calibri"/>
                <a:cs typeface="Calibri"/>
              </a:rPr>
              <a:t>p</a:t>
            </a:r>
            <a:r>
              <a:rPr sz="3600" spc="-25" baseline="1137" dirty="0" smtClean="0">
                <a:latin typeface="Calibri"/>
                <a:cs typeface="Calibri"/>
              </a:rPr>
              <a:t>a</a:t>
            </a:r>
            <a:r>
              <a:rPr sz="3600" spc="0" baseline="1137" dirty="0" smtClean="0">
                <a:latin typeface="Calibri"/>
                <a:cs typeface="Calibri"/>
              </a:rPr>
              <a:t>tie</a:t>
            </a:r>
            <a:r>
              <a:rPr sz="3600" spc="-19" baseline="1137" dirty="0" smtClean="0">
                <a:latin typeface="Calibri"/>
                <a:cs typeface="Calibri"/>
              </a:rPr>
              <a:t>n</a:t>
            </a:r>
            <a:r>
              <a:rPr sz="3600" spc="0" baseline="1137" dirty="0" smtClean="0">
                <a:latin typeface="Calibri"/>
                <a:cs typeface="Calibri"/>
              </a:rPr>
              <a:t>ts</a:t>
            </a:r>
            <a:r>
              <a:rPr sz="3600" spc="477" baseline="1137" dirty="0" smtClean="0">
                <a:latin typeface="Calibri"/>
                <a:cs typeface="Calibri"/>
              </a:rPr>
              <a:t> </a:t>
            </a:r>
            <a:r>
              <a:rPr sz="3600" spc="0" baseline="1137" dirty="0" smtClean="0">
                <a:latin typeface="Calibri"/>
                <a:cs typeface="Calibri"/>
              </a:rPr>
              <a:t>t</a:t>
            </a:r>
            <a:r>
              <a:rPr sz="3600" spc="-14" baseline="1137" dirty="0" smtClean="0">
                <a:latin typeface="Calibri"/>
                <a:cs typeface="Calibri"/>
              </a:rPr>
              <a:t>h</a:t>
            </a:r>
            <a:r>
              <a:rPr sz="3600" spc="-19" baseline="1137" dirty="0" smtClean="0">
                <a:latin typeface="Calibri"/>
                <a:cs typeface="Calibri"/>
              </a:rPr>
              <a:t>a</a:t>
            </a:r>
            <a:r>
              <a:rPr sz="3600" spc="0" baseline="1137" dirty="0" smtClean="0">
                <a:latin typeface="Calibri"/>
                <a:cs typeface="Calibri"/>
              </a:rPr>
              <a:t>t</a:t>
            </a:r>
            <a:endParaRPr sz="2400" dirty="0">
              <a:latin typeface="Calibri"/>
              <a:cs typeface="Calibri"/>
            </a:endParaRPr>
          </a:p>
          <a:p>
            <a:pPr marL="12700">
              <a:lnSpc>
                <a:spcPts val="2880"/>
              </a:lnSpc>
            </a:pPr>
            <a:r>
              <a:rPr sz="3600" spc="-29" baseline="1137" dirty="0" smtClean="0">
                <a:latin typeface="Calibri"/>
                <a:cs typeface="Calibri"/>
              </a:rPr>
              <a:t>e</a:t>
            </a:r>
            <a:r>
              <a:rPr sz="3600" spc="0" baseline="1137" dirty="0" smtClean="0">
                <a:latin typeface="Calibri"/>
                <a:cs typeface="Calibri"/>
              </a:rPr>
              <a:t>xhibit</a:t>
            </a:r>
            <a:r>
              <a:rPr sz="3600" spc="362" baseline="1137" dirty="0" smtClean="0">
                <a:latin typeface="Calibri"/>
                <a:cs typeface="Calibri"/>
              </a:rPr>
              <a:t> </a:t>
            </a:r>
            <a:r>
              <a:rPr sz="3600" spc="0" baseline="1137" dirty="0" smtClean="0">
                <a:latin typeface="Calibri"/>
                <a:cs typeface="Calibri"/>
              </a:rPr>
              <a:t>subo</a:t>
            </a:r>
            <a:r>
              <a:rPr sz="3600" spc="-25" baseline="1137" dirty="0" smtClean="0">
                <a:latin typeface="Calibri"/>
                <a:cs typeface="Calibri"/>
              </a:rPr>
              <a:t>p</a:t>
            </a:r>
            <a:r>
              <a:rPr sz="3600" spc="0" baseline="1137" dirty="0" smtClean="0">
                <a:latin typeface="Calibri"/>
                <a:cs typeface="Calibri"/>
              </a:rPr>
              <a:t>timal</a:t>
            </a:r>
            <a:r>
              <a:rPr sz="3600" spc="367" baseline="1137" dirty="0" smtClean="0">
                <a:latin typeface="Calibri"/>
                <a:cs typeface="Calibri"/>
              </a:rPr>
              <a:t> </a:t>
            </a:r>
            <a:r>
              <a:rPr sz="3600" spc="0" baseline="1137" dirty="0" smtClean="0">
                <a:latin typeface="Calibri"/>
                <a:cs typeface="Calibri"/>
              </a:rPr>
              <a:t>drug</a:t>
            </a:r>
            <a:r>
              <a:rPr sz="3600" spc="347" baseline="1137" dirty="0" smtClean="0">
                <a:latin typeface="Calibri"/>
                <a:cs typeface="Calibri"/>
              </a:rPr>
              <a:t> </a:t>
            </a:r>
            <a:r>
              <a:rPr sz="3600" spc="-34" baseline="1137" dirty="0" smtClean="0">
                <a:solidFill>
                  <a:srgbClr val="FF0000"/>
                </a:solidFill>
                <a:latin typeface="Calibri"/>
                <a:cs typeface="Calibri"/>
              </a:rPr>
              <a:t>r</a:t>
            </a:r>
            <a:r>
              <a:rPr sz="3600" spc="0" baseline="1137" dirty="0" smtClean="0">
                <a:solidFill>
                  <a:srgbClr val="FF0000"/>
                </a:solidFill>
                <a:latin typeface="Calibri"/>
                <a:cs typeface="Calibri"/>
              </a:rPr>
              <a:t>esponse</a:t>
            </a:r>
            <a:r>
              <a:rPr sz="3600" spc="357" baseline="1137" dirty="0" smtClean="0">
                <a:latin typeface="Calibri"/>
                <a:cs typeface="Calibri"/>
              </a:rPr>
              <a:t> </a:t>
            </a:r>
            <a:r>
              <a:rPr sz="3600" spc="9" baseline="1137" dirty="0" smtClean="0">
                <a:latin typeface="Calibri"/>
                <a:cs typeface="Calibri"/>
              </a:rPr>
              <a:t>a</a:t>
            </a:r>
            <a:r>
              <a:rPr sz="3600" spc="0" baseline="1137" dirty="0" smtClean="0">
                <a:latin typeface="Calibri"/>
                <a:cs typeface="Calibri"/>
              </a:rPr>
              <a:t>nd</a:t>
            </a:r>
            <a:r>
              <a:rPr sz="3600" spc="357" baseline="1137" dirty="0" smtClean="0">
                <a:latin typeface="Calibri"/>
                <a:cs typeface="Calibri"/>
              </a:rPr>
              <a:t> </a:t>
            </a:r>
            <a:r>
              <a:rPr sz="3600" spc="0" baseline="1137" dirty="0" smtClean="0">
                <a:latin typeface="Calibri"/>
                <a:cs typeface="Calibri"/>
              </a:rPr>
              <a:t>de</a:t>
            </a:r>
            <a:r>
              <a:rPr sz="3600" spc="9" baseline="1137" dirty="0" smtClean="0">
                <a:latin typeface="Calibri"/>
                <a:cs typeface="Calibri"/>
              </a:rPr>
              <a:t>c</a:t>
            </a:r>
            <a:r>
              <a:rPr sz="3600" spc="-34" baseline="1137" dirty="0" smtClean="0">
                <a:latin typeface="Calibri"/>
                <a:cs typeface="Calibri"/>
              </a:rPr>
              <a:t>r</a:t>
            </a:r>
            <a:r>
              <a:rPr sz="3600" spc="0" baseline="1137" dirty="0" smtClean="0">
                <a:latin typeface="Calibri"/>
                <a:cs typeface="Calibri"/>
              </a:rPr>
              <a:t>e</a:t>
            </a:r>
            <a:r>
              <a:rPr sz="3600" spc="4" baseline="1137" dirty="0" smtClean="0">
                <a:latin typeface="Calibri"/>
                <a:cs typeface="Calibri"/>
              </a:rPr>
              <a:t>a</a:t>
            </a:r>
            <a:r>
              <a:rPr sz="3600" spc="0" baseline="1137" dirty="0" smtClean="0">
                <a:latin typeface="Calibri"/>
                <a:cs typeface="Calibri"/>
              </a:rPr>
              <a:t>sed</a:t>
            </a:r>
            <a:r>
              <a:rPr sz="3600" spc="367" baseline="1137" dirty="0" smtClean="0">
                <a:latin typeface="Calibri"/>
                <a:cs typeface="Calibri"/>
              </a:rPr>
              <a:t> </a:t>
            </a:r>
            <a:r>
              <a:rPr sz="3600" spc="0" baseline="1137" dirty="0" smtClean="0">
                <a:latin typeface="Calibri"/>
                <a:cs typeface="Calibri"/>
              </a:rPr>
              <a:t>in</a:t>
            </a:r>
            <a:r>
              <a:rPr sz="3600" spc="357" baseline="1137" dirty="0" smtClean="0">
                <a:latin typeface="Calibri"/>
                <a:cs typeface="Calibri"/>
              </a:rPr>
              <a:t> </a:t>
            </a:r>
            <a:r>
              <a:rPr sz="3600" spc="0" baseline="1137" dirty="0" smtClean="0">
                <a:latin typeface="Calibri"/>
                <a:cs typeface="Calibri"/>
              </a:rPr>
              <a:t>p</a:t>
            </a:r>
            <a:r>
              <a:rPr sz="3600" spc="-25" baseline="1137" dirty="0" smtClean="0">
                <a:latin typeface="Calibri"/>
                <a:cs typeface="Calibri"/>
              </a:rPr>
              <a:t>a</a:t>
            </a:r>
            <a:r>
              <a:rPr sz="3600" spc="0" baseline="1137" dirty="0" smtClean="0">
                <a:latin typeface="Calibri"/>
                <a:cs typeface="Calibri"/>
              </a:rPr>
              <a:t>tie</a:t>
            </a:r>
            <a:r>
              <a:rPr sz="3600" spc="-19" baseline="1137" dirty="0" smtClean="0">
                <a:latin typeface="Calibri"/>
                <a:cs typeface="Calibri"/>
              </a:rPr>
              <a:t>n</a:t>
            </a:r>
            <a:r>
              <a:rPr sz="3600" spc="0" baseline="1137" dirty="0" smtClean="0">
                <a:latin typeface="Calibri"/>
                <a:cs typeface="Calibri"/>
              </a:rPr>
              <a:t>ts</a:t>
            </a:r>
            <a:endParaRPr sz="2400" dirty="0">
              <a:latin typeface="Calibri"/>
              <a:cs typeface="Calibri"/>
            </a:endParaRPr>
          </a:p>
          <a:p>
            <a:pPr marL="12700" marR="45720">
              <a:lnSpc>
                <a:spcPts val="2880"/>
              </a:lnSpc>
            </a:pPr>
            <a:r>
              <a:rPr sz="3600" spc="0" baseline="1137" dirty="0" smtClean="0">
                <a:latin typeface="Calibri"/>
                <a:cs typeface="Calibri"/>
              </a:rPr>
              <a:t>with</a:t>
            </a:r>
            <a:r>
              <a:rPr sz="3600" spc="-25" baseline="1137" dirty="0" smtClean="0">
                <a:latin typeface="Calibri"/>
                <a:cs typeface="Calibri"/>
              </a:rPr>
              <a:t> </a:t>
            </a:r>
            <a:r>
              <a:rPr sz="3600" spc="0" baseline="1137" dirty="0" smtClean="0">
                <a:solidFill>
                  <a:srgbClr val="FF0000"/>
                </a:solidFill>
                <a:latin typeface="Calibri"/>
                <a:cs typeface="Calibri"/>
              </a:rPr>
              <a:t>ad</a:t>
            </a:r>
            <a:r>
              <a:rPr sz="3600" spc="-25" baseline="1137" dirty="0" smtClean="0">
                <a:solidFill>
                  <a:srgbClr val="FF0000"/>
                </a:solidFill>
                <a:latin typeface="Calibri"/>
                <a:cs typeface="Calibri"/>
              </a:rPr>
              <a:t>v</a:t>
            </a:r>
            <a:r>
              <a:rPr sz="3600" spc="0" baseline="1137" dirty="0" smtClean="0">
                <a:solidFill>
                  <a:srgbClr val="FF0000"/>
                </a:solidFill>
                <a:latin typeface="Calibri"/>
                <a:cs typeface="Calibri"/>
              </a:rPr>
              <a:t>e</a:t>
            </a:r>
            <a:r>
              <a:rPr sz="3600" spc="-25" baseline="1137" dirty="0" smtClean="0">
                <a:solidFill>
                  <a:srgbClr val="FF0000"/>
                </a:solidFill>
                <a:latin typeface="Calibri"/>
                <a:cs typeface="Calibri"/>
              </a:rPr>
              <a:t>r</a:t>
            </a:r>
            <a:r>
              <a:rPr sz="3600" spc="0" baseline="1137" dirty="0" smtClean="0">
                <a:solidFill>
                  <a:srgbClr val="FF0000"/>
                </a:solidFill>
                <a:latin typeface="Calibri"/>
                <a:cs typeface="Calibri"/>
              </a:rPr>
              <a:t>se </a:t>
            </a:r>
            <a:r>
              <a:rPr sz="3600" spc="-19" baseline="1137" dirty="0" smtClean="0">
                <a:solidFill>
                  <a:srgbClr val="FF0000"/>
                </a:solidFill>
                <a:latin typeface="Calibri"/>
                <a:cs typeface="Calibri"/>
              </a:rPr>
              <a:t>e</a:t>
            </a:r>
            <a:r>
              <a:rPr sz="3600" spc="-25" baseline="1137" dirty="0" smtClean="0">
                <a:solidFill>
                  <a:srgbClr val="FF0000"/>
                </a:solidFill>
                <a:latin typeface="Calibri"/>
                <a:cs typeface="Calibri"/>
              </a:rPr>
              <a:t>f</a:t>
            </a:r>
            <a:r>
              <a:rPr sz="3600" spc="-59" baseline="1137" dirty="0" smtClean="0">
                <a:solidFill>
                  <a:srgbClr val="FF0000"/>
                </a:solidFill>
                <a:latin typeface="Calibri"/>
                <a:cs typeface="Calibri"/>
              </a:rPr>
              <a:t>f</a:t>
            </a:r>
            <a:r>
              <a:rPr sz="3600" spc="0" baseline="1137" dirty="0" smtClean="0">
                <a:solidFill>
                  <a:srgbClr val="FF0000"/>
                </a:solidFill>
                <a:latin typeface="Calibri"/>
                <a:cs typeface="Calibri"/>
              </a:rPr>
              <a:t>e</a:t>
            </a:r>
            <a:r>
              <a:rPr sz="3600" spc="9" baseline="1137" dirty="0" smtClean="0">
                <a:solidFill>
                  <a:srgbClr val="FF0000"/>
                </a:solidFill>
                <a:latin typeface="Calibri"/>
                <a:cs typeface="Calibri"/>
              </a:rPr>
              <a:t>c</a:t>
            </a:r>
            <a:r>
              <a:rPr sz="3600" spc="0" baseline="1137" dirty="0" smtClean="0">
                <a:solidFill>
                  <a:srgbClr val="FF0000"/>
                </a:solidFill>
                <a:latin typeface="Calibri"/>
                <a:cs typeface="Calibri"/>
              </a:rPr>
              <a:t>t</a:t>
            </a:r>
            <a:r>
              <a:rPr sz="3600" spc="4" baseline="1137" dirty="0" smtClean="0">
                <a:solidFill>
                  <a:srgbClr val="FF0000"/>
                </a:solidFill>
                <a:latin typeface="Calibri"/>
                <a:cs typeface="Calibri"/>
              </a:rPr>
              <a:t>s</a:t>
            </a:r>
            <a:r>
              <a:rPr sz="3600" spc="0" baseline="1137" dirty="0" smtClean="0">
                <a:latin typeface="Calibri"/>
                <a:cs typeface="Calibri"/>
              </a:rPr>
              <a:t>.</a:t>
            </a:r>
            <a:endParaRPr sz="2400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52284924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object 28"/>
          <p:cNvSpPr txBox="1"/>
          <p:nvPr/>
        </p:nvSpPr>
        <p:spPr>
          <a:xfrm>
            <a:off x="878840" y="421665"/>
            <a:ext cx="7273585" cy="15983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13629" algn="ctr">
              <a:lnSpc>
                <a:spcPts val="3365"/>
              </a:lnSpc>
              <a:spcBef>
                <a:spcPts val="168"/>
              </a:spcBef>
            </a:pP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E</a:t>
            </a:r>
            <a:r>
              <a:rPr sz="4800" b="1" spc="-34" baseline="3413" dirty="0" smtClean="0">
                <a:solidFill>
                  <a:srgbClr val="FF0000"/>
                </a:solidFill>
                <a:latin typeface="Calibri"/>
                <a:cs typeface="Calibri"/>
              </a:rPr>
              <a:t>s</a:t>
            </a: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tim</a:t>
            </a:r>
            <a:r>
              <a:rPr sz="4800" b="1" spc="-14" baseline="3413" dirty="0" smtClean="0">
                <a:solidFill>
                  <a:srgbClr val="FF0000"/>
                </a:solidFill>
                <a:latin typeface="Calibri"/>
                <a:cs typeface="Calibri"/>
              </a:rPr>
              <a:t>a</a:t>
            </a: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tion</a:t>
            </a:r>
            <a:r>
              <a:rPr sz="4800" b="1" spc="-54" baseline="3413" dirty="0" smtClean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of drug</a:t>
            </a:r>
            <a:r>
              <a:rPr sz="4800" b="1" spc="-14" baseline="3413" dirty="0" smtClean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dosing</a:t>
            </a:r>
            <a:r>
              <a:rPr sz="4800" b="1" spc="-29" baseline="3413" dirty="0" smtClean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using</a:t>
            </a:r>
            <a:r>
              <a:rPr sz="4800" b="1" spc="-24" baseline="3413" dirty="0" smtClean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c</a:t>
            </a:r>
            <a:r>
              <a:rPr sz="4800" b="1" spc="-34" baseline="3413" dirty="0" smtClean="0">
                <a:solidFill>
                  <a:srgbClr val="FF0000"/>
                </a:solidFill>
                <a:latin typeface="Calibri"/>
                <a:cs typeface="Calibri"/>
              </a:rPr>
              <a:t>r</a:t>
            </a: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e</a:t>
            </a:r>
            <a:r>
              <a:rPr sz="4800" b="1" spc="-29" baseline="3413" dirty="0" smtClean="0">
                <a:solidFill>
                  <a:srgbClr val="FF0000"/>
                </a:solidFill>
                <a:latin typeface="Calibri"/>
                <a:cs typeface="Calibri"/>
              </a:rPr>
              <a:t>a</a:t>
            </a: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tinine</a:t>
            </a:r>
            <a:endParaRPr sz="3200">
              <a:latin typeface="Calibri"/>
              <a:cs typeface="Calibri"/>
            </a:endParaRPr>
          </a:p>
          <a:p>
            <a:pPr marL="2846539" marR="2734076" algn="ctr">
              <a:lnSpc>
                <a:spcPts val="3840"/>
              </a:lnSpc>
              <a:spcBef>
                <a:spcPts val="23"/>
              </a:spcBef>
            </a:pPr>
            <a:r>
              <a:rPr sz="4800" b="1" spc="0" baseline="1706" dirty="0" smtClean="0">
                <a:solidFill>
                  <a:srgbClr val="FF0000"/>
                </a:solidFill>
                <a:latin typeface="Calibri"/>
                <a:cs typeface="Calibri"/>
              </a:rPr>
              <a:t>clea</a:t>
            </a:r>
            <a:r>
              <a:rPr sz="4800" b="1" spc="-64" baseline="1706" dirty="0" smtClean="0">
                <a:solidFill>
                  <a:srgbClr val="FF0000"/>
                </a:solidFill>
                <a:latin typeface="Calibri"/>
                <a:cs typeface="Calibri"/>
              </a:rPr>
              <a:t>r</a:t>
            </a:r>
            <a:r>
              <a:rPr sz="4800" b="1" spc="0" baseline="1706" dirty="0" smtClean="0">
                <a:solidFill>
                  <a:srgbClr val="FF0000"/>
                </a:solidFill>
                <a:latin typeface="Calibri"/>
                <a:cs typeface="Calibri"/>
              </a:rPr>
              <a:t>ance</a:t>
            </a:r>
            <a:endParaRPr sz="3200">
              <a:latin typeface="Calibri"/>
              <a:cs typeface="Calibri"/>
            </a:endParaRPr>
          </a:p>
          <a:p>
            <a:pPr marL="12700" marR="30540">
              <a:lnSpc>
                <a:spcPct val="101725"/>
              </a:lnSpc>
              <a:spcBef>
                <a:spcPts val="2204"/>
              </a:spcBef>
            </a:pPr>
            <a:r>
              <a:rPr sz="2400" spc="0" dirty="0" smtClean="0">
                <a:latin typeface="Calibri"/>
                <a:cs typeface="Calibri"/>
              </a:rPr>
              <a:t>Gen</a:t>
            </a:r>
            <a:r>
              <a:rPr sz="2400" spc="4" dirty="0" smtClean="0">
                <a:latin typeface="Calibri"/>
                <a:cs typeface="Calibri"/>
              </a:rPr>
              <a:t>e</a:t>
            </a:r>
            <a:r>
              <a:rPr sz="2400" spc="-44" dirty="0" smtClean="0">
                <a:latin typeface="Calibri"/>
                <a:cs typeface="Calibri"/>
              </a:rPr>
              <a:t>r</a:t>
            </a:r>
            <a:r>
              <a:rPr sz="2400" spc="0" dirty="0" smtClean="0">
                <a:latin typeface="Calibri"/>
                <a:cs typeface="Calibri"/>
              </a:rPr>
              <a:t>all</a:t>
            </a:r>
            <a:r>
              <a:rPr sz="2400" spc="-159" dirty="0" smtClean="0">
                <a:latin typeface="Calibri"/>
                <a:cs typeface="Calibri"/>
              </a:rPr>
              <a:t>y</a:t>
            </a:r>
            <a:r>
              <a:rPr sz="2400" spc="0" dirty="0" smtClean="0">
                <a:latin typeface="Calibri"/>
                <a:cs typeface="Calibri"/>
              </a:rPr>
              <a:t>,</a:t>
            </a:r>
            <a:r>
              <a:rPr sz="2400" spc="-19" dirty="0" smtClean="0">
                <a:latin typeface="Calibri"/>
                <a:cs typeface="Calibri"/>
              </a:rPr>
              <a:t> </a:t>
            </a:r>
            <a:r>
              <a:rPr sz="2400" spc="0" dirty="0" smtClean="0">
                <a:latin typeface="Calibri"/>
                <a:cs typeface="Calibri"/>
              </a:rPr>
              <a:t>one sh</a:t>
            </a:r>
            <a:r>
              <a:rPr sz="2400" spc="-9" dirty="0" smtClean="0">
                <a:latin typeface="Calibri"/>
                <a:cs typeface="Calibri"/>
              </a:rPr>
              <a:t>o</a:t>
            </a:r>
            <a:r>
              <a:rPr sz="2400" spc="0" dirty="0" smtClean="0">
                <a:latin typeface="Calibri"/>
                <a:cs typeface="Calibri"/>
              </a:rPr>
              <a:t>uld </a:t>
            </a:r>
            <a:r>
              <a:rPr sz="2400" spc="-19" dirty="0" smtClean="0">
                <a:latin typeface="Calibri"/>
                <a:cs typeface="Calibri"/>
              </a:rPr>
              <a:t>c</a:t>
            </a:r>
            <a:r>
              <a:rPr sz="2400" spc="0" dirty="0" smtClean="0">
                <a:latin typeface="Calibri"/>
                <a:cs typeface="Calibri"/>
              </a:rPr>
              <a:t>on</a:t>
            </a:r>
            <a:r>
              <a:rPr sz="2400" spc="-9" dirty="0" smtClean="0">
                <a:latin typeface="Calibri"/>
                <a:cs typeface="Calibri"/>
              </a:rPr>
              <a:t>s</a:t>
            </a:r>
            <a:r>
              <a:rPr sz="2400" spc="0" dirty="0" smtClean="0">
                <a:latin typeface="Calibri"/>
                <a:cs typeface="Calibri"/>
              </a:rPr>
              <a:t>ider</a:t>
            </a:r>
            <a:r>
              <a:rPr sz="2400" spc="9" dirty="0" smtClean="0">
                <a:latin typeface="Calibri"/>
                <a:cs typeface="Calibri"/>
              </a:rPr>
              <a:t> </a:t>
            </a:r>
            <a:r>
              <a:rPr sz="2400" spc="0" dirty="0" smtClean="0">
                <a:latin typeface="Calibri"/>
                <a:cs typeface="Calibri"/>
              </a:rPr>
              <a:t>a po</a:t>
            </a:r>
            <a:r>
              <a:rPr sz="2400" spc="-9" dirty="0" smtClean="0">
                <a:latin typeface="Calibri"/>
                <a:cs typeface="Calibri"/>
              </a:rPr>
              <a:t>s</a:t>
            </a:r>
            <a:r>
              <a:rPr sz="2400" spc="0" dirty="0" smtClean="0">
                <a:latin typeface="Calibri"/>
                <a:cs typeface="Calibri"/>
              </a:rPr>
              <a:t>sible,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535940" y="1671478"/>
            <a:ext cx="177800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5"/>
              </a:lnSpc>
              <a:spcBef>
                <a:spcPts val="127"/>
              </a:spcBef>
            </a:pPr>
            <a:r>
              <a:rPr sz="2400" spc="0" dirty="0" smtClean="0">
                <a:latin typeface="Arial"/>
                <a:cs typeface="Arial"/>
              </a:rPr>
              <a:t>•</a:t>
            </a:r>
            <a:endParaRPr sz="2400">
              <a:latin typeface="Arial"/>
              <a:cs typeface="Arial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990600" y="2549796"/>
            <a:ext cx="210718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0"/>
              </a:lnSpc>
              <a:spcBef>
                <a:spcPts val="127"/>
              </a:spcBef>
            </a:pPr>
            <a:r>
              <a:rPr sz="2400" spc="0" dirty="0" smtClean="0">
                <a:solidFill>
                  <a:srgbClr val="0033CC"/>
                </a:solidFill>
                <a:latin typeface="Wingdings"/>
                <a:cs typeface="Wingdings"/>
              </a:rPr>
              <a:t></a:t>
            </a:r>
            <a:endParaRPr sz="2400" dirty="0">
              <a:latin typeface="Wingdings"/>
              <a:cs typeface="Wingdings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1219200" y="2568066"/>
            <a:ext cx="1025864" cy="69596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45719">
              <a:lnSpc>
                <a:spcPts val="2545"/>
              </a:lnSpc>
              <a:spcBef>
                <a:spcPts val="127"/>
              </a:spcBef>
            </a:pPr>
            <a:r>
              <a:rPr sz="3600" i="1" spc="0" baseline="3413" dirty="0" smtClean="0">
                <a:solidFill>
                  <a:srgbClr val="0033CC"/>
                </a:solidFill>
                <a:latin typeface="Calibri"/>
                <a:cs typeface="Calibri"/>
              </a:rPr>
              <a:t>mod</a:t>
            </a:r>
            <a:r>
              <a:rPr sz="3600" i="1" spc="4" baseline="3413" dirty="0" smtClean="0">
                <a:solidFill>
                  <a:srgbClr val="0033CC"/>
                </a:solidFill>
                <a:latin typeface="Calibri"/>
                <a:cs typeface="Calibri"/>
              </a:rPr>
              <a:t>e</a:t>
            </a:r>
            <a:r>
              <a:rPr sz="3600" i="1" spc="-19" baseline="3413" dirty="0" smtClean="0">
                <a:solidFill>
                  <a:srgbClr val="0033CC"/>
                </a:solidFill>
                <a:latin typeface="Calibri"/>
                <a:cs typeface="Calibri"/>
              </a:rPr>
              <a:t>s</a:t>
            </a:r>
            <a:r>
              <a:rPr sz="3600" i="1" spc="0" baseline="3413" dirty="0" smtClean="0">
                <a:solidFill>
                  <a:srgbClr val="0033CC"/>
                </a:solidFill>
                <a:latin typeface="Calibri"/>
                <a:cs typeface="Calibri"/>
              </a:rPr>
              <a:t>t</a:t>
            </a:r>
            <a:endParaRPr sz="2400" dirty="0">
              <a:latin typeface="Calibri"/>
              <a:cs typeface="Calibri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2286000" y="2568066"/>
            <a:ext cx="1172624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i="1" spc="0" baseline="3413" dirty="0" smtClean="0">
                <a:solidFill>
                  <a:srgbClr val="0033CC"/>
                </a:solidFill>
                <a:latin typeface="Calibri"/>
                <a:cs typeface="Calibri"/>
              </a:rPr>
              <a:t>d</a:t>
            </a:r>
            <a:r>
              <a:rPr sz="3600" i="1" spc="4" baseline="3413" dirty="0" smtClean="0">
                <a:solidFill>
                  <a:srgbClr val="0033CC"/>
                </a:solidFill>
                <a:latin typeface="Calibri"/>
                <a:cs typeface="Calibri"/>
              </a:rPr>
              <a:t>e</a:t>
            </a:r>
            <a:r>
              <a:rPr sz="3600" i="1" spc="0" baseline="3413" dirty="0" smtClean="0">
                <a:solidFill>
                  <a:srgbClr val="0033CC"/>
                </a:solidFill>
                <a:latin typeface="Calibri"/>
                <a:cs typeface="Calibri"/>
              </a:rPr>
              <a:t>cr</a:t>
            </a:r>
            <a:r>
              <a:rPr sz="3600" i="1" spc="4" baseline="3413" dirty="0" smtClean="0">
                <a:solidFill>
                  <a:srgbClr val="0033CC"/>
                </a:solidFill>
                <a:latin typeface="Calibri"/>
                <a:cs typeface="Calibri"/>
              </a:rPr>
              <a:t>e</a:t>
            </a:r>
            <a:r>
              <a:rPr sz="3600" i="1" spc="0" baseline="3413" dirty="0" smtClean="0">
                <a:solidFill>
                  <a:srgbClr val="0033CC"/>
                </a:solidFill>
                <a:latin typeface="Calibri"/>
                <a:cs typeface="Calibri"/>
              </a:rPr>
              <a:t>ase</a:t>
            </a:r>
            <a:endParaRPr sz="2400" dirty="0">
              <a:latin typeface="Calibri"/>
              <a:cs typeface="Calibri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3505200" y="2568066"/>
            <a:ext cx="297785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i="1" spc="0" baseline="3413" dirty="0" smtClean="0">
                <a:solidFill>
                  <a:srgbClr val="0033CC"/>
                </a:solidFill>
                <a:latin typeface="Calibri"/>
                <a:cs typeface="Calibri"/>
              </a:rPr>
              <a:t>in</a:t>
            </a:r>
            <a:endParaRPr sz="2400" dirty="0">
              <a:latin typeface="Calibri"/>
              <a:cs typeface="Calibri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3810000" y="2568066"/>
            <a:ext cx="646631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i="1" spc="0" baseline="3413" dirty="0" smtClean="0">
                <a:solidFill>
                  <a:srgbClr val="0033CC"/>
                </a:solidFill>
                <a:latin typeface="Calibri"/>
                <a:cs typeface="Calibri"/>
              </a:rPr>
              <a:t>dr</a:t>
            </a:r>
            <a:r>
              <a:rPr sz="3600" i="1" spc="4" baseline="3413" dirty="0" smtClean="0">
                <a:solidFill>
                  <a:srgbClr val="0033CC"/>
                </a:solidFill>
                <a:latin typeface="Calibri"/>
                <a:cs typeface="Calibri"/>
              </a:rPr>
              <a:t>u</a:t>
            </a:r>
            <a:r>
              <a:rPr sz="3600" i="1" spc="0" baseline="3413" dirty="0" smtClean="0">
                <a:solidFill>
                  <a:srgbClr val="0033CC"/>
                </a:solidFill>
                <a:latin typeface="Calibri"/>
                <a:cs typeface="Calibri"/>
              </a:rPr>
              <a:t>g</a:t>
            </a:r>
            <a:endParaRPr sz="2400" dirty="0">
              <a:latin typeface="Calibri"/>
              <a:cs typeface="Calibri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4489554" y="2568066"/>
            <a:ext cx="768246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i="1" spc="0" baseline="3413" dirty="0" smtClean="0">
                <a:solidFill>
                  <a:srgbClr val="0033CC"/>
                </a:solidFill>
                <a:latin typeface="Calibri"/>
                <a:cs typeface="Calibri"/>
              </a:rPr>
              <a:t>d</a:t>
            </a:r>
            <a:r>
              <a:rPr sz="3600" i="1" spc="4" baseline="3413" dirty="0" smtClean="0">
                <a:solidFill>
                  <a:srgbClr val="0033CC"/>
                </a:solidFill>
                <a:latin typeface="Calibri"/>
                <a:cs typeface="Calibri"/>
              </a:rPr>
              <a:t>o</a:t>
            </a:r>
            <a:r>
              <a:rPr sz="3600" i="1" spc="0" baseline="3413" dirty="0" smtClean="0">
                <a:solidFill>
                  <a:srgbClr val="0033CC"/>
                </a:solidFill>
                <a:latin typeface="Calibri"/>
                <a:cs typeface="Calibri"/>
              </a:rPr>
              <a:t>s</a:t>
            </a:r>
            <a:r>
              <a:rPr sz="3600" i="1" spc="4" baseline="3413" dirty="0" smtClean="0">
                <a:solidFill>
                  <a:srgbClr val="0033CC"/>
                </a:solidFill>
                <a:latin typeface="Calibri"/>
                <a:cs typeface="Calibri"/>
              </a:rPr>
              <a:t>e</a:t>
            </a:r>
            <a:r>
              <a:rPr sz="3600" i="1" spc="0" baseline="3413" dirty="0" smtClean="0">
                <a:solidFill>
                  <a:srgbClr val="0033CC"/>
                </a:solidFill>
                <a:latin typeface="Calibri"/>
                <a:cs typeface="Calibri"/>
              </a:rPr>
              <a:t>s</a:t>
            </a:r>
            <a:endParaRPr sz="2400" dirty="0">
              <a:latin typeface="Calibri"/>
              <a:cs typeface="Calibri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5298380" y="2568066"/>
            <a:ext cx="1407220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i="1" spc="0" baseline="3413" dirty="0" smtClean="0">
                <a:solidFill>
                  <a:srgbClr val="0033CC"/>
                </a:solidFill>
                <a:latin typeface="Calibri"/>
                <a:cs typeface="Calibri"/>
              </a:rPr>
              <a:t>wh</a:t>
            </a:r>
            <a:r>
              <a:rPr sz="3600" i="1" spc="4" baseline="3413" dirty="0" smtClean="0">
                <a:solidFill>
                  <a:srgbClr val="0033CC"/>
                </a:solidFill>
                <a:latin typeface="Calibri"/>
                <a:cs typeface="Calibri"/>
              </a:rPr>
              <a:t>e</a:t>
            </a:r>
            <a:r>
              <a:rPr sz="3600" i="1" spc="0" baseline="3413" dirty="0" smtClean="0">
                <a:solidFill>
                  <a:srgbClr val="0033CC"/>
                </a:solidFill>
                <a:latin typeface="Calibri"/>
                <a:cs typeface="Calibri"/>
              </a:rPr>
              <a:t>n </a:t>
            </a:r>
            <a:r>
              <a:rPr sz="3600" i="1" spc="472" baseline="3413" dirty="0" smtClean="0">
                <a:solidFill>
                  <a:srgbClr val="0033CC"/>
                </a:solidFill>
                <a:latin typeface="Calibri"/>
                <a:cs typeface="Calibri"/>
              </a:rPr>
              <a:t> </a:t>
            </a:r>
            <a:r>
              <a:rPr sz="3600" i="1" spc="4" baseline="3413" dirty="0" smtClean="0">
                <a:solidFill>
                  <a:srgbClr val="0033CC"/>
                </a:solidFill>
                <a:latin typeface="Calibri"/>
                <a:cs typeface="Calibri"/>
              </a:rPr>
              <a:t>C</a:t>
            </a:r>
            <a:r>
              <a:rPr sz="3600" i="1" spc="0" baseline="3413" dirty="0" smtClean="0">
                <a:solidFill>
                  <a:srgbClr val="0033CC"/>
                </a:solidFill>
                <a:latin typeface="Calibri"/>
                <a:cs typeface="Calibri"/>
              </a:rPr>
              <a:t>lcr</a:t>
            </a:r>
            <a:endParaRPr sz="2400" dirty="0">
              <a:latin typeface="Calibri"/>
              <a:cs typeface="Calibri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990600" y="3354475"/>
            <a:ext cx="210903" cy="3305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0"/>
              </a:lnSpc>
              <a:spcBef>
                <a:spcPts val="127"/>
              </a:spcBef>
            </a:pPr>
            <a:r>
              <a:rPr sz="2400" spc="0" dirty="0" smtClean="0">
                <a:solidFill>
                  <a:srgbClr val="0033CC"/>
                </a:solidFill>
                <a:latin typeface="Wingdings"/>
                <a:cs typeface="Wingdings"/>
              </a:rPr>
              <a:t></a:t>
            </a:r>
            <a:endParaRPr sz="2400" dirty="0">
              <a:latin typeface="Wingdings"/>
              <a:cs typeface="Wingdings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1219200" y="3372764"/>
            <a:ext cx="1435469" cy="15013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55810">
              <a:lnSpc>
                <a:spcPts val="2545"/>
              </a:lnSpc>
              <a:spcBef>
                <a:spcPts val="127"/>
              </a:spcBef>
            </a:pPr>
            <a:r>
              <a:rPr sz="3600" i="1" spc="0" baseline="3413" dirty="0" smtClean="0">
                <a:solidFill>
                  <a:srgbClr val="0033CC"/>
                </a:solidFill>
                <a:latin typeface="Calibri"/>
                <a:cs typeface="Calibri"/>
              </a:rPr>
              <a:t>mode</a:t>
            </a:r>
            <a:r>
              <a:rPr sz="3600" i="1" spc="4" baseline="3413" dirty="0" smtClean="0">
                <a:solidFill>
                  <a:srgbClr val="0033CC"/>
                </a:solidFill>
                <a:latin typeface="Calibri"/>
                <a:cs typeface="Calibri"/>
              </a:rPr>
              <a:t>r</a:t>
            </a:r>
            <a:r>
              <a:rPr sz="3600" i="1" spc="0" baseline="3413" dirty="0" smtClean="0">
                <a:solidFill>
                  <a:srgbClr val="0033CC"/>
                </a:solidFill>
                <a:latin typeface="Calibri"/>
                <a:cs typeface="Calibri"/>
              </a:rPr>
              <a:t>a</a:t>
            </a:r>
            <a:r>
              <a:rPr sz="3600" i="1" spc="-25" baseline="3413" dirty="0" smtClean="0">
                <a:solidFill>
                  <a:srgbClr val="0033CC"/>
                </a:solidFill>
                <a:latin typeface="Calibri"/>
                <a:cs typeface="Calibri"/>
              </a:rPr>
              <a:t>t</a:t>
            </a:r>
            <a:r>
              <a:rPr sz="3600" i="1" spc="0" baseline="3413" dirty="0" smtClean="0">
                <a:solidFill>
                  <a:srgbClr val="0033CC"/>
                </a:solidFill>
                <a:latin typeface="Calibri"/>
                <a:cs typeface="Calibri"/>
              </a:rPr>
              <a:t>e</a:t>
            </a:r>
            <a:endParaRPr sz="2400" dirty="0">
              <a:latin typeface="Calibri"/>
              <a:cs typeface="Calibri"/>
            </a:endParaRPr>
          </a:p>
          <a:p>
            <a:pPr marL="12700" marR="55810">
              <a:lnSpc>
                <a:spcPts val="2880"/>
              </a:lnSpc>
              <a:spcBef>
                <a:spcPts val="16"/>
              </a:spcBef>
            </a:pPr>
            <a:r>
              <a:rPr sz="3600" i="1" spc="0" baseline="1137" dirty="0" smtClean="0">
                <a:solidFill>
                  <a:srgbClr val="0033CC"/>
                </a:solidFill>
                <a:latin typeface="Calibri"/>
                <a:cs typeface="Calibri"/>
              </a:rPr>
              <a:t>mL/min</a:t>
            </a:r>
            <a:endParaRPr sz="2400" dirty="0">
              <a:latin typeface="Calibri"/>
              <a:cs typeface="Calibri"/>
            </a:endParaRPr>
          </a:p>
          <a:p>
            <a:pPr marL="12700">
              <a:lnSpc>
                <a:spcPct val="101725"/>
              </a:lnSpc>
              <a:spcBef>
                <a:spcPts val="382"/>
              </a:spcBef>
            </a:pPr>
            <a:r>
              <a:rPr sz="2400" i="1" spc="0" dirty="0" smtClean="0">
                <a:solidFill>
                  <a:srgbClr val="0033CC"/>
                </a:solidFill>
                <a:latin typeface="Calibri"/>
                <a:cs typeface="Calibri"/>
              </a:rPr>
              <a:t>sub</a:t>
            </a:r>
            <a:r>
              <a:rPr sz="2400" i="1" spc="-29" dirty="0" smtClean="0">
                <a:solidFill>
                  <a:srgbClr val="0033CC"/>
                </a:solidFill>
                <a:latin typeface="Calibri"/>
                <a:cs typeface="Calibri"/>
              </a:rPr>
              <a:t>s</a:t>
            </a:r>
            <a:r>
              <a:rPr sz="2400" i="1" spc="-34" dirty="0" smtClean="0">
                <a:solidFill>
                  <a:srgbClr val="0033CC"/>
                </a:solidFill>
                <a:latin typeface="Calibri"/>
                <a:cs typeface="Calibri"/>
              </a:rPr>
              <a:t>t</a:t>
            </a:r>
            <a:r>
              <a:rPr sz="2400" i="1" spc="0" dirty="0" smtClean="0">
                <a:solidFill>
                  <a:srgbClr val="0033CC"/>
                </a:solidFill>
                <a:latin typeface="Calibri"/>
                <a:cs typeface="Calibri"/>
              </a:rPr>
              <a:t>a</a:t>
            </a:r>
            <a:r>
              <a:rPr sz="2400" i="1" spc="-19" dirty="0" smtClean="0">
                <a:solidFill>
                  <a:srgbClr val="0033CC"/>
                </a:solidFill>
                <a:latin typeface="Calibri"/>
                <a:cs typeface="Calibri"/>
              </a:rPr>
              <a:t>n</a:t>
            </a:r>
            <a:r>
              <a:rPr sz="2400" i="1" spc="0" dirty="0" smtClean="0">
                <a:solidFill>
                  <a:srgbClr val="0033CC"/>
                </a:solidFill>
                <a:latin typeface="Calibri"/>
                <a:cs typeface="Calibri"/>
              </a:rPr>
              <a:t>tial</a:t>
            </a:r>
            <a:endParaRPr sz="2400" dirty="0">
              <a:latin typeface="Calibri"/>
              <a:cs typeface="Calibri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2560334" y="3372764"/>
            <a:ext cx="1173466" cy="3305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i="1" spc="0" baseline="3413" dirty="0" smtClean="0">
                <a:solidFill>
                  <a:srgbClr val="0033CC"/>
                </a:solidFill>
                <a:latin typeface="Calibri"/>
                <a:cs typeface="Calibri"/>
              </a:rPr>
              <a:t>decr</a:t>
            </a:r>
            <a:r>
              <a:rPr sz="3600" i="1" spc="9" baseline="3413" dirty="0" smtClean="0">
                <a:solidFill>
                  <a:srgbClr val="0033CC"/>
                </a:solidFill>
                <a:latin typeface="Calibri"/>
                <a:cs typeface="Calibri"/>
              </a:rPr>
              <a:t>e</a:t>
            </a:r>
            <a:r>
              <a:rPr sz="3600" i="1" spc="0" baseline="3413" dirty="0" smtClean="0">
                <a:solidFill>
                  <a:srgbClr val="0033CC"/>
                </a:solidFill>
                <a:latin typeface="Calibri"/>
                <a:cs typeface="Calibri"/>
              </a:rPr>
              <a:t>ase</a:t>
            </a:r>
            <a:endParaRPr sz="2400" dirty="0">
              <a:latin typeface="Calibri"/>
              <a:cs typeface="Calibri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3816883" y="3372764"/>
            <a:ext cx="297917" cy="3305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i="1" spc="0" baseline="3413" dirty="0" smtClean="0">
                <a:solidFill>
                  <a:srgbClr val="0033CC"/>
                </a:solidFill>
                <a:latin typeface="Calibri"/>
                <a:cs typeface="Calibri"/>
              </a:rPr>
              <a:t>in</a:t>
            </a:r>
            <a:endParaRPr sz="2400" dirty="0">
              <a:latin typeface="Calibri"/>
              <a:cs typeface="Calibri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4114800" y="3372764"/>
            <a:ext cx="646365" cy="3305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i="1" spc="0" baseline="3413" dirty="0" smtClean="0">
                <a:solidFill>
                  <a:srgbClr val="0033CC"/>
                </a:solidFill>
                <a:latin typeface="Calibri"/>
                <a:cs typeface="Calibri"/>
              </a:rPr>
              <a:t>drug</a:t>
            </a:r>
            <a:endParaRPr sz="2400" dirty="0">
              <a:latin typeface="Calibri"/>
              <a:cs typeface="Calibri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4800600" y="3372764"/>
            <a:ext cx="768684" cy="3305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i="1" spc="0" baseline="3413" dirty="0" smtClean="0">
                <a:solidFill>
                  <a:srgbClr val="0033CC"/>
                </a:solidFill>
                <a:latin typeface="Calibri"/>
                <a:cs typeface="Calibri"/>
              </a:rPr>
              <a:t>dos</a:t>
            </a:r>
            <a:r>
              <a:rPr sz="3600" i="1" spc="4" baseline="3413" dirty="0" smtClean="0">
                <a:solidFill>
                  <a:srgbClr val="0033CC"/>
                </a:solidFill>
                <a:latin typeface="Calibri"/>
                <a:cs typeface="Calibri"/>
              </a:rPr>
              <a:t>e</a:t>
            </a:r>
            <a:r>
              <a:rPr sz="3600" i="1" spc="0" baseline="3413" dirty="0" smtClean="0">
                <a:solidFill>
                  <a:srgbClr val="0033CC"/>
                </a:solidFill>
                <a:latin typeface="Calibri"/>
                <a:cs typeface="Calibri"/>
              </a:rPr>
              <a:t>s</a:t>
            </a:r>
            <a:endParaRPr sz="2400" dirty="0">
              <a:latin typeface="Calibri"/>
              <a:cs typeface="Calibri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5652088" y="3372764"/>
            <a:ext cx="748712" cy="3305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i="1" spc="0" baseline="3413" dirty="0" smtClean="0">
                <a:solidFill>
                  <a:srgbClr val="0033CC"/>
                </a:solidFill>
                <a:latin typeface="Calibri"/>
                <a:cs typeface="Calibri"/>
              </a:rPr>
              <a:t>when</a:t>
            </a:r>
            <a:endParaRPr sz="2400" dirty="0">
              <a:latin typeface="Calibri"/>
              <a:cs typeface="Calibri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6478300" y="3372764"/>
            <a:ext cx="532100" cy="3305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i="1" spc="0" baseline="3413" dirty="0" smtClean="0">
                <a:solidFill>
                  <a:srgbClr val="0033CC"/>
                </a:solidFill>
                <a:latin typeface="Calibri"/>
                <a:cs typeface="Calibri"/>
              </a:rPr>
              <a:t>Clcr</a:t>
            </a:r>
            <a:endParaRPr sz="2400" dirty="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990600" y="4159394"/>
            <a:ext cx="210718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0"/>
              </a:lnSpc>
              <a:spcBef>
                <a:spcPts val="127"/>
              </a:spcBef>
            </a:pPr>
            <a:r>
              <a:rPr sz="2400" spc="0" dirty="0" smtClean="0">
                <a:solidFill>
                  <a:srgbClr val="0033CC"/>
                </a:solidFill>
                <a:latin typeface="Wingdings"/>
                <a:cs typeface="Wingdings"/>
              </a:rPr>
              <a:t></a:t>
            </a:r>
            <a:endParaRPr sz="2400" dirty="0">
              <a:latin typeface="Wingdings"/>
              <a:cs typeface="Wingdings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713576" y="4177665"/>
            <a:ext cx="1172624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i="1" spc="0" baseline="3413" dirty="0" smtClean="0">
                <a:solidFill>
                  <a:srgbClr val="0033CC"/>
                </a:solidFill>
                <a:latin typeface="Calibri"/>
                <a:cs typeface="Calibri"/>
              </a:rPr>
              <a:t>d</a:t>
            </a:r>
            <a:r>
              <a:rPr sz="3600" i="1" spc="4" baseline="3413" dirty="0" smtClean="0">
                <a:solidFill>
                  <a:srgbClr val="0033CC"/>
                </a:solidFill>
                <a:latin typeface="Calibri"/>
                <a:cs typeface="Calibri"/>
              </a:rPr>
              <a:t>e</a:t>
            </a:r>
            <a:r>
              <a:rPr sz="3600" i="1" spc="0" baseline="3413" dirty="0" smtClean="0">
                <a:solidFill>
                  <a:srgbClr val="0033CC"/>
                </a:solidFill>
                <a:latin typeface="Calibri"/>
                <a:cs typeface="Calibri"/>
              </a:rPr>
              <a:t>cr</a:t>
            </a:r>
            <a:r>
              <a:rPr sz="3600" i="1" spc="4" baseline="3413" dirty="0" smtClean="0">
                <a:solidFill>
                  <a:srgbClr val="0033CC"/>
                </a:solidFill>
                <a:latin typeface="Calibri"/>
                <a:cs typeface="Calibri"/>
              </a:rPr>
              <a:t>e</a:t>
            </a:r>
            <a:r>
              <a:rPr sz="3600" i="1" spc="0" baseline="3413" dirty="0" smtClean="0">
                <a:solidFill>
                  <a:srgbClr val="0033CC"/>
                </a:solidFill>
                <a:latin typeface="Calibri"/>
                <a:cs typeface="Calibri"/>
              </a:rPr>
              <a:t>ase</a:t>
            </a:r>
            <a:endParaRPr sz="2400" dirty="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962400" y="4177665"/>
            <a:ext cx="297785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i="1" spc="0" baseline="3413" dirty="0" smtClean="0">
                <a:solidFill>
                  <a:srgbClr val="0033CC"/>
                </a:solidFill>
                <a:latin typeface="Calibri"/>
                <a:cs typeface="Calibri"/>
              </a:rPr>
              <a:t>in</a:t>
            </a:r>
            <a:endParaRPr sz="2400" dirty="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267200" y="4177665"/>
            <a:ext cx="646631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i="1" spc="0" baseline="3413" dirty="0" smtClean="0">
                <a:solidFill>
                  <a:srgbClr val="0033CC"/>
                </a:solidFill>
                <a:latin typeface="Calibri"/>
                <a:cs typeface="Calibri"/>
              </a:rPr>
              <a:t>dr</a:t>
            </a:r>
            <a:r>
              <a:rPr sz="3600" i="1" spc="4" baseline="3413" dirty="0" smtClean="0">
                <a:solidFill>
                  <a:srgbClr val="0033CC"/>
                </a:solidFill>
                <a:latin typeface="Calibri"/>
                <a:cs typeface="Calibri"/>
              </a:rPr>
              <a:t>u</a:t>
            </a:r>
            <a:r>
              <a:rPr sz="3600" i="1" spc="0" baseline="3413" dirty="0" smtClean="0">
                <a:solidFill>
                  <a:srgbClr val="0033CC"/>
                </a:solidFill>
                <a:latin typeface="Calibri"/>
                <a:cs typeface="Calibri"/>
              </a:rPr>
              <a:t>g</a:t>
            </a:r>
            <a:endParaRPr sz="2400" dirty="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953000" y="4177665"/>
            <a:ext cx="768246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i="1" spc="0" baseline="3413" dirty="0" smtClean="0">
                <a:solidFill>
                  <a:srgbClr val="0033CC"/>
                </a:solidFill>
                <a:latin typeface="Calibri"/>
                <a:cs typeface="Calibri"/>
              </a:rPr>
              <a:t>d</a:t>
            </a:r>
            <a:r>
              <a:rPr sz="3600" i="1" spc="4" baseline="3413" dirty="0" smtClean="0">
                <a:solidFill>
                  <a:srgbClr val="0033CC"/>
                </a:solidFill>
                <a:latin typeface="Calibri"/>
                <a:cs typeface="Calibri"/>
              </a:rPr>
              <a:t>o</a:t>
            </a:r>
            <a:r>
              <a:rPr sz="3600" i="1" spc="0" baseline="3413" dirty="0" smtClean="0">
                <a:solidFill>
                  <a:srgbClr val="0033CC"/>
                </a:solidFill>
                <a:latin typeface="Calibri"/>
                <a:cs typeface="Calibri"/>
              </a:rPr>
              <a:t>s</a:t>
            </a:r>
            <a:r>
              <a:rPr sz="3600" i="1" spc="4" baseline="3413" dirty="0" smtClean="0">
                <a:solidFill>
                  <a:srgbClr val="0033CC"/>
                </a:solidFill>
                <a:latin typeface="Calibri"/>
                <a:cs typeface="Calibri"/>
              </a:rPr>
              <a:t>e</a:t>
            </a:r>
            <a:r>
              <a:rPr sz="3600" i="1" spc="0" baseline="3413" dirty="0" smtClean="0">
                <a:solidFill>
                  <a:srgbClr val="0033CC"/>
                </a:solidFill>
                <a:latin typeface="Calibri"/>
                <a:cs typeface="Calibri"/>
              </a:rPr>
              <a:t>s</a:t>
            </a:r>
            <a:endParaRPr sz="2400" dirty="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791200" y="4177665"/>
            <a:ext cx="748739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i="1" spc="0" baseline="3413" dirty="0" smtClean="0">
                <a:solidFill>
                  <a:srgbClr val="0033CC"/>
                </a:solidFill>
                <a:latin typeface="Calibri"/>
                <a:cs typeface="Calibri"/>
              </a:rPr>
              <a:t>wh</a:t>
            </a:r>
            <a:r>
              <a:rPr sz="3600" i="1" spc="4" baseline="3413" dirty="0" smtClean="0">
                <a:solidFill>
                  <a:srgbClr val="0033CC"/>
                </a:solidFill>
                <a:latin typeface="Calibri"/>
                <a:cs typeface="Calibri"/>
              </a:rPr>
              <a:t>e</a:t>
            </a:r>
            <a:r>
              <a:rPr sz="3600" i="1" spc="0" baseline="3413" dirty="0" smtClean="0">
                <a:solidFill>
                  <a:srgbClr val="0033CC"/>
                </a:solidFill>
                <a:latin typeface="Calibri"/>
                <a:cs typeface="Calibri"/>
              </a:rPr>
              <a:t>n</a:t>
            </a:r>
            <a:endParaRPr sz="2400" dirty="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632416" y="4177665"/>
            <a:ext cx="530384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i="1" spc="4" baseline="3413" dirty="0" err="1" smtClean="0">
                <a:solidFill>
                  <a:srgbClr val="0033CC"/>
                </a:solidFill>
                <a:latin typeface="Calibri"/>
                <a:cs typeface="Calibri"/>
              </a:rPr>
              <a:t>C</a:t>
            </a:r>
            <a:r>
              <a:rPr sz="3600" i="1" spc="0" baseline="3413" dirty="0" err="1" smtClean="0">
                <a:solidFill>
                  <a:srgbClr val="0033CC"/>
                </a:solidFill>
                <a:latin typeface="Calibri"/>
                <a:cs typeface="Calibri"/>
              </a:rPr>
              <a:t>l</a:t>
            </a:r>
            <a:r>
              <a:rPr sz="3600" i="1" spc="-14" baseline="3413" dirty="0" err="1" smtClean="0">
                <a:solidFill>
                  <a:srgbClr val="0033CC"/>
                </a:solidFill>
                <a:latin typeface="Calibri"/>
                <a:cs typeface="Calibri"/>
              </a:rPr>
              <a:t>c</a:t>
            </a:r>
            <a:r>
              <a:rPr sz="3600" i="1" spc="0" baseline="3413" dirty="0" err="1" smtClean="0">
                <a:solidFill>
                  <a:srgbClr val="0033CC"/>
                </a:solidFill>
                <a:latin typeface="Calibri"/>
                <a:cs typeface="Calibri"/>
              </a:rPr>
              <a:t>r</a:t>
            </a:r>
            <a:r>
              <a:rPr lang="ar-IQ" sz="3600" i="1" spc="0" baseline="3413" dirty="0" smtClean="0">
                <a:solidFill>
                  <a:srgbClr val="0033CC"/>
                </a:solidFill>
                <a:latin typeface="Calibri"/>
                <a:cs typeface="Calibri"/>
              </a:rPr>
              <a:t> </a:t>
            </a:r>
            <a:endParaRPr sz="2400" dirty="0">
              <a:latin typeface="Calibri"/>
              <a:cs typeface="Calibri"/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6705600" y="2438400"/>
            <a:ext cx="215475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i="1" dirty="0">
                <a:solidFill>
                  <a:srgbClr val="0000CC"/>
                </a:solidFill>
              </a:rPr>
              <a:t>&lt;50−60 </a:t>
            </a:r>
            <a:r>
              <a:rPr lang="en-US" sz="2400" i="1" dirty="0" smtClean="0">
                <a:solidFill>
                  <a:srgbClr val="0000CC"/>
                </a:solidFill>
              </a:rPr>
              <a:t>mL/min</a:t>
            </a:r>
            <a:endParaRPr lang="ar-IQ" sz="2400" i="1" dirty="0">
              <a:solidFill>
                <a:srgbClr val="0000CC"/>
              </a:solidFill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7010400" y="3276600"/>
            <a:ext cx="111440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0000CC"/>
                </a:solidFill>
              </a:rPr>
              <a:t>&lt;25−</a:t>
            </a:r>
            <a:r>
              <a:rPr lang="en-US" sz="2400" dirty="0" smtClean="0">
                <a:solidFill>
                  <a:srgbClr val="0000CC"/>
                </a:solidFill>
              </a:rPr>
              <a:t>30</a:t>
            </a:r>
            <a:endParaRPr lang="ar-IQ" sz="2400" dirty="0">
              <a:solidFill>
                <a:srgbClr val="0000CC"/>
              </a:solidFill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7239000" y="4038600"/>
            <a:ext cx="168988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0000CC"/>
                </a:solidFill>
              </a:rPr>
              <a:t>≤15 mL/min</a:t>
            </a:r>
            <a:endParaRPr lang="ar-IQ" sz="2400" dirty="0">
              <a:solidFill>
                <a:srgbClr val="0000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201488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ject 12"/>
          <p:cNvSpPr txBox="1"/>
          <p:nvPr/>
        </p:nvSpPr>
        <p:spPr>
          <a:xfrm>
            <a:off x="878840" y="421665"/>
            <a:ext cx="7482171" cy="15983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13629" marR="208585" algn="ctr">
              <a:lnSpc>
                <a:spcPts val="3365"/>
              </a:lnSpc>
              <a:spcBef>
                <a:spcPts val="168"/>
              </a:spcBef>
            </a:pP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E</a:t>
            </a:r>
            <a:r>
              <a:rPr sz="4800" b="1" spc="-34" baseline="3413" dirty="0" smtClean="0">
                <a:solidFill>
                  <a:srgbClr val="FF0000"/>
                </a:solidFill>
                <a:latin typeface="Calibri"/>
                <a:cs typeface="Calibri"/>
              </a:rPr>
              <a:t>s</a:t>
            </a: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tim</a:t>
            </a:r>
            <a:r>
              <a:rPr sz="4800" b="1" spc="-14" baseline="3413" dirty="0" smtClean="0">
                <a:solidFill>
                  <a:srgbClr val="FF0000"/>
                </a:solidFill>
                <a:latin typeface="Calibri"/>
                <a:cs typeface="Calibri"/>
              </a:rPr>
              <a:t>a</a:t>
            </a: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tion</a:t>
            </a:r>
            <a:r>
              <a:rPr sz="4800" b="1" spc="-54" baseline="3413" dirty="0" smtClean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of drug</a:t>
            </a:r>
            <a:r>
              <a:rPr sz="4800" b="1" spc="-14" baseline="3413" dirty="0" smtClean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dosing</a:t>
            </a:r>
            <a:r>
              <a:rPr sz="4800" b="1" spc="-29" baseline="3413" dirty="0" smtClean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using</a:t>
            </a:r>
            <a:r>
              <a:rPr sz="4800" b="1" spc="-24" baseline="3413" dirty="0" smtClean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c</a:t>
            </a:r>
            <a:r>
              <a:rPr sz="4800" b="1" spc="-34" baseline="3413" dirty="0" smtClean="0">
                <a:solidFill>
                  <a:srgbClr val="FF0000"/>
                </a:solidFill>
                <a:latin typeface="Calibri"/>
                <a:cs typeface="Calibri"/>
              </a:rPr>
              <a:t>r</a:t>
            </a: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e</a:t>
            </a:r>
            <a:r>
              <a:rPr sz="4800" b="1" spc="-29" baseline="3413" dirty="0" smtClean="0">
                <a:solidFill>
                  <a:srgbClr val="FF0000"/>
                </a:solidFill>
                <a:latin typeface="Calibri"/>
                <a:cs typeface="Calibri"/>
              </a:rPr>
              <a:t>a</a:t>
            </a: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tinine</a:t>
            </a:r>
            <a:endParaRPr sz="3200">
              <a:latin typeface="Calibri"/>
              <a:cs typeface="Calibri"/>
            </a:endParaRPr>
          </a:p>
          <a:p>
            <a:pPr marL="2846539" marR="2942661" algn="ctr">
              <a:lnSpc>
                <a:spcPts val="3840"/>
              </a:lnSpc>
              <a:spcBef>
                <a:spcPts val="23"/>
              </a:spcBef>
            </a:pPr>
            <a:r>
              <a:rPr sz="4800" b="1" spc="0" baseline="1706" dirty="0" smtClean="0">
                <a:solidFill>
                  <a:srgbClr val="FF0000"/>
                </a:solidFill>
                <a:latin typeface="Calibri"/>
                <a:cs typeface="Calibri"/>
              </a:rPr>
              <a:t>clea</a:t>
            </a:r>
            <a:r>
              <a:rPr sz="4800" b="1" spc="-64" baseline="1706" dirty="0" smtClean="0">
                <a:solidFill>
                  <a:srgbClr val="FF0000"/>
                </a:solidFill>
                <a:latin typeface="Calibri"/>
                <a:cs typeface="Calibri"/>
              </a:rPr>
              <a:t>r</a:t>
            </a:r>
            <a:r>
              <a:rPr sz="4800" b="1" spc="0" baseline="1706" dirty="0" smtClean="0">
                <a:solidFill>
                  <a:srgbClr val="FF0000"/>
                </a:solidFill>
                <a:latin typeface="Calibri"/>
                <a:cs typeface="Calibri"/>
              </a:rPr>
              <a:t>ance</a:t>
            </a:r>
            <a:endParaRPr sz="3200">
              <a:latin typeface="Calibri"/>
              <a:cs typeface="Calibri"/>
            </a:endParaRPr>
          </a:p>
          <a:p>
            <a:pPr algn="ctr">
              <a:lnSpc>
                <a:spcPct val="101725"/>
              </a:lnSpc>
              <a:spcBef>
                <a:spcPts val="2204"/>
              </a:spcBef>
            </a:pPr>
            <a:r>
              <a:rPr sz="2400" spc="0" dirty="0" smtClean="0">
                <a:latin typeface="Calibri"/>
                <a:cs typeface="Calibri"/>
              </a:rPr>
              <a:t>In</a:t>
            </a:r>
            <a:r>
              <a:rPr sz="2400" spc="-19" dirty="0" smtClean="0">
                <a:latin typeface="Calibri"/>
                <a:cs typeface="Calibri"/>
              </a:rPr>
              <a:t> </a:t>
            </a:r>
            <a:r>
              <a:rPr sz="2400" spc="0" dirty="0" smtClean="0">
                <a:latin typeface="Calibri"/>
                <a:cs typeface="Calibri"/>
              </a:rPr>
              <a:t>o</a:t>
            </a:r>
            <a:r>
              <a:rPr sz="2400" spc="-39" dirty="0" smtClean="0">
                <a:latin typeface="Calibri"/>
                <a:cs typeface="Calibri"/>
              </a:rPr>
              <a:t>r</a:t>
            </a:r>
            <a:r>
              <a:rPr sz="2400" spc="0" dirty="0" smtClean="0">
                <a:latin typeface="Calibri"/>
                <a:cs typeface="Calibri"/>
              </a:rPr>
              <a:t>der</a:t>
            </a:r>
            <a:r>
              <a:rPr sz="2400" spc="4" dirty="0" smtClean="0">
                <a:latin typeface="Calibri"/>
                <a:cs typeface="Calibri"/>
              </a:rPr>
              <a:t> </a:t>
            </a:r>
            <a:r>
              <a:rPr sz="2400" spc="-25" dirty="0" smtClean="0">
                <a:latin typeface="Calibri"/>
                <a:cs typeface="Calibri"/>
              </a:rPr>
              <a:t>t</a:t>
            </a:r>
            <a:r>
              <a:rPr sz="2400" spc="0" dirty="0" smtClean="0">
                <a:latin typeface="Calibri"/>
                <a:cs typeface="Calibri"/>
              </a:rPr>
              <a:t>o m</a:t>
            </a:r>
            <a:r>
              <a:rPr sz="2400" spc="-9" dirty="0" smtClean="0">
                <a:latin typeface="Calibri"/>
                <a:cs typeface="Calibri"/>
              </a:rPr>
              <a:t>o</a:t>
            </a:r>
            <a:r>
              <a:rPr sz="2400" spc="0" dirty="0" smtClean="0">
                <a:latin typeface="Calibri"/>
                <a:cs typeface="Calibri"/>
              </a:rPr>
              <a:t>di</a:t>
            </a:r>
            <a:r>
              <a:rPr sz="2400" spc="9" dirty="0" smtClean="0">
                <a:latin typeface="Calibri"/>
                <a:cs typeface="Calibri"/>
              </a:rPr>
              <a:t>f</a:t>
            </a:r>
            <a:r>
              <a:rPr sz="2400" spc="0" dirty="0" smtClean="0">
                <a:latin typeface="Calibri"/>
                <a:cs typeface="Calibri"/>
              </a:rPr>
              <a:t>y</a:t>
            </a:r>
            <a:r>
              <a:rPr sz="2400" spc="-9" dirty="0" smtClean="0">
                <a:latin typeface="Calibri"/>
                <a:cs typeface="Calibri"/>
              </a:rPr>
              <a:t> </a:t>
            </a:r>
            <a:r>
              <a:rPr sz="2400" spc="0" dirty="0" smtClean="0">
                <a:latin typeface="Calibri"/>
                <a:cs typeface="Calibri"/>
              </a:rPr>
              <a:t>do</a:t>
            </a:r>
            <a:r>
              <a:rPr sz="2400" spc="-9" dirty="0" smtClean="0">
                <a:latin typeface="Calibri"/>
                <a:cs typeface="Calibri"/>
              </a:rPr>
              <a:t>s</a:t>
            </a:r>
            <a:r>
              <a:rPr sz="2400" spc="0" dirty="0" smtClean="0">
                <a:latin typeface="Calibri"/>
                <a:cs typeface="Calibri"/>
              </a:rPr>
              <a:t>es</a:t>
            </a:r>
            <a:r>
              <a:rPr sz="2400" spc="9" dirty="0" smtClean="0">
                <a:latin typeface="Calibri"/>
                <a:cs typeface="Calibri"/>
              </a:rPr>
              <a:t> </a:t>
            </a:r>
            <a:r>
              <a:rPr sz="2400" spc="-50" dirty="0" smtClean="0">
                <a:latin typeface="Calibri"/>
                <a:cs typeface="Calibri"/>
              </a:rPr>
              <a:t>f</a:t>
            </a:r>
            <a:r>
              <a:rPr sz="2400" spc="0" dirty="0" smtClean="0">
                <a:latin typeface="Calibri"/>
                <a:cs typeface="Calibri"/>
              </a:rPr>
              <a:t>or p</a:t>
            </a:r>
            <a:r>
              <a:rPr sz="2400" spc="-25" dirty="0" smtClean="0">
                <a:latin typeface="Calibri"/>
                <a:cs typeface="Calibri"/>
              </a:rPr>
              <a:t>a</a:t>
            </a:r>
            <a:r>
              <a:rPr sz="2400" spc="0" dirty="0" smtClean="0">
                <a:latin typeface="Calibri"/>
                <a:cs typeface="Calibri"/>
              </a:rPr>
              <a:t>tie</a:t>
            </a:r>
            <a:r>
              <a:rPr sz="2400" spc="-19" dirty="0" smtClean="0">
                <a:latin typeface="Calibri"/>
                <a:cs typeface="Calibri"/>
              </a:rPr>
              <a:t>n</a:t>
            </a:r>
            <a:r>
              <a:rPr sz="2400" spc="0" dirty="0" smtClean="0">
                <a:latin typeface="Calibri"/>
                <a:cs typeface="Calibri"/>
              </a:rPr>
              <a:t>ts</a:t>
            </a:r>
            <a:r>
              <a:rPr sz="2400" spc="-14" dirty="0" smtClean="0">
                <a:latin typeface="Calibri"/>
                <a:cs typeface="Calibri"/>
              </a:rPr>
              <a:t> </a:t>
            </a:r>
            <a:r>
              <a:rPr sz="2400" spc="0" dirty="0" smtClean="0">
                <a:latin typeface="Calibri"/>
                <a:cs typeface="Calibri"/>
              </a:rPr>
              <a:t>with </a:t>
            </a:r>
            <a:r>
              <a:rPr sz="2400" spc="-34" dirty="0" smtClean="0">
                <a:latin typeface="Calibri"/>
                <a:cs typeface="Calibri"/>
              </a:rPr>
              <a:t>r</a:t>
            </a:r>
            <a:r>
              <a:rPr sz="2400" spc="0" dirty="0" smtClean="0">
                <a:latin typeface="Calibri"/>
                <a:cs typeface="Calibri"/>
              </a:rPr>
              <a:t>en</a:t>
            </a:r>
            <a:r>
              <a:rPr sz="2400" spc="4" dirty="0" smtClean="0">
                <a:latin typeface="Calibri"/>
                <a:cs typeface="Calibri"/>
              </a:rPr>
              <a:t>a</a:t>
            </a:r>
            <a:r>
              <a:rPr sz="2400" spc="0" dirty="0" smtClean="0">
                <a:latin typeface="Calibri"/>
                <a:cs typeface="Calibri"/>
              </a:rPr>
              <a:t>l</a:t>
            </a:r>
            <a:r>
              <a:rPr sz="2400" spc="-14" dirty="0" smtClean="0">
                <a:latin typeface="Calibri"/>
                <a:cs typeface="Calibri"/>
              </a:rPr>
              <a:t> </a:t>
            </a:r>
            <a:r>
              <a:rPr sz="2400" spc="0" dirty="0" smtClean="0">
                <a:latin typeface="Calibri"/>
                <a:cs typeface="Calibri"/>
              </a:rPr>
              <a:t>impai</a:t>
            </a:r>
            <a:r>
              <a:rPr sz="2400" spc="9" dirty="0" smtClean="0">
                <a:latin typeface="Calibri"/>
                <a:cs typeface="Calibri"/>
              </a:rPr>
              <a:t>r</a:t>
            </a:r>
            <a:r>
              <a:rPr sz="2400" spc="0" dirty="0" smtClean="0">
                <a:latin typeface="Calibri"/>
                <a:cs typeface="Calibri"/>
              </a:rPr>
              <a:t>me</a:t>
            </a:r>
            <a:r>
              <a:rPr sz="2400" spc="-14" dirty="0" smtClean="0">
                <a:latin typeface="Calibri"/>
                <a:cs typeface="Calibri"/>
              </a:rPr>
              <a:t>n</a:t>
            </a:r>
            <a:r>
              <a:rPr sz="2400" spc="0" dirty="0" smtClean="0">
                <a:latin typeface="Calibri"/>
                <a:cs typeface="Calibri"/>
              </a:rPr>
              <a:t>t,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535940" y="1671478"/>
            <a:ext cx="177800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5"/>
              </a:lnSpc>
              <a:spcBef>
                <a:spcPts val="127"/>
              </a:spcBef>
            </a:pPr>
            <a:r>
              <a:rPr sz="2400" spc="0" dirty="0" smtClean="0">
                <a:latin typeface="Arial"/>
                <a:cs typeface="Arial"/>
              </a:rPr>
              <a:t>•</a:t>
            </a:r>
            <a:endParaRPr sz="24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8378443" y="1689862"/>
            <a:ext cx="243165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latin typeface="Calibri"/>
                <a:cs typeface="Calibri"/>
              </a:rPr>
              <a:t>it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878840" y="2056002"/>
            <a:ext cx="260280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latin typeface="Calibri"/>
                <a:cs typeface="Calibri"/>
              </a:rPr>
              <a:t>is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134872" y="2056002"/>
            <a:ext cx="1162494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latin typeface="Calibri"/>
                <a:cs typeface="Calibri"/>
              </a:rPr>
              <a:t>po</a:t>
            </a:r>
            <a:r>
              <a:rPr sz="3600" spc="-9" baseline="3413" dirty="0" smtClean="0">
                <a:latin typeface="Calibri"/>
                <a:cs typeface="Calibri"/>
              </a:rPr>
              <a:t>s</a:t>
            </a:r>
            <a:r>
              <a:rPr sz="3600" spc="0" baseline="3413" dirty="0" smtClean="0">
                <a:latin typeface="Calibri"/>
                <a:cs typeface="Calibri"/>
              </a:rPr>
              <a:t>sible;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450594" y="2915556"/>
            <a:ext cx="210718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0"/>
              </a:lnSpc>
              <a:spcBef>
                <a:spcPts val="127"/>
              </a:spcBef>
            </a:pPr>
            <a:r>
              <a:rPr sz="2400" spc="0" dirty="0" smtClean="0">
                <a:solidFill>
                  <a:srgbClr val="0033CC"/>
                </a:solidFill>
                <a:latin typeface="Wingdings"/>
                <a:cs typeface="Wingdings"/>
              </a:rPr>
              <a:t></a:t>
            </a:r>
            <a:endParaRPr sz="2400">
              <a:latin typeface="Wingdings"/>
              <a:cs typeface="Wingdings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679194" y="2933827"/>
            <a:ext cx="6599453" cy="69629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b="1" spc="0" baseline="3413" dirty="0" smtClean="0">
                <a:solidFill>
                  <a:srgbClr val="0033CC"/>
                </a:solidFill>
                <a:latin typeface="Calibri"/>
                <a:cs typeface="Calibri"/>
              </a:rPr>
              <a:t>De</a:t>
            </a:r>
            <a:r>
              <a:rPr sz="3600" b="1" spc="4" baseline="3413" dirty="0" smtClean="0">
                <a:solidFill>
                  <a:srgbClr val="0033CC"/>
                </a:solidFill>
                <a:latin typeface="Calibri"/>
                <a:cs typeface="Calibri"/>
              </a:rPr>
              <a:t>c</a:t>
            </a:r>
            <a:r>
              <a:rPr sz="3600" b="1" spc="-25" baseline="3413" dirty="0" smtClean="0">
                <a:solidFill>
                  <a:srgbClr val="0033CC"/>
                </a:solidFill>
                <a:latin typeface="Calibri"/>
                <a:cs typeface="Calibri"/>
              </a:rPr>
              <a:t>r</a:t>
            </a:r>
            <a:r>
              <a:rPr sz="3600" b="1" spc="0" baseline="3413" dirty="0" smtClean="0">
                <a:solidFill>
                  <a:srgbClr val="0033CC"/>
                </a:solidFill>
                <a:latin typeface="Calibri"/>
                <a:cs typeface="Calibri"/>
              </a:rPr>
              <a:t>e</a:t>
            </a:r>
            <a:r>
              <a:rPr sz="3600" b="1" spc="4" baseline="3413" dirty="0" smtClean="0">
                <a:solidFill>
                  <a:srgbClr val="0033CC"/>
                </a:solidFill>
                <a:latin typeface="Calibri"/>
                <a:cs typeface="Calibri"/>
              </a:rPr>
              <a:t>a</a:t>
            </a:r>
            <a:r>
              <a:rPr sz="3600" b="1" spc="0" baseline="3413" dirty="0" smtClean="0">
                <a:solidFill>
                  <a:srgbClr val="0033CC"/>
                </a:solidFill>
                <a:latin typeface="Calibri"/>
                <a:cs typeface="Calibri"/>
              </a:rPr>
              <a:t>se</a:t>
            </a:r>
            <a:r>
              <a:rPr sz="3600" b="1" spc="-19" baseline="3413" dirty="0" smtClean="0">
                <a:solidFill>
                  <a:srgbClr val="0033CC"/>
                </a:solidFill>
                <a:latin typeface="Calibri"/>
                <a:cs typeface="Calibri"/>
              </a:rPr>
              <a:t> </a:t>
            </a:r>
            <a:r>
              <a:rPr sz="3600" b="1" spc="0" baseline="3413" dirty="0" smtClean="0">
                <a:solidFill>
                  <a:srgbClr val="0033CC"/>
                </a:solidFill>
                <a:latin typeface="Calibri"/>
                <a:cs typeface="Calibri"/>
              </a:rPr>
              <a:t>t</a:t>
            </a:r>
            <a:r>
              <a:rPr sz="3600" b="1" spc="-9" baseline="3413" dirty="0" smtClean="0">
                <a:solidFill>
                  <a:srgbClr val="0033CC"/>
                </a:solidFill>
                <a:latin typeface="Calibri"/>
                <a:cs typeface="Calibri"/>
              </a:rPr>
              <a:t>h</a:t>
            </a:r>
            <a:r>
              <a:rPr sz="3600" b="1" spc="0" baseline="3413" dirty="0" smtClean="0">
                <a:solidFill>
                  <a:srgbClr val="0033CC"/>
                </a:solidFill>
                <a:latin typeface="Calibri"/>
                <a:cs typeface="Calibri"/>
              </a:rPr>
              <a:t>e</a:t>
            </a:r>
            <a:r>
              <a:rPr sz="3600" b="1" spc="9" baseline="3413" dirty="0" smtClean="0">
                <a:solidFill>
                  <a:srgbClr val="0033CC"/>
                </a:solidFill>
                <a:latin typeface="Calibri"/>
                <a:cs typeface="Calibri"/>
              </a:rPr>
              <a:t> </a:t>
            </a:r>
            <a:r>
              <a:rPr sz="3600" b="1" spc="0" baseline="3413" dirty="0" smtClean="0">
                <a:solidFill>
                  <a:srgbClr val="0033CC"/>
                </a:solidFill>
                <a:latin typeface="Calibri"/>
                <a:cs typeface="Calibri"/>
              </a:rPr>
              <a:t>dr</a:t>
            </a:r>
            <a:r>
              <a:rPr sz="3600" b="1" spc="-9" baseline="3413" dirty="0" smtClean="0">
                <a:solidFill>
                  <a:srgbClr val="0033CC"/>
                </a:solidFill>
                <a:latin typeface="Calibri"/>
                <a:cs typeface="Calibri"/>
              </a:rPr>
              <a:t>u</a:t>
            </a:r>
            <a:r>
              <a:rPr sz="3600" b="1" spc="0" baseline="3413" dirty="0" smtClean="0">
                <a:solidFill>
                  <a:srgbClr val="0033CC"/>
                </a:solidFill>
                <a:latin typeface="Calibri"/>
                <a:cs typeface="Calibri"/>
              </a:rPr>
              <a:t>g dose and </a:t>
            </a:r>
            <a:r>
              <a:rPr sz="3600" b="1" spc="-29" baseline="3413" dirty="0" smtClean="0">
                <a:solidFill>
                  <a:srgbClr val="0033CC"/>
                </a:solidFill>
                <a:latin typeface="Calibri"/>
                <a:cs typeface="Calibri"/>
              </a:rPr>
              <a:t>r</a:t>
            </a:r>
            <a:r>
              <a:rPr sz="3600" b="1" spc="-9" baseline="3413" dirty="0" smtClean="0">
                <a:solidFill>
                  <a:srgbClr val="0033CC"/>
                </a:solidFill>
                <a:latin typeface="Calibri"/>
                <a:cs typeface="Calibri"/>
              </a:rPr>
              <a:t>e</a:t>
            </a:r>
            <a:r>
              <a:rPr sz="3600" b="1" spc="-29" baseline="3413" dirty="0" smtClean="0">
                <a:solidFill>
                  <a:srgbClr val="0033CC"/>
                </a:solidFill>
                <a:latin typeface="Calibri"/>
                <a:cs typeface="Calibri"/>
              </a:rPr>
              <a:t>t</a:t>
            </a:r>
            <a:r>
              <a:rPr sz="3600" b="1" spc="0" baseline="3413" dirty="0" smtClean="0">
                <a:solidFill>
                  <a:srgbClr val="0033CC"/>
                </a:solidFill>
                <a:latin typeface="Calibri"/>
                <a:cs typeface="Calibri"/>
              </a:rPr>
              <a:t>ain </a:t>
            </a:r>
            <a:r>
              <a:rPr sz="3600" b="1" spc="-9" baseline="3413" dirty="0" smtClean="0">
                <a:solidFill>
                  <a:srgbClr val="0033CC"/>
                </a:solidFill>
                <a:latin typeface="Calibri"/>
                <a:cs typeface="Calibri"/>
              </a:rPr>
              <a:t>t</a:t>
            </a:r>
            <a:r>
              <a:rPr sz="3600" b="1" spc="0" baseline="3413" dirty="0" smtClean="0">
                <a:solidFill>
                  <a:srgbClr val="0033CC"/>
                </a:solidFill>
                <a:latin typeface="Calibri"/>
                <a:cs typeface="Calibri"/>
              </a:rPr>
              <a:t>he</a:t>
            </a:r>
            <a:r>
              <a:rPr sz="3600" b="1" spc="4" baseline="3413" dirty="0" smtClean="0">
                <a:solidFill>
                  <a:srgbClr val="0033CC"/>
                </a:solidFill>
                <a:latin typeface="Calibri"/>
                <a:cs typeface="Calibri"/>
              </a:rPr>
              <a:t> </a:t>
            </a:r>
            <a:r>
              <a:rPr sz="3600" b="1" spc="0" baseline="3413" dirty="0" smtClean="0">
                <a:solidFill>
                  <a:srgbClr val="0033CC"/>
                </a:solidFill>
                <a:latin typeface="Calibri"/>
                <a:cs typeface="Calibri"/>
              </a:rPr>
              <a:t>us</a:t>
            </a:r>
            <a:r>
              <a:rPr sz="3600" b="1" spc="-4" baseline="3413" dirty="0" smtClean="0">
                <a:solidFill>
                  <a:srgbClr val="0033CC"/>
                </a:solidFill>
                <a:latin typeface="Calibri"/>
                <a:cs typeface="Calibri"/>
              </a:rPr>
              <a:t>u</a:t>
            </a:r>
            <a:r>
              <a:rPr sz="3600" b="1" spc="0" baseline="3413" dirty="0" smtClean="0">
                <a:solidFill>
                  <a:srgbClr val="0033CC"/>
                </a:solidFill>
                <a:latin typeface="Calibri"/>
                <a:cs typeface="Calibri"/>
              </a:rPr>
              <a:t>al </a:t>
            </a:r>
            <a:r>
              <a:rPr sz="3600" b="1" spc="-4" baseline="3413" dirty="0" smtClean="0">
                <a:solidFill>
                  <a:srgbClr val="0033CC"/>
                </a:solidFill>
                <a:latin typeface="Calibri"/>
                <a:cs typeface="Calibri"/>
              </a:rPr>
              <a:t>d</a:t>
            </a:r>
            <a:r>
              <a:rPr sz="3600" b="1" spc="0" baseline="3413" dirty="0" smtClean="0">
                <a:solidFill>
                  <a:srgbClr val="0033CC"/>
                </a:solidFill>
                <a:latin typeface="Calibri"/>
                <a:cs typeface="Calibri"/>
              </a:rPr>
              <a:t>o</a:t>
            </a:r>
            <a:r>
              <a:rPr sz="3600" b="1" spc="4" baseline="3413" dirty="0" smtClean="0">
                <a:solidFill>
                  <a:srgbClr val="0033CC"/>
                </a:solidFill>
                <a:latin typeface="Calibri"/>
                <a:cs typeface="Calibri"/>
              </a:rPr>
              <a:t>s</a:t>
            </a:r>
            <a:r>
              <a:rPr sz="3600" b="1" spc="0" baseline="3413" dirty="0" smtClean="0">
                <a:solidFill>
                  <a:srgbClr val="0033CC"/>
                </a:solidFill>
                <a:latin typeface="Calibri"/>
                <a:cs typeface="Calibri"/>
              </a:rPr>
              <a:t>a</a:t>
            </a:r>
            <a:r>
              <a:rPr sz="3600" b="1" spc="-19" baseline="3413" dirty="0" smtClean="0">
                <a:solidFill>
                  <a:srgbClr val="0033CC"/>
                </a:solidFill>
                <a:latin typeface="Calibri"/>
                <a:cs typeface="Calibri"/>
              </a:rPr>
              <a:t>g</a:t>
            </a:r>
            <a:r>
              <a:rPr sz="3600" b="1" spc="0" baseline="3413" dirty="0" smtClean="0">
                <a:solidFill>
                  <a:srgbClr val="0033CC"/>
                </a:solidFill>
                <a:latin typeface="Calibri"/>
                <a:cs typeface="Calibri"/>
              </a:rPr>
              <a:t>e</a:t>
            </a:r>
            <a:endParaRPr sz="2400" dirty="0">
              <a:latin typeface="Calibri"/>
              <a:cs typeface="Calibri"/>
            </a:endParaRPr>
          </a:p>
          <a:p>
            <a:pPr marL="12700" marR="45720">
              <a:lnSpc>
                <a:spcPts val="2880"/>
              </a:lnSpc>
              <a:spcBef>
                <a:spcPts val="16"/>
              </a:spcBef>
            </a:pPr>
            <a:r>
              <a:rPr sz="3600" b="1" spc="0" baseline="1137" dirty="0" smtClean="0">
                <a:solidFill>
                  <a:srgbClr val="0033CC"/>
                </a:solidFill>
                <a:latin typeface="Calibri"/>
                <a:cs typeface="Calibri"/>
              </a:rPr>
              <a:t>i</a:t>
            </a:r>
            <a:r>
              <a:rPr sz="3600" b="1" spc="-29" baseline="1137" dirty="0" smtClean="0">
                <a:solidFill>
                  <a:srgbClr val="0033CC"/>
                </a:solidFill>
                <a:latin typeface="Calibri"/>
                <a:cs typeface="Calibri"/>
              </a:rPr>
              <a:t>nt</a:t>
            </a:r>
            <a:r>
              <a:rPr sz="3600" b="1" spc="0" baseline="1137" dirty="0" smtClean="0">
                <a:solidFill>
                  <a:srgbClr val="0033CC"/>
                </a:solidFill>
                <a:latin typeface="Calibri"/>
                <a:cs typeface="Calibri"/>
              </a:rPr>
              <a:t>e</a:t>
            </a:r>
            <a:r>
              <a:rPr sz="3600" b="1" spc="19" baseline="1137" dirty="0" smtClean="0">
                <a:solidFill>
                  <a:srgbClr val="0033CC"/>
                </a:solidFill>
                <a:latin typeface="Calibri"/>
                <a:cs typeface="Calibri"/>
              </a:rPr>
              <a:t>r</a:t>
            </a:r>
            <a:r>
              <a:rPr sz="3600" b="1" spc="-29" baseline="1137" dirty="0" smtClean="0">
                <a:solidFill>
                  <a:srgbClr val="0033CC"/>
                </a:solidFill>
                <a:latin typeface="Calibri"/>
                <a:cs typeface="Calibri"/>
              </a:rPr>
              <a:t>v</a:t>
            </a:r>
            <a:r>
              <a:rPr sz="3600" b="1" spc="0" baseline="1137" dirty="0" smtClean="0">
                <a:solidFill>
                  <a:srgbClr val="0033CC"/>
                </a:solidFill>
                <a:latin typeface="Calibri"/>
                <a:cs typeface="Calibri"/>
              </a:rPr>
              <a:t>al</a:t>
            </a:r>
            <a:endParaRPr sz="2400" dirty="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450594" y="4159394"/>
            <a:ext cx="210718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0"/>
              </a:lnSpc>
              <a:spcBef>
                <a:spcPts val="127"/>
              </a:spcBef>
            </a:pPr>
            <a:r>
              <a:rPr sz="2400" spc="0" dirty="0" smtClean="0">
                <a:solidFill>
                  <a:srgbClr val="0033CC"/>
                </a:solidFill>
                <a:latin typeface="Wingdings"/>
                <a:cs typeface="Wingdings"/>
              </a:rPr>
              <a:t></a:t>
            </a:r>
            <a:endParaRPr sz="2400">
              <a:latin typeface="Wingdings"/>
              <a:cs typeface="Wingdings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679194" y="4177665"/>
            <a:ext cx="6942304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b="1" spc="-29" baseline="3413" dirty="0" smtClean="0">
                <a:solidFill>
                  <a:srgbClr val="0033CC"/>
                </a:solidFill>
                <a:latin typeface="Calibri"/>
                <a:cs typeface="Calibri"/>
              </a:rPr>
              <a:t>R</a:t>
            </a:r>
            <a:r>
              <a:rPr sz="3600" b="1" spc="-9" baseline="3413" dirty="0" smtClean="0">
                <a:solidFill>
                  <a:srgbClr val="0033CC"/>
                </a:solidFill>
                <a:latin typeface="Calibri"/>
                <a:cs typeface="Calibri"/>
              </a:rPr>
              <a:t>e</a:t>
            </a:r>
            <a:r>
              <a:rPr sz="3600" b="1" spc="-29" baseline="3413" dirty="0" smtClean="0">
                <a:solidFill>
                  <a:srgbClr val="0033CC"/>
                </a:solidFill>
                <a:latin typeface="Calibri"/>
                <a:cs typeface="Calibri"/>
              </a:rPr>
              <a:t>t</a:t>
            </a:r>
            <a:r>
              <a:rPr sz="3600" b="1" spc="0" baseline="3413" dirty="0" smtClean="0">
                <a:solidFill>
                  <a:srgbClr val="0033CC"/>
                </a:solidFill>
                <a:latin typeface="Calibri"/>
                <a:cs typeface="Calibri"/>
              </a:rPr>
              <a:t>ain</a:t>
            </a:r>
            <a:r>
              <a:rPr sz="3600" b="1" spc="-14" baseline="3413" dirty="0" smtClean="0">
                <a:solidFill>
                  <a:srgbClr val="0033CC"/>
                </a:solidFill>
                <a:latin typeface="Calibri"/>
                <a:cs typeface="Calibri"/>
              </a:rPr>
              <a:t> </a:t>
            </a:r>
            <a:r>
              <a:rPr sz="3600" b="1" spc="0" baseline="3413" dirty="0" smtClean="0">
                <a:solidFill>
                  <a:srgbClr val="0033CC"/>
                </a:solidFill>
                <a:latin typeface="Calibri"/>
                <a:cs typeface="Calibri"/>
              </a:rPr>
              <a:t>t</a:t>
            </a:r>
            <a:r>
              <a:rPr sz="3600" b="1" spc="-9" baseline="3413" dirty="0" smtClean="0">
                <a:solidFill>
                  <a:srgbClr val="0033CC"/>
                </a:solidFill>
                <a:latin typeface="Calibri"/>
                <a:cs typeface="Calibri"/>
              </a:rPr>
              <a:t>h</a:t>
            </a:r>
            <a:r>
              <a:rPr sz="3600" b="1" spc="0" baseline="3413" dirty="0" smtClean="0">
                <a:solidFill>
                  <a:srgbClr val="0033CC"/>
                </a:solidFill>
                <a:latin typeface="Calibri"/>
                <a:cs typeface="Calibri"/>
              </a:rPr>
              <a:t>e</a:t>
            </a:r>
            <a:r>
              <a:rPr sz="3600" b="1" spc="9" baseline="3413" dirty="0" smtClean="0">
                <a:solidFill>
                  <a:srgbClr val="0033CC"/>
                </a:solidFill>
                <a:latin typeface="Calibri"/>
                <a:cs typeface="Calibri"/>
              </a:rPr>
              <a:t> </a:t>
            </a:r>
            <a:r>
              <a:rPr sz="3600" b="1" spc="0" baseline="3413" dirty="0" smtClean="0">
                <a:solidFill>
                  <a:srgbClr val="0033CC"/>
                </a:solidFill>
                <a:latin typeface="Calibri"/>
                <a:cs typeface="Calibri"/>
              </a:rPr>
              <a:t>us</a:t>
            </a:r>
            <a:r>
              <a:rPr sz="3600" b="1" spc="-4" baseline="3413" dirty="0" smtClean="0">
                <a:solidFill>
                  <a:srgbClr val="0033CC"/>
                </a:solidFill>
                <a:latin typeface="Calibri"/>
                <a:cs typeface="Calibri"/>
              </a:rPr>
              <a:t>u</a:t>
            </a:r>
            <a:r>
              <a:rPr sz="3600" b="1" spc="0" baseline="3413" dirty="0" smtClean="0">
                <a:solidFill>
                  <a:srgbClr val="0033CC"/>
                </a:solidFill>
                <a:latin typeface="Calibri"/>
                <a:cs typeface="Calibri"/>
              </a:rPr>
              <a:t>al</a:t>
            </a:r>
            <a:r>
              <a:rPr sz="3600" b="1" spc="9" baseline="3413" dirty="0" smtClean="0">
                <a:solidFill>
                  <a:srgbClr val="0033CC"/>
                </a:solidFill>
                <a:latin typeface="Calibri"/>
                <a:cs typeface="Calibri"/>
              </a:rPr>
              <a:t> </a:t>
            </a:r>
            <a:r>
              <a:rPr sz="3600" b="1" spc="0" baseline="3413" dirty="0" smtClean="0">
                <a:solidFill>
                  <a:srgbClr val="0033CC"/>
                </a:solidFill>
                <a:latin typeface="Calibri"/>
                <a:cs typeface="Calibri"/>
              </a:rPr>
              <a:t>dose</a:t>
            </a:r>
            <a:r>
              <a:rPr sz="3600" b="1" spc="-9" baseline="3413" dirty="0" smtClean="0">
                <a:solidFill>
                  <a:srgbClr val="0033CC"/>
                </a:solidFill>
                <a:latin typeface="Calibri"/>
                <a:cs typeface="Calibri"/>
              </a:rPr>
              <a:t> </a:t>
            </a:r>
            <a:r>
              <a:rPr sz="3600" b="1" spc="0" baseline="3413" dirty="0" smtClean="0">
                <a:solidFill>
                  <a:srgbClr val="0033CC"/>
                </a:solidFill>
                <a:latin typeface="Calibri"/>
                <a:cs typeface="Calibri"/>
              </a:rPr>
              <a:t>and i</a:t>
            </a:r>
            <a:r>
              <a:rPr sz="3600" b="1" spc="-9" baseline="3413" dirty="0" smtClean="0">
                <a:solidFill>
                  <a:srgbClr val="0033CC"/>
                </a:solidFill>
                <a:latin typeface="Calibri"/>
                <a:cs typeface="Calibri"/>
              </a:rPr>
              <a:t>n</a:t>
            </a:r>
            <a:r>
              <a:rPr sz="3600" b="1" spc="0" baseline="3413" dirty="0" smtClean="0">
                <a:solidFill>
                  <a:srgbClr val="0033CC"/>
                </a:solidFill>
                <a:latin typeface="Calibri"/>
                <a:cs typeface="Calibri"/>
              </a:rPr>
              <a:t>c</a:t>
            </a:r>
            <a:r>
              <a:rPr sz="3600" b="1" spc="-19" baseline="3413" dirty="0" smtClean="0">
                <a:solidFill>
                  <a:srgbClr val="0033CC"/>
                </a:solidFill>
                <a:latin typeface="Calibri"/>
                <a:cs typeface="Calibri"/>
              </a:rPr>
              <a:t>r</a:t>
            </a:r>
            <a:r>
              <a:rPr sz="3600" b="1" spc="0" baseline="3413" dirty="0" smtClean="0">
                <a:solidFill>
                  <a:srgbClr val="0033CC"/>
                </a:solidFill>
                <a:latin typeface="Calibri"/>
                <a:cs typeface="Calibri"/>
              </a:rPr>
              <a:t>e</a:t>
            </a:r>
            <a:r>
              <a:rPr sz="3600" b="1" spc="4" baseline="3413" dirty="0" smtClean="0">
                <a:solidFill>
                  <a:srgbClr val="0033CC"/>
                </a:solidFill>
                <a:latin typeface="Calibri"/>
                <a:cs typeface="Calibri"/>
              </a:rPr>
              <a:t>a</a:t>
            </a:r>
            <a:r>
              <a:rPr sz="3600" b="1" spc="0" baseline="3413" dirty="0" smtClean="0">
                <a:solidFill>
                  <a:srgbClr val="0033CC"/>
                </a:solidFill>
                <a:latin typeface="Calibri"/>
                <a:cs typeface="Calibri"/>
              </a:rPr>
              <a:t>se the</a:t>
            </a:r>
            <a:r>
              <a:rPr sz="3600" b="1" spc="9" baseline="3413" dirty="0" smtClean="0">
                <a:solidFill>
                  <a:srgbClr val="0033CC"/>
                </a:solidFill>
                <a:latin typeface="Calibri"/>
                <a:cs typeface="Calibri"/>
              </a:rPr>
              <a:t> </a:t>
            </a:r>
            <a:r>
              <a:rPr sz="3600" b="1" spc="0" baseline="3413" dirty="0" smtClean="0">
                <a:solidFill>
                  <a:srgbClr val="0033CC"/>
                </a:solidFill>
                <a:latin typeface="Calibri"/>
                <a:cs typeface="Calibri"/>
              </a:rPr>
              <a:t>dosa</a:t>
            </a:r>
            <a:r>
              <a:rPr sz="3600" b="1" spc="-14" baseline="3413" dirty="0" smtClean="0">
                <a:solidFill>
                  <a:srgbClr val="0033CC"/>
                </a:solidFill>
                <a:latin typeface="Calibri"/>
                <a:cs typeface="Calibri"/>
              </a:rPr>
              <a:t>g</a:t>
            </a:r>
            <a:r>
              <a:rPr sz="3600" b="1" spc="0" baseline="3413" dirty="0" smtClean="0">
                <a:solidFill>
                  <a:srgbClr val="0033CC"/>
                </a:solidFill>
                <a:latin typeface="Calibri"/>
                <a:cs typeface="Calibri"/>
              </a:rPr>
              <a:t>e</a:t>
            </a:r>
            <a:r>
              <a:rPr sz="3600" b="1" spc="-9" baseline="3413" dirty="0" smtClean="0">
                <a:solidFill>
                  <a:srgbClr val="0033CC"/>
                </a:solidFill>
                <a:latin typeface="Calibri"/>
                <a:cs typeface="Calibri"/>
              </a:rPr>
              <a:t> </a:t>
            </a:r>
            <a:r>
              <a:rPr sz="3600" b="1" spc="0" baseline="3413" dirty="0" smtClean="0">
                <a:solidFill>
                  <a:srgbClr val="0033CC"/>
                </a:solidFill>
                <a:latin typeface="Calibri"/>
                <a:cs typeface="Calibri"/>
              </a:rPr>
              <a:t>i</a:t>
            </a:r>
            <a:r>
              <a:rPr sz="3600" b="1" spc="-29" baseline="3413" dirty="0" smtClean="0">
                <a:solidFill>
                  <a:srgbClr val="0033CC"/>
                </a:solidFill>
                <a:latin typeface="Calibri"/>
                <a:cs typeface="Calibri"/>
              </a:rPr>
              <a:t>nt</a:t>
            </a:r>
            <a:r>
              <a:rPr sz="3600" b="1" spc="0" baseline="3413" dirty="0" smtClean="0">
                <a:solidFill>
                  <a:srgbClr val="0033CC"/>
                </a:solidFill>
                <a:latin typeface="Calibri"/>
                <a:cs typeface="Calibri"/>
              </a:rPr>
              <a:t>e</a:t>
            </a:r>
            <a:r>
              <a:rPr sz="3600" b="1" spc="25" baseline="3413" dirty="0" smtClean="0">
                <a:solidFill>
                  <a:srgbClr val="0033CC"/>
                </a:solidFill>
                <a:latin typeface="Calibri"/>
                <a:cs typeface="Calibri"/>
              </a:rPr>
              <a:t>r</a:t>
            </a:r>
            <a:r>
              <a:rPr sz="3600" b="1" spc="-29" baseline="3413" dirty="0" smtClean="0">
                <a:solidFill>
                  <a:srgbClr val="0033CC"/>
                </a:solidFill>
                <a:latin typeface="Calibri"/>
                <a:cs typeface="Calibri"/>
              </a:rPr>
              <a:t>v</a:t>
            </a:r>
            <a:r>
              <a:rPr sz="3600" b="1" spc="0" baseline="3413" dirty="0" smtClean="0">
                <a:solidFill>
                  <a:srgbClr val="0033CC"/>
                </a:solidFill>
                <a:latin typeface="Calibri"/>
                <a:cs typeface="Calibri"/>
              </a:rPr>
              <a:t>al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450594" y="5037599"/>
            <a:ext cx="210718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0"/>
              </a:lnSpc>
              <a:spcBef>
                <a:spcPts val="127"/>
              </a:spcBef>
            </a:pPr>
            <a:r>
              <a:rPr sz="2400" spc="0" dirty="0" smtClean="0">
                <a:solidFill>
                  <a:srgbClr val="0033CC"/>
                </a:solidFill>
                <a:latin typeface="Wingdings"/>
                <a:cs typeface="Wingdings"/>
              </a:rPr>
              <a:t></a:t>
            </a:r>
            <a:endParaRPr sz="2400">
              <a:latin typeface="Wingdings"/>
              <a:cs typeface="Wingdings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1679194" y="5055870"/>
            <a:ext cx="6751345" cy="69590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b="1" spc="0" baseline="3413" dirty="0" smtClean="0">
                <a:solidFill>
                  <a:srgbClr val="0033CC"/>
                </a:solidFill>
                <a:latin typeface="Calibri"/>
                <a:cs typeface="Calibri"/>
              </a:rPr>
              <a:t>Simul</a:t>
            </a:r>
            <a:r>
              <a:rPr sz="3600" b="1" spc="-25" baseline="3413" dirty="0" smtClean="0">
                <a:solidFill>
                  <a:srgbClr val="0033CC"/>
                </a:solidFill>
                <a:latin typeface="Calibri"/>
                <a:cs typeface="Calibri"/>
              </a:rPr>
              <a:t>t</a:t>
            </a:r>
            <a:r>
              <a:rPr sz="3600" b="1" spc="0" baseline="3413" dirty="0" smtClean="0">
                <a:solidFill>
                  <a:srgbClr val="0033CC"/>
                </a:solidFill>
                <a:latin typeface="Calibri"/>
                <a:cs typeface="Calibri"/>
              </a:rPr>
              <a:t>ane</a:t>
            </a:r>
            <a:r>
              <a:rPr sz="3600" b="1" spc="4" baseline="3413" dirty="0" smtClean="0">
                <a:solidFill>
                  <a:srgbClr val="0033CC"/>
                </a:solidFill>
                <a:latin typeface="Calibri"/>
                <a:cs typeface="Calibri"/>
              </a:rPr>
              <a:t>o</a:t>
            </a:r>
            <a:r>
              <a:rPr sz="3600" b="1" spc="0" baseline="3413" dirty="0" smtClean="0">
                <a:solidFill>
                  <a:srgbClr val="0033CC"/>
                </a:solidFill>
                <a:latin typeface="Calibri"/>
                <a:cs typeface="Calibri"/>
              </a:rPr>
              <a:t>usly</a:t>
            </a:r>
            <a:r>
              <a:rPr sz="3600" b="1" spc="-14" baseline="3413" dirty="0" smtClean="0">
                <a:solidFill>
                  <a:srgbClr val="0033CC"/>
                </a:solidFill>
                <a:latin typeface="Calibri"/>
                <a:cs typeface="Calibri"/>
              </a:rPr>
              <a:t> </a:t>
            </a:r>
            <a:r>
              <a:rPr sz="3600" b="1" spc="0" baseline="3413" dirty="0" smtClean="0">
                <a:solidFill>
                  <a:srgbClr val="0033CC"/>
                </a:solidFill>
                <a:latin typeface="Calibri"/>
                <a:cs typeface="Calibri"/>
              </a:rPr>
              <a:t>dec</a:t>
            </a:r>
            <a:r>
              <a:rPr sz="3600" b="1" spc="-19" baseline="3413" dirty="0" smtClean="0">
                <a:solidFill>
                  <a:srgbClr val="0033CC"/>
                </a:solidFill>
                <a:latin typeface="Calibri"/>
                <a:cs typeface="Calibri"/>
              </a:rPr>
              <a:t>r</a:t>
            </a:r>
            <a:r>
              <a:rPr sz="3600" b="1" spc="0" baseline="3413" dirty="0" smtClean="0">
                <a:solidFill>
                  <a:srgbClr val="0033CC"/>
                </a:solidFill>
                <a:latin typeface="Calibri"/>
                <a:cs typeface="Calibri"/>
              </a:rPr>
              <a:t>e</a:t>
            </a:r>
            <a:r>
              <a:rPr sz="3600" b="1" spc="4" baseline="3413" dirty="0" smtClean="0">
                <a:solidFill>
                  <a:srgbClr val="0033CC"/>
                </a:solidFill>
                <a:latin typeface="Calibri"/>
                <a:cs typeface="Calibri"/>
              </a:rPr>
              <a:t>a</a:t>
            </a:r>
            <a:r>
              <a:rPr sz="3600" b="1" spc="0" baseline="3413" dirty="0" smtClean="0">
                <a:solidFill>
                  <a:srgbClr val="0033CC"/>
                </a:solidFill>
                <a:latin typeface="Calibri"/>
                <a:cs typeface="Calibri"/>
              </a:rPr>
              <a:t>se</a:t>
            </a:r>
            <a:r>
              <a:rPr sz="3600" b="1" spc="-9" baseline="3413" dirty="0" smtClean="0">
                <a:solidFill>
                  <a:srgbClr val="0033CC"/>
                </a:solidFill>
                <a:latin typeface="Calibri"/>
                <a:cs typeface="Calibri"/>
              </a:rPr>
              <a:t> </a:t>
            </a:r>
            <a:r>
              <a:rPr sz="3600" b="1" spc="0" baseline="3413" dirty="0" smtClean="0">
                <a:solidFill>
                  <a:srgbClr val="0033CC"/>
                </a:solidFill>
                <a:latin typeface="Calibri"/>
                <a:cs typeface="Calibri"/>
              </a:rPr>
              <a:t>t</a:t>
            </a:r>
            <a:r>
              <a:rPr sz="3600" b="1" spc="-9" baseline="3413" dirty="0" smtClean="0">
                <a:solidFill>
                  <a:srgbClr val="0033CC"/>
                </a:solidFill>
                <a:latin typeface="Calibri"/>
                <a:cs typeface="Calibri"/>
              </a:rPr>
              <a:t>h</a:t>
            </a:r>
            <a:r>
              <a:rPr sz="3600" b="1" spc="0" baseline="3413" dirty="0" smtClean="0">
                <a:solidFill>
                  <a:srgbClr val="0033CC"/>
                </a:solidFill>
                <a:latin typeface="Calibri"/>
                <a:cs typeface="Calibri"/>
              </a:rPr>
              <a:t>e</a:t>
            </a:r>
            <a:r>
              <a:rPr sz="3600" b="1" spc="9" baseline="3413" dirty="0" smtClean="0">
                <a:solidFill>
                  <a:srgbClr val="0033CC"/>
                </a:solidFill>
                <a:latin typeface="Calibri"/>
                <a:cs typeface="Calibri"/>
              </a:rPr>
              <a:t> </a:t>
            </a:r>
            <a:r>
              <a:rPr sz="3600" b="1" spc="0" baseline="3413" dirty="0" smtClean="0">
                <a:solidFill>
                  <a:srgbClr val="0033CC"/>
                </a:solidFill>
                <a:latin typeface="Calibri"/>
                <a:cs typeface="Calibri"/>
              </a:rPr>
              <a:t>dosa</a:t>
            </a:r>
            <a:r>
              <a:rPr sz="3600" b="1" spc="-14" baseline="3413" dirty="0" smtClean="0">
                <a:solidFill>
                  <a:srgbClr val="0033CC"/>
                </a:solidFill>
                <a:latin typeface="Calibri"/>
                <a:cs typeface="Calibri"/>
              </a:rPr>
              <a:t>g</a:t>
            </a:r>
            <a:r>
              <a:rPr sz="3600" b="1" spc="0" baseline="3413" dirty="0" smtClean="0">
                <a:solidFill>
                  <a:srgbClr val="0033CC"/>
                </a:solidFill>
                <a:latin typeface="Calibri"/>
                <a:cs typeface="Calibri"/>
              </a:rPr>
              <a:t>e</a:t>
            </a:r>
            <a:r>
              <a:rPr sz="3600" b="1" spc="-9" baseline="3413" dirty="0" smtClean="0">
                <a:solidFill>
                  <a:srgbClr val="0033CC"/>
                </a:solidFill>
                <a:latin typeface="Calibri"/>
                <a:cs typeface="Calibri"/>
              </a:rPr>
              <a:t> </a:t>
            </a:r>
            <a:r>
              <a:rPr sz="3600" b="1" spc="0" baseline="3413" dirty="0" smtClean="0">
                <a:solidFill>
                  <a:srgbClr val="0033CC"/>
                </a:solidFill>
                <a:latin typeface="Calibri"/>
                <a:cs typeface="Calibri"/>
              </a:rPr>
              <a:t>and p</a:t>
            </a:r>
            <a:r>
              <a:rPr sz="3600" b="1" spc="-29" baseline="3413" dirty="0" smtClean="0">
                <a:solidFill>
                  <a:srgbClr val="0033CC"/>
                </a:solidFill>
                <a:latin typeface="Calibri"/>
                <a:cs typeface="Calibri"/>
              </a:rPr>
              <a:t>r</a:t>
            </a:r>
            <a:r>
              <a:rPr sz="3600" b="1" spc="0" baseline="3413" dirty="0" smtClean="0">
                <a:solidFill>
                  <a:srgbClr val="0033CC"/>
                </a:solidFill>
                <a:latin typeface="Calibri"/>
                <a:cs typeface="Calibri"/>
              </a:rPr>
              <a:t>ol</a:t>
            </a:r>
            <a:r>
              <a:rPr sz="3600" b="1" spc="9" baseline="3413" dirty="0" smtClean="0">
                <a:solidFill>
                  <a:srgbClr val="0033CC"/>
                </a:solidFill>
                <a:latin typeface="Calibri"/>
                <a:cs typeface="Calibri"/>
              </a:rPr>
              <a:t>o</a:t>
            </a:r>
            <a:r>
              <a:rPr sz="3600" b="1" spc="0" baseline="3413" dirty="0" smtClean="0">
                <a:solidFill>
                  <a:srgbClr val="0033CC"/>
                </a:solidFill>
                <a:latin typeface="Calibri"/>
                <a:cs typeface="Calibri"/>
              </a:rPr>
              <a:t>ng</a:t>
            </a:r>
            <a:r>
              <a:rPr sz="3600" b="1" spc="-9" baseline="3413" dirty="0" smtClean="0">
                <a:solidFill>
                  <a:srgbClr val="0033CC"/>
                </a:solidFill>
                <a:latin typeface="Calibri"/>
                <a:cs typeface="Calibri"/>
              </a:rPr>
              <a:t> </a:t>
            </a:r>
            <a:r>
              <a:rPr sz="3600" b="1" spc="0" baseline="3413" dirty="0" smtClean="0">
                <a:solidFill>
                  <a:srgbClr val="0033CC"/>
                </a:solidFill>
                <a:latin typeface="Calibri"/>
                <a:cs typeface="Calibri"/>
              </a:rPr>
              <a:t>t</a:t>
            </a:r>
            <a:r>
              <a:rPr sz="3600" b="1" spc="-9" baseline="3413" dirty="0" smtClean="0">
                <a:solidFill>
                  <a:srgbClr val="0033CC"/>
                </a:solidFill>
                <a:latin typeface="Calibri"/>
                <a:cs typeface="Calibri"/>
              </a:rPr>
              <a:t>h</a:t>
            </a:r>
            <a:r>
              <a:rPr sz="3600" b="1" spc="0" baseline="3413" dirty="0" smtClean="0">
                <a:solidFill>
                  <a:srgbClr val="0033CC"/>
                </a:solidFill>
                <a:latin typeface="Calibri"/>
                <a:cs typeface="Calibri"/>
              </a:rPr>
              <a:t>e</a:t>
            </a:r>
            <a:endParaRPr sz="2400">
              <a:latin typeface="Calibri"/>
              <a:cs typeface="Calibri"/>
            </a:endParaRPr>
          </a:p>
          <a:p>
            <a:pPr marL="12700" marR="45720">
              <a:lnSpc>
                <a:spcPts val="2880"/>
              </a:lnSpc>
              <a:spcBef>
                <a:spcPts val="16"/>
              </a:spcBef>
            </a:pPr>
            <a:r>
              <a:rPr sz="3600" b="1" spc="0" baseline="1137" dirty="0" smtClean="0">
                <a:solidFill>
                  <a:srgbClr val="0033CC"/>
                </a:solidFill>
                <a:latin typeface="Calibri"/>
                <a:cs typeface="Calibri"/>
              </a:rPr>
              <a:t>dosa</a:t>
            </a:r>
            <a:r>
              <a:rPr sz="3600" b="1" spc="-14" baseline="1137" dirty="0" smtClean="0">
                <a:solidFill>
                  <a:srgbClr val="0033CC"/>
                </a:solidFill>
                <a:latin typeface="Calibri"/>
                <a:cs typeface="Calibri"/>
              </a:rPr>
              <a:t>g</a:t>
            </a:r>
            <a:r>
              <a:rPr sz="3600" b="1" spc="0" baseline="1137" dirty="0" smtClean="0">
                <a:solidFill>
                  <a:srgbClr val="0033CC"/>
                </a:solidFill>
                <a:latin typeface="Calibri"/>
                <a:cs typeface="Calibri"/>
              </a:rPr>
              <a:t>e</a:t>
            </a:r>
            <a:r>
              <a:rPr sz="3600" b="1" spc="-24" baseline="1137" dirty="0" smtClean="0">
                <a:solidFill>
                  <a:srgbClr val="0033CC"/>
                </a:solidFill>
                <a:latin typeface="Calibri"/>
                <a:cs typeface="Calibri"/>
              </a:rPr>
              <a:t> </a:t>
            </a:r>
            <a:r>
              <a:rPr sz="3600" b="1" spc="0" baseline="1137" dirty="0" smtClean="0">
                <a:solidFill>
                  <a:srgbClr val="0033CC"/>
                </a:solidFill>
                <a:latin typeface="Calibri"/>
                <a:cs typeface="Calibri"/>
              </a:rPr>
              <a:t>i</a:t>
            </a:r>
            <a:r>
              <a:rPr sz="3600" b="1" spc="-29" baseline="1137" dirty="0" smtClean="0">
                <a:solidFill>
                  <a:srgbClr val="0033CC"/>
                </a:solidFill>
                <a:latin typeface="Calibri"/>
                <a:cs typeface="Calibri"/>
              </a:rPr>
              <a:t>nt</a:t>
            </a:r>
            <a:r>
              <a:rPr sz="3600" b="1" spc="0" baseline="1137" dirty="0" smtClean="0">
                <a:solidFill>
                  <a:srgbClr val="0033CC"/>
                </a:solidFill>
                <a:latin typeface="Calibri"/>
                <a:cs typeface="Calibri"/>
              </a:rPr>
              <a:t>e</a:t>
            </a:r>
            <a:r>
              <a:rPr sz="3600" b="1" spc="25" baseline="1137" dirty="0" smtClean="0">
                <a:solidFill>
                  <a:srgbClr val="0033CC"/>
                </a:solidFill>
                <a:latin typeface="Calibri"/>
                <a:cs typeface="Calibri"/>
              </a:rPr>
              <a:t>r</a:t>
            </a:r>
            <a:r>
              <a:rPr sz="3600" b="1" spc="-29" baseline="1137" dirty="0" smtClean="0">
                <a:solidFill>
                  <a:srgbClr val="0033CC"/>
                </a:solidFill>
                <a:latin typeface="Calibri"/>
                <a:cs typeface="Calibri"/>
              </a:rPr>
              <a:t>v</a:t>
            </a:r>
            <a:r>
              <a:rPr sz="3600" b="1" spc="0" baseline="1137" dirty="0" smtClean="0">
                <a:solidFill>
                  <a:srgbClr val="0033CC"/>
                </a:solidFill>
                <a:latin typeface="Calibri"/>
                <a:cs typeface="Calibri"/>
              </a:rPr>
              <a:t>al</a:t>
            </a:r>
            <a:endParaRPr sz="240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15103988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/>
          <p:nvPr/>
        </p:nvSpPr>
        <p:spPr>
          <a:xfrm>
            <a:off x="878840" y="421665"/>
            <a:ext cx="7273585" cy="15983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13629" algn="ctr">
              <a:lnSpc>
                <a:spcPts val="3365"/>
              </a:lnSpc>
              <a:spcBef>
                <a:spcPts val="168"/>
              </a:spcBef>
            </a:pP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E</a:t>
            </a:r>
            <a:r>
              <a:rPr sz="4800" b="1" spc="-34" baseline="3413" dirty="0" smtClean="0">
                <a:solidFill>
                  <a:srgbClr val="FF0000"/>
                </a:solidFill>
                <a:latin typeface="Calibri"/>
                <a:cs typeface="Calibri"/>
              </a:rPr>
              <a:t>s</a:t>
            </a: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tim</a:t>
            </a:r>
            <a:r>
              <a:rPr sz="4800" b="1" spc="-14" baseline="3413" dirty="0" smtClean="0">
                <a:solidFill>
                  <a:srgbClr val="FF0000"/>
                </a:solidFill>
                <a:latin typeface="Calibri"/>
                <a:cs typeface="Calibri"/>
              </a:rPr>
              <a:t>a</a:t>
            </a: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tion</a:t>
            </a:r>
            <a:r>
              <a:rPr sz="4800" b="1" spc="-54" baseline="3413" dirty="0" smtClean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of drug</a:t>
            </a:r>
            <a:r>
              <a:rPr sz="4800" b="1" spc="-14" baseline="3413" dirty="0" smtClean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dosing</a:t>
            </a:r>
            <a:r>
              <a:rPr sz="4800" b="1" spc="-29" baseline="3413" dirty="0" smtClean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using</a:t>
            </a:r>
            <a:r>
              <a:rPr sz="4800" b="1" spc="-24" baseline="3413" dirty="0" smtClean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c</a:t>
            </a:r>
            <a:r>
              <a:rPr sz="4800" b="1" spc="-34" baseline="3413" dirty="0" smtClean="0">
                <a:solidFill>
                  <a:srgbClr val="FF0000"/>
                </a:solidFill>
                <a:latin typeface="Calibri"/>
                <a:cs typeface="Calibri"/>
              </a:rPr>
              <a:t>r</a:t>
            </a: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e</a:t>
            </a:r>
            <a:r>
              <a:rPr sz="4800" b="1" spc="-29" baseline="3413" dirty="0" smtClean="0">
                <a:solidFill>
                  <a:srgbClr val="FF0000"/>
                </a:solidFill>
                <a:latin typeface="Calibri"/>
                <a:cs typeface="Calibri"/>
              </a:rPr>
              <a:t>a</a:t>
            </a: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tinine</a:t>
            </a:r>
            <a:endParaRPr sz="3200">
              <a:latin typeface="Calibri"/>
              <a:cs typeface="Calibri"/>
            </a:endParaRPr>
          </a:p>
          <a:p>
            <a:pPr marL="2846539" marR="2734076" algn="ctr">
              <a:lnSpc>
                <a:spcPts val="3840"/>
              </a:lnSpc>
              <a:spcBef>
                <a:spcPts val="23"/>
              </a:spcBef>
            </a:pPr>
            <a:r>
              <a:rPr sz="4800" b="1" spc="0" baseline="1706" dirty="0" smtClean="0">
                <a:solidFill>
                  <a:srgbClr val="FF0000"/>
                </a:solidFill>
                <a:latin typeface="Calibri"/>
                <a:cs typeface="Calibri"/>
              </a:rPr>
              <a:t>clea</a:t>
            </a:r>
            <a:r>
              <a:rPr sz="4800" b="1" spc="-64" baseline="1706" dirty="0" smtClean="0">
                <a:solidFill>
                  <a:srgbClr val="FF0000"/>
                </a:solidFill>
                <a:latin typeface="Calibri"/>
                <a:cs typeface="Calibri"/>
              </a:rPr>
              <a:t>r</a:t>
            </a:r>
            <a:r>
              <a:rPr sz="4800" b="1" spc="0" baseline="1706" dirty="0" smtClean="0">
                <a:solidFill>
                  <a:srgbClr val="FF0000"/>
                </a:solidFill>
                <a:latin typeface="Calibri"/>
                <a:cs typeface="Calibri"/>
              </a:rPr>
              <a:t>ance</a:t>
            </a:r>
            <a:endParaRPr sz="3200">
              <a:latin typeface="Calibri"/>
              <a:cs typeface="Calibri"/>
            </a:endParaRPr>
          </a:p>
          <a:p>
            <a:pPr marL="12700" marR="30540">
              <a:lnSpc>
                <a:spcPct val="101725"/>
              </a:lnSpc>
              <a:spcBef>
                <a:spcPts val="2204"/>
              </a:spcBef>
            </a:pPr>
            <a:r>
              <a:rPr sz="2400" spc="0" dirty="0" smtClean="0">
                <a:latin typeface="Calibri"/>
                <a:cs typeface="Calibri"/>
              </a:rPr>
              <a:t>The app</a:t>
            </a:r>
            <a:r>
              <a:rPr sz="2400" spc="-29" dirty="0" smtClean="0">
                <a:latin typeface="Calibri"/>
                <a:cs typeface="Calibri"/>
              </a:rPr>
              <a:t>r</a:t>
            </a:r>
            <a:r>
              <a:rPr sz="2400" spc="0" dirty="0" smtClean="0">
                <a:latin typeface="Calibri"/>
                <a:cs typeface="Calibri"/>
              </a:rPr>
              <a:t>oach</a:t>
            </a:r>
            <a:r>
              <a:rPr sz="2400" spc="-14" dirty="0" smtClean="0">
                <a:latin typeface="Calibri"/>
                <a:cs typeface="Calibri"/>
              </a:rPr>
              <a:t> </a:t>
            </a:r>
            <a:r>
              <a:rPr sz="2400" spc="-4" dirty="0" smtClean="0">
                <a:latin typeface="Calibri"/>
                <a:cs typeface="Calibri"/>
              </a:rPr>
              <a:t>o</a:t>
            </a:r>
            <a:r>
              <a:rPr sz="2400" spc="0" dirty="0" smtClean="0">
                <a:latin typeface="Calibri"/>
                <a:cs typeface="Calibri"/>
              </a:rPr>
              <a:t>f</a:t>
            </a:r>
            <a:r>
              <a:rPr sz="2400" spc="9" dirty="0" smtClean="0">
                <a:latin typeface="Calibri"/>
                <a:cs typeface="Calibri"/>
              </a:rPr>
              <a:t> </a:t>
            </a:r>
            <a:r>
              <a:rPr sz="2400" spc="0" dirty="0" smtClean="0">
                <a:latin typeface="Calibri"/>
                <a:cs typeface="Calibri"/>
              </a:rPr>
              <a:t>do</a:t>
            </a:r>
            <a:r>
              <a:rPr sz="2400" spc="-9" dirty="0" smtClean="0">
                <a:latin typeface="Calibri"/>
                <a:cs typeface="Calibri"/>
              </a:rPr>
              <a:t>s</a:t>
            </a:r>
            <a:r>
              <a:rPr sz="2400" spc="0" dirty="0" smtClean="0">
                <a:latin typeface="Calibri"/>
                <a:cs typeface="Calibri"/>
              </a:rPr>
              <a:t>es modifi</a:t>
            </a:r>
            <a:r>
              <a:rPr sz="2400" spc="-19" dirty="0" smtClean="0">
                <a:latin typeface="Calibri"/>
                <a:cs typeface="Calibri"/>
              </a:rPr>
              <a:t>ca</a:t>
            </a:r>
            <a:r>
              <a:rPr sz="2400" spc="0" dirty="0" smtClean="0">
                <a:latin typeface="Calibri"/>
                <a:cs typeface="Calibri"/>
              </a:rPr>
              <a:t>tion</a:t>
            </a:r>
            <a:r>
              <a:rPr sz="2400" spc="-19" dirty="0" smtClean="0">
                <a:latin typeface="Calibri"/>
                <a:cs typeface="Calibri"/>
              </a:rPr>
              <a:t> </a:t>
            </a:r>
            <a:r>
              <a:rPr sz="2400" spc="0" dirty="0" smtClean="0">
                <a:latin typeface="Calibri"/>
                <a:cs typeface="Calibri"/>
              </a:rPr>
              <a:t>used</a:t>
            </a:r>
            <a:r>
              <a:rPr sz="2400" spc="9" dirty="0" smtClean="0">
                <a:latin typeface="Calibri"/>
                <a:cs typeface="Calibri"/>
              </a:rPr>
              <a:t> </a:t>
            </a:r>
            <a:r>
              <a:rPr sz="2400" spc="0" dirty="0" smtClean="0">
                <a:latin typeface="Calibri"/>
                <a:cs typeface="Calibri"/>
              </a:rPr>
              <a:t>dep</a:t>
            </a:r>
            <a:r>
              <a:rPr sz="2400" spc="4" dirty="0" smtClean="0">
                <a:latin typeface="Calibri"/>
                <a:cs typeface="Calibri"/>
              </a:rPr>
              <a:t>e</a:t>
            </a:r>
            <a:r>
              <a:rPr sz="2400" spc="0" dirty="0" smtClean="0">
                <a:latin typeface="Calibri"/>
                <a:cs typeface="Calibri"/>
              </a:rPr>
              <a:t>nds </a:t>
            </a:r>
            <a:r>
              <a:rPr sz="2400" spc="-4" dirty="0" smtClean="0">
                <a:latin typeface="Calibri"/>
                <a:cs typeface="Calibri"/>
              </a:rPr>
              <a:t>o</a:t>
            </a:r>
            <a:r>
              <a:rPr sz="2400" spc="0" dirty="0" smtClean="0">
                <a:latin typeface="Calibri"/>
                <a:cs typeface="Calibri"/>
              </a:rPr>
              <a:t>n: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5940" y="1671478"/>
            <a:ext cx="177800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5"/>
              </a:lnSpc>
              <a:spcBef>
                <a:spcPts val="127"/>
              </a:spcBef>
            </a:pPr>
            <a:r>
              <a:rPr sz="2400" spc="0" dirty="0" smtClean="0">
                <a:latin typeface="Arial"/>
                <a:cs typeface="Arial"/>
              </a:rPr>
              <a:t>•</a:t>
            </a:r>
            <a:endParaRPr sz="2400">
              <a:latin typeface="Arial"/>
              <a:cs typeface="Aria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993444" y="2549796"/>
            <a:ext cx="5276557" cy="21746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48509">
              <a:lnSpc>
                <a:spcPct val="150000"/>
              </a:lnSpc>
              <a:spcBef>
                <a:spcPts val="134"/>
              </a:spcBef>
            </a:pPr>
            <a:r>
              <a:rPr sz="3600" baseline="2502" dirty="0" smtClean="0">
                <a:solidFill>
                  <a:srgbClr val="0033CC"/>
                </a:solidFill>
                <a:latin typeface="Wingdings"/>
                <a:cs typeface="Wingdings"/>
              </a:rPr>
              <a:t></a:t>
            </a:r>
            <a:r>
              <a:rPr sz="3600" spc="-250" baseline="2415" dirty="0" smtClean="0">
                <a:solidFill>
                  <a:srgbClr val="0033CC"/>
                </a:solidFill>
                <a:latin typeface="Times New Roman"/>
                <a:cs typeface="Times New Roman"/>
              </a:rPr>
              <a:t> </a:t>
            </a:r>
            <a:r>
              <a:rPr sz="3600" i="1" spc="-44" baseline="2275" dirty="0" smtClean="0">
                <a:solidFill>
                  <a:srgbClr val="0033CC"/>
                </a:solidFill>
                <a:latin typeface="Calibri"/>
                <a:cs typeface="Calibri"/>
              </a:rPr>
              <a:t>R</a:t>
            </a:r>
            <a:r>
              <a:rPr sz="3600" i="1" spc="0" baseline="2275" dirty="0" smtClean="0">
                <a:solidFill>
                  <a:srgbClr val="0033CC"/>
                </a:solidFill>
                <a:latin typeface="Calibri"/>
                <a:cs typeface="Calibri"/>
              </a:rPr>
              <a:t>o</a:t>
            </a:r>
            <a:r>
              <a:rPr sz="3600" i="1" spc="4" baseline="2275" dirty="0" smtClean="0">
                <a:solidFill>
                  <a:srgbClr val="0033CC"/>
                </a:solidFill>
                <a:latin typeface="Calibri"/>
                <a:cs typeface="Calibri"/>
              </a:rPr>
              <a:t>u</a:t>
            </a:r>
            <a:r>
              <a:rPr sz="3600" i="1" spc="-25" baseline="2275" dirty="0" smtClean="0">
                <a:solidFill>
                  <a:srgbClr val="0033CC"/>
                </a:solidFill>
                <a:latin typeface="Calibri"/>
                <a:cs typeface="Calibri"/>
              </a:rPr>
              <a:t>t</a:t>
            </a:r>
            <a:r>
              <a:rPr sz="3600" i="1" spc="0" baseline="2275" dirty="0" smtClean="0">
                <a:solidFill>
                  <a:srgbClr val="0033CC"/>
                </a:solidFill>
                <a:latin typeface="Calibri"/>
                <a:cs typeface="Calibri"/>
              </a:rPr>
              <a:t>e</a:t>
            </a:r>
            <a:r>
              <a:rPr sz="3600" i="1" spc="-19" baseline="2275" dirty="0" smtClean="0">
                <a:solidFill>
                  <a:srgbClr val="0033CC"/>
                </a:solidFill>
                <a:latin typeface="Calibri"/>
                <a:cs typeface="Calibri"/>
              </a:rPr>
              <a:t> </a:t>
            </a:r>
            <a:r>
              <a:rPr sz="3600" i="1" spc="4" baseline="2275" dirty="0" smtClean="0">
                <a:solidFill>
                  <a:srgbClr val="0033CC"/>
                </a:solidFill>
                <a:latin typeface="Calibri"/>
                <a:cs typeface="Calibri"/>
              </a:rPr>
              <a:t>o</a:t>
            </a:r>
            <a:r>
              <a:rPr sz="3600" i="1" spc="0" baseline="2275" dirty="0" smtClean="0">
                <a:solidFill>
                  <a:srgbClr val="0033CC"/>
                </a:solidFill>
                <a:latin typeface="Calibri"/>
                <a:cs typeface="Calibri"/>
              </a:rPr>
              <a:t>f admini</a:t>
            </a:r>
            <a:r>
              <a:rPr sz="3600" i="1" spc="-14" baseline="2275" dirty="0" smtClean="0">
                <a:solidFill>
                  <a:srgbClr val="0033CC"/>
                </a:solidFill>
                <a:latin typeface="Calibri"/>
                <a:cs typeface="Calibri"/>
              </a:rPr>
              <a:t>s</a:t>
            </a:r>
            <a:r>
              <a:rPr sz="3600" i="1" spc="0" baseline="2275" dirty="0" smtClean="0">
                <a:solidFill>
                  <a:srgbClr val="0033CC"/>
                </a:solidFill>
                <a:latin typeface="Calibri"/>
                <a:cs typeface="Calibri"/>
              </a:rPr>
              <a:t>tr</a:t>
            </a:r>
            <a:r>
              <a:rPr sz="3600" i="1" spc="4" baseline="2275" dirty="0" smtClean="0">
                <a:solidFill>
                  <a:srgbClr val="0033CC"/>
                </a:solidFill>
                <a:latin typeface="Calibri"/>
                <a:cs typeface="Calibri"/>
              </a:rPr>
              <a:t>a</a:t>
            </a:r>
            <a:r>
              <a:rPr sz="3600" i="1" spc="0" baseline="2275" dirty="0" smtClean="0">
                <a:solidFill>
                  <a:srgbClr val="0033CC"/>
                </a:solidFill>
                <a:latin typeface="Calibri"/>
                <a:cs typeface="Calibri"/>
              </a:rPr>
              <a:t>tion</a:t>
            </a:r>
            <a:endParaRPr sz="2400" dirty="0">
              <a:latin typeface="Calibri"/>
              <a:cs typeface="Calibri"/>
            </a:endParaRPr>
          </a:p>
          <a:p>
            <a:pPr marL="12700" marR="48509">
              <a:lnSpc>
                <a:spcPct val="150000"/>
              </a:lnSpc>
              <a:spcBef>
                <a:spcPts val="391"/>
              </a:spcBef>
            </a:pPr>
            <a:r>
              <a:rPr sz="2400" dirty="0" smtClean="0">
                <a:solidFill>
                  <a:srgbClr val="0033CC"/>
                </a:solidFill>
                <a:latin typeface="Wingdings"/>
                <a:cs typeface="Wingdings"/>
              </a:rPr>
              <a:t></a:t>
            </a:r>
            <a:r>
              <a:rPr sz="2400" spc="-250" dirty="0" smtClean="0">
                <a:solidFill>
                  <a:srgbClr val="0033CC"/>
                </a:solidFill>
                <a:latin typeface="Times New Roman"/>
                <a:cs typeface="Times New Roman"/>
              </a:rPr>
              <a:t> </a:t>
            </a:r>
            <a:r>
              <a:rPr sz="2400" i="1" spc="0" dirty="0" smtClean="0">
                <a:solidFill>
                  <a:srgbClr val="0033CC"/>
                </a:solidFill>
                <a:latin typeface="Calibri"/>
                <a:cs typeface="Calibri"/>
              </a:rPr>
              <a:t>Do</a:t>
            </a:r>
            <a:r>
              <a:rPr sz="2400" i="1" spc="4" dirty="0" smtClean="0">
                <a:solidFill>
                  <a:srgbClr val="0033CC"/>
                </a:solidFill>
                <a:latin typeface="Calibri"/>
                <a:cs typeface="Calibri"/>
              </a:rPr>
              <a:t>s</a:t>
            </a:r>
            <a:r>
              <a:rPr sz="2400" i="1" spc="0" dirty="0" smtClean="0">
                <a:solidFill>
                  <a:srgbClr val="0033CC"/>
                </a:solidFill>
                <a:latin typeface="Calibri"/>
                <a:cs typeface="Calibri"/>
              </a:rPr>
              <a:t>age </a:t>
            </a:r>
            <a:r>
              <a:rPr sz="2400" i="1" spc="-25" dirty="0" smtClean="0">
                <a:solidFill>
                  <a:srgbClr val="0033CC"/>
                </a:solidFill>
                <a:latin typeface="Calibri"/>
                <a:cs typeface="Calibri"/>
              </a:rPr>
              <a:t>f</a:t>
            </a:r>
            <a:r>
              <a:rPr sz="2400" i="1" spc="0" dirty="0" smtClean="0">
                <a:solidFill>
                  <a:srgbClr val="0033CC"/>
                </a:solidFill>
                <a:latin typeface="Calibri"/>
                <a:cs typeface="Calibri"/>
              </a:rPr>
              <a:t>o</a:t>
            </a:r>
            <a:r>
              <a:rPr sz="2400" i="1" spc="4" dirty="0" smtClean="0">
                <a:solidFill>
                  <a:srgbClr val="0033CC"/>
                </a:solidFill>
                <a:latin typeface="Calibri"/>
                <a:cs typeface="Calibri"/>
              </a:rPr>
              <a:t>r</a:t>
            </a:r>
            <a:r>
              <a:rPr sz="2400" i="1" spc="0" dirty="0" smtClean="0">
                <a:solidFill>
                  <a:srgbClr val="0033CC"/>
                </a:solidFill>
                <a:latin typeface="Calibri"/>
                <a:cs typeface="Calibri"/>
              </a:rPr>
              <a:t>ms available</a:t>
            </a:r>
            <a:endParaRPr sz="2400" dirty="0">
              <a:latin typeface="Calibri"/>
              <a:cs typeface="Calibri"/>
            </a:endParaRPr>
          </a:p>
          <a:p>
            <a:pPr marL="12700">
              <a:lnSpc>
                <a:spcPct val="150000"/>
              </a:lnSpc>
              <a:spcBef>
                <a:spcPts val="528"/>
              </a:spcBef>
            </a:pPr>
            <a:r>
              <a:rPr sz="2400" dirty="0" smtClean="0">
                <a:solidFill>
                  <a:srgbClr val="0033CC"/>
                </a:solidFill>
                <a:latin typeface="Wingdings"/>
                <a:cs typeface="Wingdings"/>
              </a:rPr>
              <a:t></a:t>
            </a:r>
            <a:r>
              <a:rPr sz="2400" spc="-250" dirty="0" smtClean="0">
                <a:solidFill>
                  <a:srgbClr val="0033CC"/>
                </a:solidFill>
                <a:latin typeface="Times New Roman"/>
                <a:cs typeface="Times New Roman"/>
              </a:rPr>
              <a:t> </a:t>
            </a:r>
            <a:r>
              <a:rPr sz="2400" i="1" spc="0" dirty="0" smtClean="0">
                <a:solidFill>
                  <a:srgbClr val="0033CC"/>
                </a:solidFill>
                <a:latin typeface="Calibri"/>
                <a:cs typeface="Calibri"/>
              </a:rPr>
              <a:t>Pharma</a:t>
            </a:r>
            <a:r>
              <a:rPr sz="2400" i="1" spc="-29" dirty="0" smtClean="0">
                <a:solidFill>
                  <a:srgbClr val="0033CC"/>
                </a:solidFill>
                <a:latin typeface="Calibri"/>
                <a:cs typeface="Calibri"/>
              </a:rPr>
              <a:t>c</a:t>
            </a:r>
            <a:r>
              <a:rPr sz="2400" i="1" spc="0" dirty="0" smtClean="0">
                <a:solidFill>
                  <a:srgbClr val="0033CC"/>
                </a:solidFill>
                <a:latin typeface="Calibri"/>
                <a:cs typeface="Calibri"/>
              </a:rPr>
              <a:t>odynamic</a:t>
            </a:r>
            <a:r>
              <a:rPr sz="2400" i="1" spc="14" dirty="0" smtClean="0">
                <a:solidFill>
                  <a:srgbClr val="0033CC"/>
                </a:solidFill>
                <a:latin typeface="Calibri"/>
                <a:cs typeface="Calibri"/>
              </a:rPr>
              <a:t> </a:t>
            </a:r>
            <a:r>
              <a:rPr sz="2400" i="1" spc="0" dirty="0" smtClean="0">
                <a:solidFill>
                  <a:srgbClr val="0033CC"/>
                </a:solidFill>
                <a:latin typeface="Calibri"/>
                <a:cs typeface="Calibri"/>
              </a:rPr>
              <a:t>r</a:t>
            </a:r>
            <a:r>
              <a:rPr sz="2400" i="1" spc="4" dirty="0" smtClean="0">
                <a:solidFill>
                  <a:srgbClr val="0033CC"/>
                </a:solidFill>
                <a:latin typeface="Calibri"/>
                <a:cs typeface="Calibri"/>
              </a:rPr>
              <a:t>e</a:t>
            </a:r>
            <a:r>
              <a:rPr sz="2400" i="1" spc="0" dirty="0" smtClean="0">
                <a:solidFill>
                  <a:srgbClr val="0033CC"/>
                </a:solidFill>
                <a:latin typeface="Calibri"/>
                <a:cs typeface="Calibri"/>
              </a:rPr>
              <a:t>spo</a:t>
            </a:r>
            <a:r>
              <a:rPr sz="2400" i="1" spc="4" dirty="0" smtClean="0">
                <a:solidFill>
                  <a:srgbClr val="0033CC"/>
                </a:solidFill>
                <a:latin typeface="Calibri"/>
                <a:cs typeface="Calibri"/>
              </a:rPr>
              <a:t>n</a:t>
            </a:r>
            <a:r>
              <a:rPr sz="2400" i="1" spc="0" dirty="0" smtClean="0">
                <a:solidFill>
                  <a:srgbClr val="0033CC"/>
                </a:solidFill>
                <a:latin typeface="Calibri"/>
                <a:cs typeface="Calibri"/>
              </a:rPr>
              <a:t>se </a:t>
            </a:r>
            <a:r>
              <a:rPr sz="2400" i="1" spc="-25" dirty="0" smtClean="0">
                <a:solidFill>
                  <a:srgbClr val="0033CC"/>
                </a:solidFill>
                <a:latin typeface="Calibri"/>
                <a:cs typeface="Calibri"/>
              </a:rPr>
              <a:t>t</a:t>
            </a:r>
            <a:r>
              <a:rPr sz="2400" i="1" spc="0" dirty="0" smtClean="0">
                <a:solidFill>
                  <a:srgbClr val="0033CC"/>
                </a:solidFill>
                <a:latin typeface="Calibri"/>
                <a:cs typeface="Calibri"/>
              </a:rPr>
              <a:t>o the</a:t>
            </a:r>
            <a:r>
              <a:rPr sz="2400" i="1" spc="-9" dirty="0" smtClean="0">
                <a:solidFill>
                  <a:srgbClr val="0033CC"/>
                </a:solidFill>
                <a:latin typeface="Calibri"/>
                <a:cs typeface="Calibri"/>
              </a:rPr>
              <a:t> </a:t>
            </a:r>
            <a:r>
              <a:rPr sz="2400" i="1" spc="0" dirty="0" smtClean="0">
                <a:solidFill>
                  <a:srgbClr val="0033CC"/>
                </a:solidFill>
                <a:latin typeface="Calibri"/>
                <a:cs typeface="Calibri"/>
              </a:rPr>
              <a:t>drug</a:t>
            </a:r>
            <a:endParaRPr sz="2400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00051091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object 24"/>
          <p:cNvSpPr txBox="1"/>
          <p:nvPr/>
        </p:nvSpPr>
        <p:spPr>
          <a:xfrm>
            <a:off x="878840" y="421665"/>
            <a:ext cx="7772975" cy="233029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13629" marR="499390" algn="ctr">
              <a:lnSpc>
                <a:spcPts val="3365"/>
              </a:lnSpc>
              <a:spcBef>
                <a:spcPts val="168"/>
              </a:spcBef>
            </a:pP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E</a:t>
            </a:r>
            <a:r>
              <a:rPr sz="4800" b="1" spc="-34" baseline="3413" dirty="0" smtClean="0">
                <a:solidFill>
                  <a:srgbClr val="FF0000"/>
                </a:solidFill>
                <a:latin typeface="Calibri"/>
                <a:cs typeface="Calibri"/>
              </a:rPr>
              <a:t>s</a:t>
            </a: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tim</a:t>
            </a:r>
            <a:r>
              <a:rPr sz="4800" b="1" spc="-14" baseline="3413" dirty="0" smtClean="0">
                <a:solidFill>
                  <a:srgbClr val="FF0000"/>
                </a:solidFill>
                <a:latin typeface="Calibri"/>
                <a:cs typeface="Calibri"/>
              </a:rPr>
              <a:t>a</a:t>
            </a: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tion</a:t>
            </a:r>
            <a:r>
              <a:rPr sz="4800" b="1" spc="-54" baseline="3413" dirty="0" smtClean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of drug</a:t>
            </a:r>
            <a:r>
              <a:rPr sz="4800" b="1" spc="-14" baseline="3413" dirty="0" smtClean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dosing</a:t>
            </a:r>
            <a:r>
              <a:rPr sz="4800" b="1" spc="-29" baseline="3413" dirty="0" smtClean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using</a:t>
            </a:r>
            <a:r>
              <a:rPr sz="4800" b="1" spc="-24" baseline="3413" dirty="0" smtClean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c</a:t>
            </a:r>
            <a:r>
              <a:rPr sz="4800" b="1" spc="-34" baseline="3413" dirty="0" smtClean="0">
                <a:solidFill>
                  <a:srgbClr val="FF0000"/>
                </a:solidFill>
                <a:latin typeface="Calibri"/>
                <a:cs typeface="Calibri"/>
              </a:rPr>
              <a:t>r</a:t>
            </a: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e</a:t>
            </a:r>
            <a:r>
              <a:rPr sz="4800" b="1" spc="-29" baseline="3413" dirty="0" smtClean="0">
                <a:solidFill>
                  <a:srgbClr val="FF0000"/>
                </a:solidFill>
                <a:latin typeface="Calibri"/>
                <a:cs typeface="Calibri"/>
              </a:rPr>
              <a:t>a</a:t>
            </a: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tinine</a:t>
            </a:r>
            <a:endParaRPr sz="3200" dirty="0">
              <a:latin typeface="Calibri"/>
              <a:cs typeface="Calibri"/>
            </a:endParaRPr>
          </a:p>
          <a:p>
            <a:pPr marL="2846539" marR="3233466" algn="ctr">
              <a:lnSpc>
                <a:spcPts val="3840"/>
              </a:lnSpc>
              <a:spcBef>
                <a:spcPts val="23"/>
              </a:spcBef>
            </a:pPr>
            <a:r>
              <a:rPr sz="4800" b="1" spc="0" baseline="1706" dirty="0" smtClean="0">
                <a:solidFill>
                  <a:srgbClr val="FF0000"/>
                </a:solidFill>
                <a:latin typeface="Calibri"/>
                <a:cs typeface="Calibri"/>
              </a:rPr>
              <a:t>clea</a:t>
            </a:r>
            <a:r>
              <a:rPr sz="4800" b="1" spc="-64" baseline="1706" dirty="0" smtClean="0">
                <a:solidFill>
                  <a:srgbClr val="FF0000"/>
                </a:solidFill>
                <a:latin typeface="Calibri"/>
                <a:cs typeface="Calibri"/>
              </a:rPr>
              <a:t>r</a:t>
            </a:r>
            <a:r>
              <a:rPr sz="4800" b="1" spc="0" baseline="1706" dirty="0" smtClean="0">
                <a:solidFill>
                  <a:srgbClr val="FF0000"/>
                </a:solidFill>
                <a:latin typeface="Calibri"/>
                <a:cs typeface="Calibri"/>
              </a:rPr>
              <a:t>ance</a:t>
            </a:r>
            <a:endParaRPr sz="3200" dirty="0">
              <a:latin typeface="Calibri"/>
              <a:cs typeface="Calibri"/>
            </a:endParaRPr>
          </a:p>
          <a:p>
            <a:pPr marL="12700" algn="just">
              <a:lnSpc>
                <a:spcPct val="100097"/>
              </a:lnSpc>
              <a:spcBef>
                <a:spcPts val="2241"/>
              </a:spcBef>
            </a:pPr>
            <a:r>
              <a:rPr sz="2400" spc="-34" dirty="0" smtClean="0">
                <a:latin typeface="Calibri"/>
                <a:cs typeface="Calibri"/>
              </a:rPr>
              <a:t>F</a:t>
            </a:r>
            <a:r>
              <a:rPr sz="2400" spc="0" dirty="0" smtClean="0">
                <a:latin typeface="Calibri"/>
                <a:cs typeface="Calibri"/>
              </a:rPr>
              <a:t>or </a:t>
            </a:r>
            <a:r>
              <a:rPr sz="2400" spc="-29" dirty="0" smtClean="0">
                <a:latin typeface="Calibri"/>
                <a:cs typeface="Calibri"/>
              </a:rPr>
              <a:t>e</a:t>
            </a:r>
            <a:r>
              <a:rPr sz="2400" spc="-44" dirty="0" smtClean="0">
                <a:latin typeface="Calibri"/>
                <a:cs typeface="Calibri"/>
              </a:rPr>
              <a:t>x</a:t>
            </a:r>
            <a:r>
              <a:rPr sz="2400" spc="0" dirty="0" smtClean="0">
                <a:latin typeface="Calibri"/>
                <a:cs typeface="Calibri"/>
              </a:rPr>
              <a:t>ample,</a:t>
            </a:r>
            <a:r>
              <a:rPr sz="2400" spc="4" dirty="0" smtClean="0">
                <a:latin typeface="Calibri"/>
                <a:cs typeface="Calibri"/>
              </a:rPr>
              <a:t> </a:t>
            </a:r>
            <a:r>
              <a:rPr sz="2400" spc="0" dirty="0" smtClean="0">
                <a:latin typeface="Calibri"/>
                <a:cs typeface="Calibri"/>
              </a:rPr>
              <a:t>if</a:t>
            </a:r>
            <a:r>
              <a:rPr sz="2400" spc="4" dirty="0" smtClean="0">
                <a:latin typeface="Calibri"/>
                <a:cs typeface="Calibri"/>
              </a:rPr>
              <a:t> </a:t>
            </a:r>
            <a:r>
              <a:rPr sz="2400" spc="0" dirty="0" smtClean="0">
                <a:latin typeface="Calibri"/>
                <a:cs typeface="Calibri"/>
              </a:rPr>
              <a:t>the</a:t>
            </a:r>
            <a:r>
              <a:rPr sz="2400" spc="9" dirty="0" smtClean="0">
                <a:latin typeface="Calibri"/>
                <a:cs typeface="Calibri"/>
              </a:rPr>
              <a:t> </a:t>
            </a:r>
            <a:r>
              <a:rPr sz="2400" spc="0" dirty="0" smtClean="0">
                <a:latin typeface="Calibri"/>
                <a:cs typeface="Calibri"/>
              </a:rPr>
              <a:t>drug</a:t>
            </a:r>
            <a:r>
              <a:rPr sz="2400" spc="14" dirty="0" smtClean="0">
                <a:latin typeface="Calibri"/>
                <a:cs typeface="Calibri"/>
              </a:rPr>
              <a:t> </a:t>
            </a:r>
            <a:r>
              <a:rPr sz="2400" spc="0" dirty="0" smtClean="0">
                <a:latin typeface="Calibri"/>
                <a:cs typeface="Calibri"/>
              </a:rPr>
              <a:t>is p</a:t>
            </a:r>
            <a:r>
              <a:rPr sz="2400" spc="-34" dirty="0" smtClean="0">
                <a:latin typeface="Calibri"/>
                <a:cs typeface="Calibri"/>
              </a:rPr>
              <a:t>r</a:t>
            </a:r>
            <a:r>
              <a:rPr sz="2400" spc="0" dirty="0" smtClean="0">
                <a:latin typeface="Calibri"/>
                <a:cs typeface="Calibri"/>
              </a:rPr>
              <a:t>esc</a:t>
            </a:r>
            <a:r>
              <a:rPr sz="2400" spc="9" dirty="0" smtClean="0">
                <a:latin typeface="Calibri"/>
                <a:cs typeface="Calibri"/>
              </a:rPr>
              <a:t>r</a:t>
            </a:r>
            <a:r>
              <a:rPr sz="2400" spc="0" dirty="0" smtClean="0">
                <a:latin typeface="Calibri"/>
                <a:cs typeface="Calibri"/>
              </a:rPr>
              <a:t>ibed</a:t>
            </a:r>
            <a:r>
              <a:rPr sz="2400" spc="9" dirty="0" smtClean="0">
                <a:latin typeface="Calibri"/>
                <a:cs typeface="Calibri"/>
              </a:rPr>
              <a:t> </a:t>
            </a:r>
            <a:r>
              <a:rPr sz="2400" spc="0" dirty="0" smtClean="0">
                <a:solidFill>
                  <a:srgbClr val="0033CC"/>
                </a:solidFill>
                <a:latin typeface="Calibri"/>
                <a:cs typeface="Calibri"/>
              </a:rPr>
              <a:t>o</a:t>
            </a:r>
            <a:r>
              <a:rPr sz="2400" spc="-50" dirty="0" smtClean="0">
                <a:solidFill>
                  <a:srgbClr val="0033CC"/>
                </a:solidFill>
                <a:latin typeface="Calibri"/>
                <a:cs typeface="Calibri"/>
              </a:rPr>
              <a:t>r</a:t>
            </a:r>
            <a:r>
              <a:rPr sz="2400" spc="0" dirty="0" smtClean="0">
                <a:solidFill>
                  <a:srgbClr val="0033CC"/>
                </a:solidFill>
                <a:latin typeface="Calibri"/>
                <a:cs typeface="Calibri"/>
              </a:rPr>
              <a:t>ally</a:t>
            </a:r>
            <a:r>
              <a:rPr sz="2400" spc="14" dirty="0" smtClean="0">
                <a:solidFill>
                  <a:srgbClr val="0033CC"/>
                </a:solidFill>
                <a:latin typeface="Calibri"/>
                <a:cs typeface="Calibri"/>
              </a:rPr>
              <a:t> </a:t>
            </a:r>
            <a:r>
              <a:rPr sz="2400" spc="0" dirty="0" smtClean="0">
                <a:latin typeface="Calibri"/>
                <a:cs typeface="Calibri"/>
              </a:rPr>
              <a:t>and</a:t>
            </a:r>
            <a:r>
              <a:rPr sz="2400" spc="4" dirty="0" smtClean="0">
                <a:latin typeface="Calibri"/>
                <a:cs typeface="Calibri"/>
              </a:rPr>
              <a:t> </a:t>
            </a:r>
            <a:r>
              <a:rPr sz="2400" spc="0" dirty="0" smtClean="0">
                <a:latin typeface="Calibri"/>
                <a:cs typeface="Calibri"/>
              </a:rPr>
              <a:t>only</a:t>
            </a:r>
            <a:r>
              <a:rPr sz="2400" spc="4" dirty="0" smtClean="0">
                <a:latin typeface="Calibri"/>
                <a:cs typeface="Calibri"/>
              </a:rPr>
              <a:t> </a:t>
            </a:r>
            <a:r>
              <a:rPr sz="2400" spc="0" dirty="0" smtClean="0">
                <a:latin typeface="Calibri"/>
                <a:cs typeface="Calibri"/>
              </a:rPr>
              <a:t>a</a:t>
            </a:r>
            <a:r>
              <a:rPr sz="2400" spc="4" dirty="0" smtClean="0">
                <a:latin typeface="Calibri"/>
                <a:cs typeface="Calibri"/>
              </a:rPr>
              <a:t> </a:t>
            </a:r>
            <a:r>
              <a:rPr sz="2400" spc="0" dirty="0" smtClean="0">
                <a:latin typeface="Calibri"/>
                <a:cs typeface="Calibri"/>
              </a:rPr>
              <a:t>lim</a:t>
            </a:r>
            <a:r>
              <a:rPr sz="2400" spc="-4" dirty="0" smtClean="0">
                <a:latin typeface="Calibri"/>
                <a:cs typeface="Calibri"/>
              </a:rPr>
              <a:t>i</a:t>
            </a:r>
            <a:r>
              <a:rPr sz="2400" spc="-25" dirty="0" smtClean="0">
                <a:latin typeface="Calibri"/>
                <a:cs typeface="Calibri"/>
              </a:rPr>
              <a:t>t</a:t>
            </a:r>
            <a:r>
              <a:rPr sz="2400" spc="0" dirty="0" smtClean="0">
                <a:latin typeface="Calibri"/>
                <a:cs typeface="Calibri"/>
              </a:rPr>
              <a:t>ed numb</a:t>
            </a:r>
            <a:r>
              <a:rPr sz="2400" spc="4" dirty="0" smtClean="0">
                <a:latin typeface="Calibri"/>
                <a:cs typeface="Calibri"/>
              </a:rPr>
              <a:t>e</a:t>
            </a:r>
            <a:r>
              <a:rPr sz="2400" spc="0" dirty="0" smtClean="0">
                <a:latin typeface="Calibri"/>
                <a:cs typeface="Calibri"/>
              </a:rPr>
              <a:t>r</a:t>
            </a:r>
            <a:r>
              <a:rPr sz="2400" spc="9" dirty="0" smtClean="0">
                <a:latin typeface="Calibri"/>
                <a:cs typeface="Calibri"/>
              </a:rPr>
              <a:t> </a:t>
            </a:r>
            <a:r>
              <a:rPr sz="2400" spc="-4" dirty="0" smtClean="0">
                <a:latin typeface="Calibri"/>
                <a:cs typeface="Calibri"/>
              </a:rPr>
              <a:t>o</a:t>
            </a:r>
            <a:r>
              <a:rPr sz="2400" spc="0" dirty="0" smtClean="0">
                <a:latin typeface="Calibri"/>
                <a:cs typeface="Calibri"/>
              </a:rPr>
              <a:t>f</a:t>
            </a:r>
            <a:r>
              <a:rPr sz="2400" spc="9" dirty="0" smtClean="0">
                <a:latin typeface="Calibri"/>
                <a:cs typeface="Calibri"/>
              </a:rPr>
              <a:t> </a:t>
            </a:r>
            <a:r>
              <a:rPr sz="2400" spc="0" dirty="0" smtClean="0">
                <a:latin typeface="Calibri"/>
                <a:cs typeface="Calibri"/>
              </a:rPr>
              <a:t>so</a:t>
            </a:r>
            <a:r>
              <a:rPr sz="2400" spc="-4" dirty="0" smtClean="0">
                <a:latin typeface="Calibri"/>
                <a:cs typeface="Calibri"/>
              </a:rPr>
              <a:t>l</a:t>
            </a:r>
            <a:r>
              <a:rPr sz="2400" spc="0" dirty="0" smtClean="0">
                <a:latin typeface="Calibri"/>
                <a:cs typeface="Calibri"/>
              </a:rPr>
              <a:t>id</a:t>
            </a:r>
            <a:r>
              <a:rPr sz="2400" spc="4" dirty="0" smtClean="0">
                <a:latin typeface="Calibri"/>
                <a:cs typeface="Calibri"/>
              </a:rPr>
              <a:t> </a:t>
            </a:r>
            <a:r>
              <a:rPr sz="2400" spc="0" dirty="0" smtClean="0">
                <a:latin typeface="Calibri"/>
                <a:cs typeface="Calibri"/>
              </a:rPr>
              <a:t>do</a:t>
            </a:r>
            <a:r>
              <a:rPr sz="2400" spc="-9" dirty="0" smtClean="0">
                <a:latin typeface="Calibri"/>
                <a:cs typeface="Calibri"/>
              </a:rPr>
              <a:t>s</a:t>
            </a:r>
            <a:r>
              <a:rPr sz="2400" spc="0" dirty="0" smtClean="0">
                <a:latin typeface="Calibri"/>
                <a:cs typeface="Calibri"/>
              </a:rPr>
              <a:t>a</a:t>
            </a:r>
            <a:r>
              <a:rPr sz="2400" spc="-9" dirty="0" smtClean="0">
                <a:latin typeface="Calibri"/>
                <a:cs typeface="Calibri"/>
              </a:rPr>
              <a:t>g</a:t>
            </a:r>
            <a:r>
              <a:rPr sz="2400" spc="0" dirty="0" smtClean="0">
                <a:latin typeface="Calibri"/>
                <a:cs typeface="Calibri"/>
              </a:rPr>
              <a:t>e</a:t>
            </a:r>
            <a:r>
              <a:rPr sz="2400" spc="4" dirty="0" smtClean="0">
                <a:latin typeface="Calibri"/>
                <a:cs typeface="Calibri"/>
              </a:rPr>
              <a:t> </a:t>
            </a:r>
            <a:r>
              <a:rPr sz="2400" spc="-50" dirty="0" smtClean="0">
                <a:latin typeface="Calibri"/>
                <a:cs typeface="Calibri"/>
              </a:rPr>
              <a:t>f</a:t>
            </a:r>
            <a:r>
              <a:rPr sz="2400" spc="0" dirty="0" smtClean="0">
                <a:latin typeface="Calibri"/>
                <a:cs typeface="Calibri"/>
              </a:rPr>
              <a:t>orms a</a:t>
            </a:r>
            <a:r>
              <a:rPr sz="2400" spc="-29" dirty="0" smtClean="0">
                <a:latin typeface="Calibri"/>
                <a:cs typeface="Calibri"/>
              </a:rPr>
              <a:t>r</a:t>
            </a:r>
            <a:r>
              <a:rPr sz="2400" spc="0" dirty="0" smtClean="0">
                <a:latin typeface="Calibri"/>
                <a:cs typeface="Calibri"/>
              </a:rPr>
              <a:t>e</a:t>
            </a:r>
            <a:r>
              <a:rPr sz="2400" spc="4" dirty="0" smtClean="0">
                <a:latin typeface="Calibri"/>
                <a:cs typeface="Calibri"/>
              </a:rPr>
              <a:t> </a:t>
            </a:r>
            <a:r>
              <a:rPr sz="2400" spc="-34" dirty="0" smtClean="0">
                <a:latin typeface="Calibri"/>
                <a:cs typeface="Calibri"/>
              </a:rPr>
              <a:t>a</a:t>
            </a:r>
            <a:r>
              <a:rPr sz="2400" spc="-39" dirty="0" smtClean="0">
                <a:latin typeface="Calibri"/>
                <a:cs typeface="Calibri"/>
              </a:rPr>
              <a:t>v</a:t>
            </a:r>
            <a:r>
              <a:rPr sz="2400" spc="0" dirty="0" smtClean="0">
                <a:latin typeface="Calibri"/>
                <a:cs typeface="Calibri"/>
              </a:rPr>
              <a:t>ailabl</a:t>
            </a:r>
            <a:r>
              <a:rPr sz="2400" spc="9" dirty="0" smtClean="0">
                <a:latin typeface="Calibri"/>
                <a:cs typeface="Calibri"/>
              </a:rPr>
              <a:t>e</a:t>
            </a:r>
            <a:r>
              <a:rPr sz="2400" spc="0" dirty="0" smtClean="0">
                <a:latin typeface="Calibri"/>
                <a:cs typeface="Calibri"/>
              </a:rPr>
              <a:t>,</a:t>
            </a:r>
            <a:r>
              <a:rPr sz="2400" spc="4" dirty="0" smtClean="0">
                <a:latin typeface="Calibri"/>
                <a:cs typeface="Calibri"/>
              </a:rPr>
              <a:t> </a:t>
            </a:r>
            <a:r>
              <a:rPr sz="2400" spc="0" dirty="0" smtClean="0">
                <a:latin typeface="Calibri"/>
                <a:cs typeface="Calibri"/>
              </a:rPr>
              <a:t>one will</a:t>
            </a:r>
            <a:r>
              <a:rPr sz="2400" spc="4" dirty="0" smtClean="0">
                <a:latin typeface="Calibri"/>
                <a:cs typeface="Calibri"/>
              </a:rPr>
              <a:t> </a:t>
            </a:r>
            <a:r>
              <a:rPr sz="2400" spc="0" dirty="0" smtClean="0">
                <a:latin typeface="Calibri"/>
                <a:cs typeface="Calibri"/>
              </a:rPr>
              <a:t>usually admini</a:t>
            </a:r>
            <a:r>
              <a:rPr sz="2400" spc="-19" dirty="0" smtClean="0">
                <a:latin typeface="Calibri"/>
                <a:cs typeface="Calibri"/>
              </a:rPr>
              <a:t>s</a:t>
            </a:r>
            <a:r>
              <a:rPr sz="2400" spc="-25" dirty="0" smtClean="0">
                <a:latin typeface="Calibri"/>
                <a:cs typeface="Calibri"/>
              </a:rPr>
              <a:t>t</a:t>
            </a:r>
            <a:r>
              <a:rPr sz="2400" spc="0" dirty="0" smtClean="0">
                <a:latin typeface="Calibri"/>
                <a:cs typeface="Calibri"/>
              </a:rPr>
              <a:t>er</a:t>
            </a:r>
            <a:r>
              <a:rPr sz="2400" spc="-24" dirty="0" smtClean="0">
                <a:latin typeface="Calibri"/>
                <a:cs typeface="Calibri"/>
              </a:rPr>
              <a:t> </a:t>
            </a:r>
            <a:r>
              <a:rPr sz="2400" spc="0" dirty="0" smtClean="0">
                <a:latin typeface="Calibri"/>
                <a:cs typeface="Calibri"/>
              </a:rPr>
              <a:t>the</a:t>
            </a:r>
            <a:r>
              <a:rPr sz="2400" spc="4" dirty="0" smtClean="0">
                <a:latin typeface="Calibri"/>
                <a:cs typeface="Calibri"/>
              </a:rPr>
              <a:t> </a:t>
            </a:r>
            <a:r>
              <a:rPr sz="2400" spc="0" dirty="0" smtClean="0">
                <a:latin typeface="Calibri"/>
                <a:cs typeface="Calibri"/>
              </a:rPr>
              <a:t>usual do</a:t>
            </a:r>
            <a:r>
              <a:rPr sz="2400" spc="-9" dirty="0" smtClean="0">
                <a:latin typeface="Calibri"/>
                <a:cs typeface="Calibri"/>
              </a:rPr>
              <a:t>s</a:t>
            </a:r>
            <a:r>
              <a:rPr sz="2400" spc="0" dirty="0" smtClean="0">
                <a:latin typeface="Calibri"/>
                <a:cs typeface="Calibri"/>
              </a:rPr>
              <a:t>e and inc</a:t>
            </a:r>
            <a:r>
              <a:rPr sz="2400" spc="-25" dirty="0" smtClean="0">
                <a:latin typeface="Calibri"/>
                <a:cs typeface="Calibri"/>
              </a:rPr>
              <a:t>r</a:t>
            </a:r>
            <a:r>
              <a:rPr sz="2400" spc="0" dirty="0" smtClean="0">
                <a:latin typeface="Calibri"/>
                <a:cs typeface="Calibri"/>
              </a:rPr>
              <a:t>e</a:t>
            </a:r>
            <a:r>
              <a:rPr sz="2400" spc="4" dirty="0" smtClean="0">
                <a:latin typeface="Calibri"/>
                <a:cs typeface="Calibri"/>
              </a:rPr>
              <a:t>a</a:t>
            </a:r>
            <a:r>
              <a:rPr sz="2400" spc="0" dirty="0" smtClean="0">
                <a:latin typeface="Calibri"/>
                <a:cs typeface="Calibri"/>
              </a:rPr>
              <a:t>se the</a:t>
            </a:r>
            <a:r>
              <a:rPr sz="2400" spc="-9" dirty="0" smtClean="0">
                <a:latin typeface="Calibri"/>
                <a:cs typeface="Calibri"/>
              </a:rPr>
              <a:t> </a:t>
            </a:r>
            <a:r>
              <a:rPr sz="2400" spc="0" dirty="0" smtClean="0">
                <a:latin typeface="Calibri"/>
                <a:cs typeface="Calibri"/>
              </a:rPr>
              <a:t>do</a:t>
            </a:r>
            <a:r>
              <a:rPr sz="2400" spc="-9" dirty="0" smtClean="0">
                <a:latin typeface="Calibri"/>
                <a:cs typeface="Calibri"/>
              </a:rPr>
              <a:t>s</a:t>
            </a:r>
            <a:r>
              <a:rPr sz="2400" spc="0" dirty="0" smtClean="0">
                <a:latin typeface="Calibri"/>
                <a:cs typeface="Calibri"/>
              </a:rPr>
              <a:t>a</a:t>
            </a:r>
            <a:r>
              <a:rPr sz="2400" spc="-25" dirty="0" smtClean="0">
                <a:latin typeface="Calibri"/>
                <a:cs typeface="Calibri"/>
              </a:rPr>
              <a:t>g</a:t>
            </a:r>
            <a:r>
              <a:rPr sz="2400" spc="0" dirty="0" smtClean="0">
                <a:latin typeface="Calibri"/>
                <a:cs typeface="Calibri"/>
              </a:rPr>
              <a:t>e</a:t>
            </a:r>
            <a:r>
              <a:rPr sz="2400" spc="19" dirty="0" smtClean="0">
                <a:latin typeface="Calibri"/>
                <a:cs typeface="Calibri"/>
              </a:rPr>
              <a:t> </a:t>
            </a:r>
            <a:r>
              <a:rPr sz="2400" spc="0" dirty="0" smtClean="0">
                <a:latin typeface="Calibri"/>
                <a:cs typeface="Calibri"/>
              </a:rPr>
              <a:t>i</a:t>
            </a:r>
            <a:r>
              <a:rPr sz="2400" spc="-25" dirty="0" smtClean="0">
                <a:latin typeface="Calibri"/>
                <a:cs typeface="Calibri"/>
              </a:rPr>
              <a:t>nt</a:t>
            </a:r>
            <a:r>
              <a:rPr sz="2400" spc="0" dirty="0" smtClean="0">
                <a:latin typeface="Calibri"/>
                <a:cs typeface="Calibri"/>
              </a:rPr>
              <a:t>e</a:t>
            </a:r>
            <a:r>
              <a:rPr sz="2400" spc="29" dirty="0" smtClean="0">
                <a:latin typeface="Calibri"/>
                <a:cs typeface="Calibri"/>
              </a:rPr>
              <a:t>r</a:t>
            </a:r>
            <a:r>
              <a:rPr sz="2400" spc="-39" dirty="0" smtClean="0">
                <a:latin typeface="Calibri"/>
                <a:cs typeface="Calibri"/>
              </a:rPr>
              <a:t>v</a:t>
            </a:r>
            <a:r>
              <a:rPr sz="2400" spc="0" dirty="0" smtClean="0">
                <a:latin typeface="Calibri"/>
                <a:cs typeface="Calibri"/>
              </a:rPr>
              <a:t>a</a:t>
            </a:r>
            <a:r>
              <a:rPr sz="2400" spc="4" dirty="0" smtClean="0">
                <a:latin typeface="Calibri"/>
                <a:cs typeface="Calibri"/>
              </a:rPr>
              <a:t>l</a:t>
            </a:r>
            <a:r>
              <a:rPr sz="2400" spc="0" dirty="0" smtClean="0">
                <a:latin typeface="Calibri"/>
                <a:cs typeface="Calibri"/>
              </a:rPr>
              <a:t>.</a:t>
            </a:r>
            <a:endParaRPr sz="2400" dirty="0">
              <a:latin typeface="Calibri"/>
              <a:cs typeface="Calibri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535940" y="1671478"/>
            <a:ext cx="177800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5"/>
              </a:lnSpc>
              <a:spcBef>
                <a:spcPts val="127"/>
              </a:spcBef>
            </a:pPr>
            <a:r>
              <a:rPr sz="2400" spc="0" dirty="0" smtClean="0">
                <a:latin typeface="Arial"/>
                <a:cs typeface="Arial"/>
              </a:rPr>
              <a:t>•</a:t>
            </a:r>
            <a:endParaRPr sz="2400">
              <a:latin typeface="Arial"/>
              <a:cs typeface="Arial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535940" y="3281210"/>
            <a:ext cx="177952" cy="3305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5"/>
              </a:lnSpc>
              <a:spcBef>
                <a:spcPts val="127"/>
              </a:spcBef>
            </a:pPr>
            <a:r>
              <a:rPr sz="2400" spc="0" dirty="0" smtClean="0">
                <a:latin typeface="Arial"/>
                <a:cs typeface="Arial"/>
              </a:rPr>
              <a:t>•</a:t>
            </a:r>
            <a:endParaRPr sz="2400">
              <a:latin typeface="Arial"/>
              <a:cs typeface="Arial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878840" y="3299612"/>
            <a:ext cx="239776" cy="3305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-4" baseline="3413" dirty="0" smtClean="0">
                <a:latin typeface="Calibri"/>
                <a:cs typeface="Calibri"/>
              </a:rPr>
              <a:t>If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1225092" y="3299612"/>
            <a:ext cx="485164" cy="3305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latin typeface="Calibri"/>
                <a:cs typeface="Calibri"/>
              </a:rPr>
              <a:t>the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1816354" y="3299612"/>
            <a:ext cx="641747" cy="3305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latin typeface="Calibri"/>
                <a:cs typeface="Calibri"/>
              </a:rPr>
              <a:t>drug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2561590" y="3299612"/>
            <a:ext cx="260375" cy="3305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latin typeface="Calibri"/>
                <a:cs typeface="Calibri"/>
              </a:rPr>
              <a:t>is</a:t>
            </a:r>
            <a:endParaRPr sz="2400" dirty="0">
              <a:latin typeface="Calibri"/>
              <a:cs typeface="Calibri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2927731" y="3299612"/>
            <a:ext cx="2454882" cy="3305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latin typeface="Calibri"/>
                <a:cs typeface="Calibri"/>
              </a:rPr>
              <a:t>gi</a:t>
            </a:r>
            <a:r>
              <a:rPr sz="3600" spc="-29" baseline="3413" dirty="0" smtClean="0">
                <a:latin typeface="Calibri"/>
                <a:cs typeface="Calibri"/>
              </a:rPr>
              <a:t>v</a:t>
            </a:r>
            <a:r>
              <a:rPr sz="3600" spc="0" baseline="3413" dirty="0" smtClean="0">
                <a:latin typeface="Calibri"/>
                <a:cs typeface="Calibri"/>
              </a:rPr>
              <a:t>en </a:t>
            </a:r>
            <a:r>
              <a:rPr sz="3600" spc="307" baseline="3413" dirty="0" smtClean="0">
                <a:latin typeface="Calibri"/>
                <a:cs typeface="Calibri"/>
              </a:rPr>
              <a:t> </a:t>
            </a:r>
            <a:r>
              <a:rPr sz="3600" spc="-14" baseline="3413" dirty="0" smtClean="0">
                <a:solidFill>
                  <a:srgbClr val="0033CC"/>
                </a:solidFill>
                <a:latin typeface="Calibri"/>
                <a:cs typeface="Calibri"/>
              </a:rPr>
              <a:t>p</a:t>
            </a:r>
            <a:r>
              <a:rPr sz="3600" spc="0" baseline="3413" dirty="0" smtClean="0">
                <a:solidFill>
                  <a:srgbClr val="0033CC"/>
                </a:solidFill>
                <a:latin typeface="Calibri"/>
                <a:cs typeface="Calibri"/>
              </a:rPr>
              <a:t>a</a:t>
            </a:r>
            <a:r>
              <a:rPr sz="3600" spc="-34" baseline="3413" dirty="0" smtClean="0">
                <a:solidFill>
                  <a:srgbClr val="0033CC"/>
                </a:solidFill>
                <a:latin typeface="Calibri"/>
                <a:cs typeface="Calibri"/>
              </a:rPr>
              <a:t>r</a:t>
            </a:r>
            <a:r>
              <a:rPr sz="3600" spc="0" baseline="3413" dirty="0" smtClean="0">
                <a:solidFill>
                  <a:srgbClr val="0033CC"/>
                </a:solidFill>
                <a:latin typeface="Calibri"/>
                <a:cs typeface="Calibri"/>
              </a:rPr>
              <a:t>e</a:t>
            </a:r>
            <a:r>
              <a:rPr sz="3600" spc="-19" baseline="3413" dirty="0" smtClean="0">
                <a:solidFill>
                  <a:srgbClr val="0033CC"/>
                </a:solidFill>
                <a:latin typeface="Calibri"/>
                <a:cs typeface="Calibri"/>
              </a:rPr>
              <a:t>n</a:t>
            </a:r>
            <a:r>
              <a:rPr sz="3600" spc="-25" baseline="3413" dirty="0" smtClean="0">
                <a:solidFill>
                  <a:srgbClr val="0033CC"/>
                </a:solidFill>
                <a:latin typeface="Calibri"/>
                <a:cs typeface="Calibri"/>
              </a:rPr>
              <a:t>t</a:t>
            </a:r>
            <a:r>
              <a:rPr sz="3600" spc="0" baseline="3413" dirty="0" smtClean="0">
                <a:solidFill>
                  <a:srgbClr val="0033CC"/>
                </a:solidFill>
                <a:latin typeface="Calibri"/>
                <a:cs typeface="Calibri"/>
              </a:rPr>
              <a:t>e</a:t>
            </a:r>
            <a:r>
              <a:rPr sz="3600" spc="-39" baseline="3413" dirty="0" smtClean="0">
                <a:solidFill>
                  <a:srgbClr val="0033CC"/>
                </a:solidFill>
                <a:latin typeface="Calibri"/>
                <a:cs typeface="Calibri"/>
              </a:rPr>
              <a:t>r</a:t>
            </a:r>
            <a:r>
              <a:rPr sz="3600" spc="0" baseline="3413" dirty="0" smtClean="0">
                <a:solidFill>
                  <a:srgbClr val="0033CC"/>
                </a:solidFill>
                <a:latin typeface="Calibri"/>
                <a:cs typeface="Calibri"/>
              </a:rPr>
              <a:t>al</a:t>
            </a:r>
            <a:r>
              <a:rPr sz="3600" spc="-9" baseline="3413" dirty="0" smtClean="0">
                <a:solidFill>
                  <a:srgbClr val="0033CC"/>
                </a:solidFill>
                <a:latin typeface="Calibri"/>
                <a:cs typeface="Calibri"/>
              </a:rPr>
              <a:t>l</a:t>
            </a:r>
            <a:r>
              <a:rPr sz="3600" spc="-159" baseline="3413" dirty="0" smtClean="0">
                <a:solidFill>
                  <a:srgbClr val="0033CC"/>
                </a:solidFill>
                <a:latin typeface="Calibri"/>
                <a:cs typeface="Calibri"/>
              </a:rPr>
              <a:t>y</a:t>
            </a:r>
            <a:r>
              <a:rPr sz="3600" spc="0" baseline="3413" dirty="0" smtClean="0">
                <a:latin typeface="Calibri"/>
                <a:cs typeface="Calibri"/>
              </a:rPr>
              <a:t>,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5486781" y="3299612"/>
            <a:ext cx="217312" cy="3305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latin typeface="Calibri"/>
                <a:cs typeface="Calibri"/>
              </a:rPr>
              <a:t>a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5809869" y="3299612"/>
            <a:ext cx="976719" cy="3305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-14" baseline="3413" dirty="0" smtClean="0">
                <a:latin typeface="Calibri"/>
                <a:cs typeface="Calibri"/>
              </a:rPr>
              <a:t>s</a:t>
            </a:r>
            <a:r>
              <a:rPr sz="3600" spc="0" baseline="3413" dirty="0" smtClean="0">
                <a:latin typeface="Calibri"/>
                <a:cs typeface="Calibri"/>
              </a:rPr>
              <a:t>maller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6892290" y="3299612"/>
            <a:ext cx="1272325" cy="3305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latin typeface="Calibri"/>
                <a:cs typeface="Calibri"/>
              </a:rPr>
              <a:t>d</a:t>
            </a:r>
            <a:r>
              <a:rPr sz="3600" spc="-9" baseline="3413" dirty="0" smtClean="0">
                <a:latin typeface="Calibri"/>
                <a:cs typeface="Calibri"/>
              </a:rPr>
              <a:t>o</a:t>
            </a:r>
            <a:r>
              <a:rPr sz="3600" spc="0" baseline="3413" dirty="0" smtClean="0">
                <a:latin typeface="Calibri"/>
                <a:cs typeface="Calibri"/>
              </a:rPr>
              <a:t>se </a:t>
            </a:r>
            <a:r>
              <a:rPr sz="3600" spc="307" baseline="3413" dirty="0" smtClean="0">
                <a:latin typeface="Calibri"/>
                <a:cs typeface="Calibri"/>
              </a:rPr>
              <a:t> </a:t>
            </a:r>
            <a:r>
              <a:rPr sz="3600" spc="-19" baseline="3413" dirty="0" smtClean="0">
                <a:latin typeface="Calibri"/>
                <a:cs typeface="Calibri"/>
              </a:rPr>
              <a:t>c</a:t>
            </a:r>
            <a:r>
              <a:rPr sz="3600" spc="0" baseline="3413" dirty="0" smtClean="0">
                <a:latin typeface="Calibri"/>
                <a:cs typeface="Calibri"/>
              </a:rPr>
              <a:t>an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8268716" y="3299612"/>
            <a:ext cx="382952" cy="3305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latin typeface="Calibri"/>
                <a:cs typeface="Calibri"/>
              </a:rPr>
              <a:t>be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878840" y="3665601"/>
            <a:ext cx="1777851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latin typeface="Calibri"/>
                <a:cs typeface="Calibri"/>
              </a:rPr>
              <a:t>admini</a:t>
            </a:r>
            <a:r>
              <a:rPr sz="3600" spc="-19" baseline="3413" dirty="0" smtClean="0">
                <a:latin typeface="Calibri"/>
                <a:cs typeface="Calibri"/>
              </a:rPr>
              <a:t>s</a:t>
            </a:r>
            <a:r>
              <a:rPr sz="3600" spc="-25" baseline="3413" dirty="0" smtClean="0">
                <a:latin typeface="Calibri"/>
                <a:cs typeface="Calibri"/>
              </a:rPr>
              <a:t>t</a:t>
            </a:r>
            <a:r>
              <a:rPr sz="3600" spc="0" baseline="3413" dirty="0" smtClean="0">
                <a:latin typeface="Calibri"/>
                <a:cs typeface="Calibri"/>
              </a:rPr>
              <a:t>e</a:t>
            </a:r>
            <a:r>
              <a:rPr sz="3600" spc="-25" baseline="3413" dirty="0" smtClean="0">
                <a:latin typeface="Calibri"/>
                <a:cs typeface="Calibri"/>
              </a:rPr>
              <a:t>r</a:t>
            </a:r>
            <a:r>
              <a:rPr sz="3600" spc="0" baseline="3413" dirty="0" smtClean="0">
                <a:latin typeface="Calibri"/>
                <a:cs typeface="Calibri"/>
              </a:rPr>
              <a:t>e</a:t>
            </a:r>
            <a:r>
              <a:rPr sz="3600" spc="-4" baseline="3413" dirty="0" smtClean="0">
                <a:latin typeface="Calibri"/>
                <a:cs typeface="Calibri"/>
              </a:rPr>
              <a:t>d</a:t>
            </a:r>
            <a:r>
              <a:rPr sz="3600" spc="0" baseline="3413" dirty="0" smtClean="0">
                <a:latin typeface="Calibri"/>
                <a:cs typeface="Calibri"/>
              </a:rPr>
              <a:t>,</a:t>
            </a:r>
            <a:endParaRPr sz="2400" dirty="0">
              <a:latin typeface="Calibri"/>
              <a:cs typeface="Calibri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2744851" y="3665601"/>
            <a:ext cx="537398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latin typeface="Calibri"/>
                <a:cs typeface="Calibri"/>
              </a:rPr>
              <a:t>and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3369691" y="3665601"/>
            <a:ext cx="243165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latin typeface="Calibri"/>
                <a:cs typeface="Calibri"/>
              </a:rPr>
              <a:t>it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3700399" y="3665601"/>
            <a:ext cx="260280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latin typeface="Calibri"/>
                <a:cs typeface="Calibri"/>
              </a:rPr>
              <a:t>is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047871" y="3665601"/>
            <a:ext cx="728743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latin typeface="Calibri"/>
                <a:cs typeface="Calibri"/>
              </a:rPr>
              <a:t>mo</a:t>
            </a:r>
            <a:r>
              <a:rPr sz="3600" spc="-34" baseline="3413" dirty="0" smtClean="0">
                <a:latin typeface="Calibri"/>
                <a:cs typeface="Calibri"/>
              </a:rPr>
              <a:t>r</a:t>
            </a:r>
            <a:r>
              <a:rPr sz="3600" spc="0" baseline="3413" dirty="0" smtClean="0">
                <a:latin typeface="Calibri"/>
                <a:cs typeface="Calibri"/>
              </a:rPr>
              <a:t>e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864989" y="3665601"/>
            <a:ext cx="698287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latin typeface="Calibri"/>
                <a:cs typeface="Calibri"/>
              </a:rPr>
              <a:t>li</a:t>
            </a:r>
            <a:r>
              <a:rPr sz="3600" spc="-69" baseline="3413" dirty="0" smtClean="0">
                <a:latin typeface="Calibri"/>
                <a:cs typeface="Calibri"/>
              </a:rPr>
              <a:t>k</a:t>
            </a:r>
            <a:r>
              <a:rPr sz="3600" spc="0" baseline="3413" dirty="0" smtClean="0">
                <a:latin typeface="Calibri"/>
                <a:cs typeface="Calibri"/>
              </a:rPr>
              <a:t>e</a:t>
            </a:r>
            <a:r>
              <a:rPr sz="3600" spc="-14" baseline="3413" dirty="0" smtClean="0">
                <a:latin typeface="Calibri"/>
                <a:cs typeface="Calibri"/>
              </a:rPr>
              <a:t>l</a:t>
            </a:r>
            <a:r>
              <a:rPr sz="3600" spc="0" baseline="3413" dirty="0" smtClean="0">
                <a:latin typeface="Calibri"/>
                <a:cs typeface="Calibri"/>
              </a:rPr>
              <a:t>y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651373" y="3665601"/>
            <a:ext cx="578600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latin typeface="Calibri"/>
                <a:cs typeface="Calibri"/>
              </a:rPr>
              <a:t>th</a:t>
            </a:r>
            <a:r>
              <a:rPr sz="3600" spc="-19" baseline="3413" dirty="0" smtClean="0">
                <a:latin typeface="Calibri"/>
                <a:cs typeface="Calibri"/>
              </a:rPr>
              <a:t>a</a:t>
            </a:r>
            <a:r>
              <a:rPr sz="3600" spc="0" baseline="3413" dirty="0" smtClean="0">
                <a:latin typeface="Calibri"/>
                <a:cs typeface="Calibri"/>
              </a:rPr>
              <a:t>t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317361" y="3665601"/>
            <a:ext cx="485011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latin typeface="Calibri"/>
                <a:cs typeface="Calibri"/>
              </a:rPr>
              <a:t>the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889242" y="3665601"/>
            <a:ext cx="726559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latin typeface="Calibri"/>
                <a:cs typeface="Calibri"/>
              </a:rPr>
              <a:t>usual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703058" y="3665601"/>
            <a:ext cx="949723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latin typeface="Calibri"/>
                <a:cs typeface="Calibri"/>
              </a:rPr>
              <a:t>do</a:t>
            </a:r>
            <a:r>
              <a:rPr sz="3600" spc="-9" baseline="3413" dirty="0" smtClean="0">
                <a:latin typeface="Calibri"/>
                <a:cs typeface="Calibri"/>
              </a:rPr>
              <a:t>s</a:t>
            </a:r>
            <a:r>
              <a:rPr sz="3600" spc="0" baseline="3413" dirty="0" smtClean="0">
                <a:latin typeface="Calibri"/>
                <a:cs typeface="Calibri"/>
              </a:rPr>
              <a:t>a</a:t>
            </a:r>
            <a:r>
              <a:rPr sz="3600" spc="-9" baseline="3413" dirty="0" smtClean="0">
                <a:latin typeface="Calibri"/>
                <a:cs typeface="Calibri"/>
              </a:rPr>
              <a:t>g</a:t>
            </a:r>
            <a:r>
              <a:rPr sz="3600" spc="0" baseline="3413" dirty="0" smtClean="0">
                <a:latin typeface="Calibri"/>
                <a:cs typeface="Calibri"/>
              </a:rPr>
              <a:t>e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878840" y="4031361"/>
            <a:ext cx="3070207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latin typeface="Calibri"/>
                <a:cs typeface="Calibri"/>
              </a:rPr>
              <a:t>i</a:t>
            </a:r>
            <a:r>
              <a:rPr sz="3600" spc="-25" baseline="3413" dirty="0" smtClean="0">
                <a:latin typeface="Calibri"/>
                <a:cs typeface="Calibri"/>
              </a:rPr>
              <a:t>nt</a:t>
            </a:r>
            <a:r>
              <a:rPr sz="3600" spc="0" baseline="3413" dirty="0" smtClean="0">
                <a:latin typeface="Calibri"/>
                <a:cs typeface="Calibri"/>
              </a:rPr>
              <a:t>e</a:t>
            </a:r>
            <a:r>
              <a:rPr sz="3600" spc="29" baseline="3413" dirty="0" smtClean="0">
                <a:latin typeface="Calibri"/>
                <a:cs typeface="Calibri"/>
              </a:rPr>
              <a:t>r</a:t>
            </a:r>
            <a:r>
              <a:rPr sz="3600" spc="-39" baseline="3413" dirty="0" smtClean="0">
                <a:latin typeface="Calibri"/>
                <a:cs typeface="Calibri"/>
              </a:rPr>
              <a:t>v</a:t>
            </a:r>
            <a:r>
              <a:rPr sz="3600" spc="0" baseline="3413" dirty="0" smtClean="0">
                <a:latin typeface="Calibri"/>
                <a:cs typeface="Calibri"/>
              </a:rPr>
              <a:t>al</a:t>
            </a:r>
            <a:r>
              <a:rPr sz="3600" spc="-19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will</a:t>
            </a:r>
            <a:r>
              <a:rPr sz="3600" spc="-9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be</a:t>
            </a:r>
            <a:r>
              <a:rPr sz="3600" spc="19" baseline="3413" dirty="0" smtClean="0">
                <a:latin typeface="Calibri"/>
                <a:cs typeface="Calibri"/>
              </a:rPr>
              <a:t> </a:t>
            </a:r>
            <a:r>
              <a:rPr sz="3600" spc="-34" baseline="3413" dirty="0" smtClean="0">
                <a:latin typeface="Calibri"/>
                <a:cs typeface="Calibri"/>
              </a:rPr>
              <a:t>r</a:t>
            </a:r>
            <a:r>
              <a:rPr sz="3600" spc="0" baseline="3413" dirty="0" smtClean="0">
                <a:latin typeface="Calibri"/>
                <a:cs typeface="Calibri"/>
              </a:rPr>
              <a:t>e</a:t>
            </a:r>
            <a:r>
              <a:rPr sz="3600" spc="-29" baseline="3413" dirty="0" smtClean="0">
                <a:latin typeface="Calibri"/>
                <a:cs typeface="Calibri"/>
              </a:rPr>
              <a:t>t</a:t>
            </a:r>
            <a:r>
              <a:rPr sz="3600" spc="0" baseline="3413" dirty="0" smtClean="0">
                <a:latin typeface="Calibri"/>
                <a:cs typeface="Calibri"/>
              </a:rPr>
              <a:t>ain</a:t>
            </a:r>
            <a:r>
              <a:rPr sz="3600" spc="4" baseline="3413" dirty="0" smtClean="0">
                <a:latin typeface="Calibri"/>
                <a:cs typeface="Calibri"/>
              </a:rPr>
              <a:t>e</a:t>
            </a:r>
            <a:r>
              <a:rPr sz="3600" spc="0" baseline="3413" dirty="0" smtClean="0">
                <a:latin typeface="Calibri"/>
                <a:cs typeface="Calibri"/>
              </a:rPr>
              <a:t>d.</a:t>
            </a:r>
            <a:endParaRPr sz="240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9304596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ject 10"/>
          <p:cNvSpPr txBox="1"/>
          <p:nvPr/>
        </p:nvSpPr>
        <p:spPr>
          <a:xfrm>
            <a:off x="3335274" y="665733"/>
            <a:ext cx="2534919" cy="4323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60"/>
              </a:lnSpc>
              <a:spcBef>
                <a:spcPts val="168"/>
              </a:spcBef>
            </a:pPr>
            <a:r>
              <a:rPr sz="4800" b="1" spc="-50" baseline="3413" dirty="0" smtClean="0">
                <a:solidFill>
                  <a:srgbClr val="FF0000"/>
                </a:solidFill>
                <a:latin typeface="Calibri"/>
                <a:cs typeface="Calibri"/>
              </a:rPr>
              <a:t>R</a:t>
            </a: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enal</a:t>
            </a:r>
            <a:r>
              <a:rPr sz="4800" b="1" spc="-29" baseline="3413" dirty="0" smtClean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fu</a:t>
            </a:r>
            <a:r>
              <a:rPr sz="4800" b="1" spc="-9" baseline="3413" dirty="0" smtClean="0">
                <a:solidFill>
                  <a:srgbClr val="FF0000"/>
                </a:solidFill>
                <a:latin typeface="Calibri"/>
                <a:cs typeface="Calibri"/>
              </a:rPr>
              <a:t>n</a:t>
            </a: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ct</a:t>
            </a:r>
            <a:r>
              <a:rPr sz="4800" b="1" spc="9" baseline="3413" dirty="0" smtClean="0">
                <a:solidFill>
                  <a:srgbClr val="FF0000"/>
                </a:solidFill>
                <a:latin typeface="Calibri"/>
                <a:cs typeface="Calibri"/>
              </a:rPr>
              <a:t>i</a:t>
            </a: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on</a:t>
            </a:r>
            <a:endParaRPr sz="320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35940" y="1634902"/>
            <a:ext cx="177800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5"/>
              </a:lnSpc>
              <a:spcBef>
                <a:spcPts val="127"/>
              </a:spcBef>
            </a:pPr>
            <a:r>
              <a:rPr sz="2400" spc="0" dirty="0" smtClean="0">
                <a:latin typeface="Arial"/>
                <a:cs typeface="Arial"/>
              </a:rPr>
              <a:t>•</a:t>
            </a:r>
            <a:endParaRPr sz="24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878840" y="1653286"/>
            <a:ext cx="7776114" cy="65984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latin typeface="Calibri"/>
                <a:cs typeface="Calibri"/>
              </a:rPr>
              <a:t>When</a:t>
            </a:r>
            <a:r>
              <a:rPr sz="3600" spc="362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i</a:t>
            </a:r>
            <a:r>
              <a:rPr sz="3600" spc="-9" baseline="3413" dirty="0" smtClean="0">
                <a:latin typeface="Calibri"/>
                <a:cs typeface="Calibri"/>
              </a:rPr>
              <a:t>n</a:t>
            </a:r>
            <a:r>
              <a:rPr sz="3600" spc="-50" baseline="3413" dirty="0" smtClean="0">
                <a:latin typeface="Calibri"/>
                <a:cs typeface="Calibri"/>
              </a:rPr>
              <a:t>f</a:t>
            </a:r>
            <a:r>
              <a:rPr sz="3600" spc="0" baseline="3413" dirty="0" smtClean="0">
                <a:latin typeface="Calibri"/>
                <a:cs typeface="Calibri"/>
              </a:rPr>
              <a:t>a</a:t>
            </a:r>
            <a:r>
              <a:rPr sz="3600" spc="-25" baseline="3413" dirty="0" smtClean="0">
                <a:latin typeface="Calibri"/>
                <a:cs typeface="Calibri"/>
              </a:rPr>
              <a:t>n</a:t>
            </a:r>
            <a:r>
              <a:rPr sz="3600" spc="0" baseline="3413" dirty="0" smtClean="0">
                <a:latin typeface="Calibri"/>
                <a:cs typeface="Calibri"/>
              </a:rPr>
              <a:t>ts</a:t>
            </a:r>
            <a:r>
              <a:rPr sz="3600" spc="357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a</a:t>
            </a:r>
            <a:r>
              <a:rPr sz="3600" spc="-29" baseline="3413" dirty="0" smtClean="0">
                <a:latin typeface="Calibri"/>
                <a:cs typeface="Calibri"/>
              </a:rPr>
              <a:t>r</a:t>
            </a:r>
            <a:r>
              <a:rPr sz="3600" spc="0" baseline="3413" dirty="0" smtClean="0">
                <a:latin typeface="Calibri"/>
                <a:cs typeface="Calibri"/>
              </a:rPr>
              <a:t>e</a:t>
            </a:r>
            <a:r>
              <a:rPr sz="3600" spc="367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born,</a:t>
            </a:r>
            <a:r>
              <a:rPr sz="3600" spc="342" baseline="3413" dirty="0" smtClean="0">
                <a:latin typeface="Calibri"/>
                <a:cs typeface="Calibri"/>
              </a:rPr>
              <a:t> </a:t>
            </a:r>
            <a:r>
              <a:rPr sz="3600" spc="-34" baseline="3413" dirty="0" smtClean="0">
                <a:latin typeface="Calibri"/>
                <a:cs typeface="Calibri"/>
              </a:rPr>
              <a:t>r</a:t>
            </a:r>
            <a:r>
              <a:rPr sz="3600" spc="0" baseline="3413" dirty="0" smtClean="0">
                <a:latin typeface="Calibri"/>
                <a:cs typeface="Calibri"/>
              </a:rPr>
              <a:t>en</a:t>
            </a:r>
            <a:r>
              <a:rPr sz="3600" spc="4" baseline="3413" dirty="0" smtClean="0">
                <a:latin typeface="Calibri"/>
                <a:cs typeface="Calibri"/>
              </a:rPr>
              <a:t>a</a:t>
            </a:r>
            <a:r>
              <a:rPr sz="3600" spc="0" baseline="3413" dirty="0" smtClean="0">
                <a:latin typeface="Calibri"/>
                <a:cs typeface="Calibri"/>
              </a:rPr>
              <a:t>l</a:t>
            </a:r>
            <a:r>
              <a:rPr sz="3600" spc="362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func</a:t>
            </a:r>
            <a:r>
              <a:rPr sz="3600" spc="-9" baseline="3413" dirty="0" smtClean="0">
                <a:latin typeface="Calibri"/>
                <a:cs typeface="Calibri"/>
              </a:rPr>
              <a:t>t</a:t>
            </a:r>
            <a:r>
              <a:rPr sz="3600" spc="0" baseline="3413" dirty="0" smtClean="0">
                <a:latin typeface="Calibri"/>
                <a:cs typeface="Calibri"/>
              </a:rPr>
              <a:t>ion</a:t>
            </a:r>
            <a:r>
              <a:rPr sz="3600" spc="352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is</a:t>
            </a:r>
            <a:r>
              <a:rPr sz="3600" spc="357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not</a:t>
            </a:r>
            <a:r>
              <a:rPr sz="3600" spc="342" baseline="3413" dirty="0" smtClean="0">
                <a:latin typeface="Calibri"/>
                <a:cs typeface="Calibri"/>
              </a:rPr>
              <a:t> </a:t>
            </a:r>
            <a:r>
              <a:rPr sz="3600" spc="-29" baseline="3413" dirty="0" smtClean="0">
                <a:latin typeface="Calibri"/>
                <a:cs typeface="Calibri"/>
              </a:rPr>
              <a:t>y</a:t>
            </a:r>
            <a:r>
              <a:rPr sz="3600" spc="0" baseline="3413" dirty="0" smtClean="0">
                <a:latin typeface="Calibri"/>
                <a:cs typeface="Calibri"/>
              </a:rPr>
              <a:t>et</a:t>
            </a:r>
            <a:r>
              <a:rPr sz="3600" spc="352" baseline="3413" dirty="0" smtClean="0">
                <a:latin typeface="Calibri"/>
                <a:cs typeface="Calibri"/>
              </a:rPr>
              <a:t> </a:t>
            </a:r>
            <a:r>
              <a:rPr sz="3600" spc="-19" baseline="3413" dirty="0" smtClean="0">
                <a:latin typeface="Calibri"/>
                <a:cs typeface="Calibri"/>
              </a:rPr>
              <a:t>co</a:t>
            </a:r>
            <a:r>
              <a:rPr sz="3600" spc="0" baseline="3413" dirty="0" smtClean="0">
                <a:latin typeface="Calibri"/>
                <a:cs typeface="Calibri"/>
              </a:rPr>
              <a:t>mple</a:t>
            </a:r>
            <a:r>
              <a:rPr sz="3600" spc="-25" baseline="3413" dirty="0" smtClean="0">
                <a:latin typeface="Calibri"/>
                <a:cs typeface="Calibri"/>
              </a:rPr>
              <a:t>t</a:t>
            </a:r>
            <a:r>
              <a:rPr sz="3600" spc="0" baseline="3413" dirty="0" smtClean="0">
                <a:latin typeface="Calibri"/>
                <a:cs typeface="Calibri"/>
              </a:rPr>
              <a:t>ely</a:t>
            </a:r>
            <a:endParaRPr sz="2400" dirty="0">
              <a:latin typeface="Calibri"/>
              <a:cs typeface="Calibri"/>
            </a:endParaRPr>
          </a:p>
          <a:p>
            <a:pPr marL="12700" marR="45720">
              <a:lnSpc>
                <a:spcPts val="2595"/>
              </a:lnSpc>
              <a:spcBef>
                <a:spcPts val="2"/>
              </a:spcBef>
            </a:pPr>
            <a:r>
              <a:rPr sz="3600" spc="0" baseline="3413" dirty="0" smtClean="0">
                <a:latin typeface="Calibri"/>
                <a:cs typeface="Calibri"/>
              </a:rPr>
              <a:t>d</a:t>
            </a:r>
            <a:r>
              <a:rPr sz="3600" spc="-9" baseline="3413" dirty="0" smtClean="0">
                <a:latin typeface="Calibri"/>
                <a:cs typeface="Calibri"/>
              </a:rPr>
              <a:t>e</a:t>
            </a:r>
            <a:r>
              <a:rPr sz="3600" spc="-29" baseline="3413" dirty="0" smtClean="0">
                <a:latin typeface="Calibri"/>
                <a:cs typeface="Calibri"/>
              </a:rPr>
              <a:t>v</a:t>
            </a:r>
            <a:r>
              <a:rPr sz="3600" spc="0" baseline="3413" dirty="0" smtClean="0">
                <a:latin typeface="Calibri"/>
                <a:cs typeface="Calibri"/>
              </a:rPr>
              <a:t>eloped in ful</a:t>
            </a:r>
            <a:r>
              <a:rPr sz="3600" spc="4" baseline="3413" dirty="0" smtClean="0">
                <a:latin typeface="Calibri"/>
                <a:cs typeface="Calibri"/>
              </a:rPr>
              <a:t>l</a:t>
            </a:r>
            <a:r>
              <a:rPr sz="3600" spc="-4" baseline="3413" dirty="0" smtClean="0">
                <a:latin typeface="Calibri"/>
                <a:cs typeface="Calibri"/>
              </a:rPr>
              <a:t>-</a:t>
            </a:r>
            <a:r>
              <a:rPr sz="3600" spc="-25" baseline="3413" dirty="0" smtClean="0">
                <a:latin typeface="Calibri"/>
                <a:cs typeface="Calibri"/>
              </a:rPr>
              <a:t>t</a:t>
            </a:r>
            <a:r>
              <a:rPr sz="3600" spc="0" baseline="3413" dirty="0" smtClean="0">
                <a:latin typeface="Calibri"/>
                <a:cs typeface="Calibri"/>
              </a:rPr>
              <a:t>erm</a:t>
            </a:r>
            <a:r>
              <a:rPr sz="3600" spc="-4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neon</a:t>
            </a:r>
            <a:r>
              <a:rPr sz="3600" spc="-29" baseline="3413" dirty="0" smtClean="0">
                <a:latin typeface="Calibri"/>
                <a:cs typeface="Calibri"/>
              </a:rPr>
              <a:t>a</a:t>
            </a:r>
            <a:r>
              <a:rPr sz="3600" spc="-25" baseline="3413" dirty="0" smtClean="0">
                <a:latin typeface="Calibri"/>
                <a:cs typeface="Calibri"/>
              </a:rPr>
              <a:t>t</a:t>
            </a:r>
            <a:r>
              <a:rPr sz="3600" spc="0" baseline="3413" dirty="0" smtClean="0">
                <a:latin typeface="Calibri"/>
                <a:cs typeface="Calibri"/>
              </a:rPr>
              <a:t>es </a:t>
            </a:r>
            <a:r>
              <a:rPr sz="3600" spc="4" baseline="3413" dirty="0" smtClean="0">
                <a:solidFill>
                  <a:srgbClr val="0033CC"/>
                </a:solidFill>
                <a:latin typeface="Calibri"/>
                <a:cs typeface="Calibri"/>
              </a:rPr>
              <a:t>(~</a:t>
            </a:r>
            <a:r>
              <a:rPr sz="3600" spc="-4" baseline="3413" dirty="0" smtClean="0">
                <a:solidFill>
                  <a:srgbClr val="0033CC"/>
                </a:solidFill>
                <a:latin typeface="Calibri"/>
                <a:cs typeface="Calibri"/>
              </a:rPr>
              <a:t>4</a:t>
            </a:r>
            <a:r>
              <a:rPr sz="3600" spc="0" baseline="3413" dirty="0" smtClean="0">
                <a:solidFill>
                  <a:srgbClr val="0033CC"/>
                </a:solidFill>
                <a:latin typeface="Calibri"/>
                <a:cs typeface="Calibri"/>
              </a:rPr>
              <a:t>0</a:t>
            </a:r>
            <a:r>
              <a:rPr sz="3600" spc="-9" baseline="3413" dirty="0" smtClean="0">
                <a:solidFill>
                  <a:srgbClr val="0033CC"/>
                </a:solidFill>
                <a:latin typeface="Calibri"/>
                <a:cs typeface="Calibri"/>
              </a:rPr>
              <a:t> </a:t>
            </a:r>
            <a:r>
              <a:rPr sz="3600" spc="-25" baseline="3413" dirty="0" smtClean="0">
                <a:solidFill>
                  <a:srgbClr val="0033CC"/>
                </a:solidFill>
                <a:latin typeface="Calibri"/>
                <a:cs typeface="Calibri"/>
              </a:rPr>
              <a:t>w</a:t>
            </a:r>
            <a:r>
              <a:rPr sz="3600" spc="0" baseline="3413" dirty="0" smtClean="0">
                <a:solidFill>
                  <a:srgbClr val="0033CC"/>
                </a:solidFill>
                <a:latin typeface="Calibri"/>
                <a:cs typeface="Calibri"/>
              </a:rPr>
              <a:t>e</a:t>
            </a:r>
            <a:r>
              <a:rPr sz="3600" spc="4" baseline="3413" dirty="0" smtClean="0">
                <a:solidFill>
                  <a:srgbClr val="0033CC"/>
                </a:solidFill>
                <a:latin typeface="Calibri"/>
                <a:cs typeface="Calibri"/>
              </a:rPr>
              <a:t>e</a:t>
            </a:r>
            <a:r>
              <a:rPr sz="3600" spc="-25" baseline="3413" dirty="0" smtClean="0">
                <a:solidFill>
                  <a:srgbClr val="0033CC"/>
                </a:solidFill>
                <a:latin typeface="Calibri"/>
                <a:cs typeface="Calibri"/>
              </a:rPr>
              <a:t>k</a:t>
            </a:r>
            <a:r>
              <a:rPr sz="3600" spc="0" baseline="3413" dirty="0" smtClean="0">
                <a:solidFill>
                  <a:srgbClr val="0033CC"/>
                </a:solidFill>
                <a:latin typeface="Calibri"/>
                <a:cs typeface="Calibri"/>
              </a:rPr>
              <a:t>s</a:t>
            </a:r>
            <a:r>
              <a:rPr sz="3600" spc="-14" baseline="3413" dirty="0" smtClean="0">
                <a:solidFill>
                  <a:srgbClr val="0033CC"/>
                </a:solidFill>
                <a:latin typeface="Calibri"/>
                <a:cs typeface="Calibri"/>
              </a:rPr>
              <a:t> </a:t>
            </a:r>
            <a:r>
              <a:rPr sz="3600" spc="-25" baseline="3413" dirty="0" smtClean="0">
                <a:solidFill>
                  <a:srgbClr val="0033CC"/>
                </a:solidFill>
                <a:latin typeface="Calibri"/>
                <a:cs typeface="Calibri"/>
              </a:rPr>
              <a:t>g</a:t>
            </a:r>
            <a:r>
              <a:rPr sz="3600" spc="0" baseline="3413" dirty="0" smtClean="0">
                <a:solidFill>
                  <a:srgbClr val="0033CC"/>
                </a:solidFill>
                <a:latin typeface="Calibri"/>
                <a:cs typeface="Calibri"/>
              </a:rPr>
              <a:t>e</a:t>
            </a:r>
            <a:r>
              <a:rPr sz="3600" spc="-25" baseline="3413" dirty="0" smtClean="0">
                <a:solidFill>
                  <a:srgbClr val="0033CC"/>
                </a:solidFill>
                <a:latin typeface="Calibri"/>
                <a:cs typeface="Calibri"/>
              </a:rPr>
              <a:t>st</a:t>
            </a:r>
            <a:r>
              <a:rPr sz="3600" spc="-19" baseline="3413" dirty="0" smtClean="0">
                <a:solidFill>
                  <a:srgbClr val="0033CC"/>
                </a:solidFill>
                <a:latin typeface="Calibri"/>
                <a:cs typeface="Calibri"/>
              </a:rPr>
              <a:t>a</a:t>
            </a:r>
            <a:r>
              <a:rPr sz="3600" spc="0" baseline="3413" dirty="0" smtClean="0">
                <a:solidFill>
                  <a:srgbClr val="0033CC"/>
                </a:solidFill>
                <a:latin typeface="Calibri"/>
                <a:cs typeface="Calibri"/>
              </a:rPr>
              <a:t>ti</a:t>
            </a:r>
            <a:r>
              <a:rPr sz="3600" spc="-4" baseline="3413" dirty="0" smtClean="0">
                <a:solidFill>
                  <a:srgbClr val="0033CC"/>
                </a:solidFill>
                <a:latin typeface="Calibri"/>
                <a:cs typeface="Calibri"/>
              </a:rPr>
              <a:t>o</a:t>
            </a:r>
            <a:r>
              <a:rPr sz="3600" spc="0" baseline="3413" dirty="0" smtClean="0">
                <a:solidFill>
                  <a:srgbClr val="0033CC"/>
                </a:solidFill>
                <a:latin typeface="Calibri"/>
                <a:cs typeface="Calibri"/>
              </a:rPr>
              <a:t>nal</a:t>
            </a:r>
            <a:r>
              <a:rPr sz="3600" spc="-14" baseline="3413" dirty="0" smtClean="0">
                <a:solidFill>
                  <a:srgbClr val="0033CC"/>
                </a:solidFill>
                <a:latin typeface="Calibri"/>
                <a:cs typeface="Calibri"/>
              </a:rPr>
              <a:t> </a:t>
            </a:r>
            <a:r>
              <a:rPr sz="3600" spc="0" baseline="3413" dirty="0" smtClean="0">
                <a:solidFill>
                  <a:srgbClr val="0033CC"/>
                </a:solidFill>
                <a:latin typeface="Calibri"/>
                <a:cs typeface="Calibri"/>
              </a:rPr>
              <a:t>a</a:t>
            </a:r>
            <a:r>
              <a:rPr sz="3600" spc="-25" baseline="3413" dirty="0" smtClean="0">
                <a:solidFill>
                  <a:srgbClr val="0033CC"/>
                </a:solidFill>
                <a:latin typeface="Calibri"/>
                <a:cs typeface="Calibri"/>
              </a:rPr>
              <a:t>g</a:t>
            </a:r>
            <a:r>
              <a:rPr sz="3600" spc="4" baseline="3413" dirty="0" smtClean="0">
                <a:solidFill>
                  <a:srgbClr val="0033CC"/>
                </a:solidFill>
                <a:latin typeface="Calibri"/>
                <a:cs typeface="Calibri"/>
              </a:rPr>
              <a:t>e</a:t>
            </a:r>
            <a:r>
              <a:rPr lang="ar-IQ" sz="3600" spc="4" baseline="3413" dirty="0" smtClean="0">
                <a:solidFill>
                  <a:srgbClr val="0033CC"/>
                </a:solidFill>
                <a:latin typeface="Calibri"/>
                <a:cs typeface="Calibri"/>
              </a:rPr>
              <a:t>(</a:t>
            </a:r>
            <a:r>
              <a:rPr sz="3600" spc="0" baseline="3413" dirty="0" smtClean="0">
                <a:latin typeface="Calibri"/>
                <a:cs typeface="Calibri"/>
              </a:rPr>
              <a:t>.</a:t>
            </a:r>
            <a:endParaRPr sz="2400" dirty="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35940" y="2769139"/>
            <a:ext cx="177800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5"/>
              </a:lnSpc>
              <a:spcBef>
                <a:spcPts val="127"/>
              </a:spcBef>
            </a:pPr>
            <a:r>
              <a:rPr sz="2400" spc="0" dirty="0" smtClean="0">
                <a:latin typeface="Arial"/>
                <a:cs typeface="Arial"/>
              </a:rPr>
              <a:t>•</a:t>
            </a:r>
            <a:endParaRPr sz="24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878840" y="2787523"/>
            <a:ext cx="7774989" cy="65946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latin typeface="Calibri"/>
                <a:cs typeface="Calibri"/>
              </a:rPr>
              <a:t>H</a:t>
            </a:r>
            <a:r>
              <a:rPr sz="3600" spc="-14" baseline="3413" dirty="0" smtClean="0">
                <a:latin typeface="Calibri"/>
                <a:cs typeface="Calibri"/>
              </a:rPr>
              <a:t>o</a:t>
            </a:r>
            <a:r>
              <a:rPr sz="3600" spc="-25" baseline="3413" dirty="0" smtClean="0">
                <a:latin typeface="Calibri"/>
                <a:cs typeface="Calibri"/>
              </a:rPr>
              <a:t>w</a:t>
            </a:r>
            <a:r>
              <a:rPr sz="3600" spc="0" baseline="3413" dirty="0" smtClean="0">
                <a:latin typeface="Calibri"/>
                <a:cs typeface="Calibri"/>
              </a:rPr>
              <a:t>e</a:t>
            </a:r>
            <a:r>
              <a:rPr sz="3600" spc="-34" baseline="3413" dirty="0" smtClean="0">
                <a:latin typeface="Calibri"/>
                <a:cs typeface="Calibri"/>
              </a:rPr>
              <a:t>v</a:t>
            </a:r>
            <a:r>
              <a:rPr sz="3600" spc="0" baseline="3413" dirty="0" smtClean="0">
                <a:latin typeface="Calibri"/>
                <a:cs typeface="Calibri"/>
              </a:rPr>
              <a:t>e</a:t>
            </a:r>
            <a:r>
              <a:rPr sz="3600" spc="-194" baseline="3413" dirty="0" smtClean="0">
                <a:latin typeface="Calibri"/>
                <a:cs typeface="Calibri"/>
              </a:rPr>
              <a:t>r</a:t>
            </a:r>
            <a:r>
              <a:rPr sz="3600" spc="0" baseline="3413" dirty="0" smtClean="0">
                <a:latin typeface="Calibri"/>
                <a:cs typeface="Calibri"/>
              </a:rPr>
              <a:t>,</a:t>
            </a:r>
            <a:r>
              <a:rPr sz="3600" spc="134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kidn</a:t>
            </a:r>
            <a:r>
              <a:rPr sz="3600" spc="-4" baseline="3413" dirty="0" smtClean="0">
                <a:latin typeface="Calibri"/>
                <a:cs typeface="Calibri"/>
              </a:rPr>
              <a:t>e</a:t>
            </a:r>
            <a:r>
              <a:rPr sz="3600" spc="0" baseline="3413" dirty="0" smtClean="0">
                <a:latin typeface="Calibri"/>
                <a:cs typeface="Calibri"/>
              </a:rPr>
              <a:t>y</a:t>
            </a:r>
            <a:r>
              <a:rPr sz="3600" spc="139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d</a:t>
            </a:r>
            <a:r>
              <a:rPr sz="3600" spc="-4" baseline="3413" dirty="0" smtClean="0">
                <a:latin typeface="Calibri"/>
                <a:cs typeface="Calibri"/>
              </a:rPr>
              <a:t>e</a:t>
            </a:r>
            <a:r>
              <a:rPr sz="3600" spc="-29" baseline="3413" dirty="0" smtClean="0">
                <a:latin typeface="Calibri"/>
                <a:cs typeface="Calibri"/>
              </a:rPr>
              <a:t>v</a:t>
            </a:r>
            <a:r>
              <a:rPr sz="3600" spc="0" baseline="3413" dirty="0" smtClean="0">
                <a:latin typeface="Calibri"/>
                <a:cs typeface="Calibri"/>
              </a:rPr>
              <a:t>el</a:t>
            </a:r>
            <a:r>
              <a:rPr sz="3600" spc="9" baseline="3413" dirty="0" smtClean="0">
                <a:latin typeface="Calibri"/>
                <a:cs typeface="Calibri"/>
              </a:rPr>
              <a:t>o</a:t>
            </a:r>
            <a:r>
              <a:rPr sz="3600" spc="0" baseline="3413" dirty="0" smtClean="0">
                <a:latin typeface="Calibri"/>
                <a:cs typeface="Calibri"/>
              </a:rPr>
              <a:t>pm</a:t>
            </a:r>
            <a:r>
              <a:rPr sz="3600" spc="4" baseline="3413" dirty="0" smtClean="0">
                <a:latin typeface="Calibri"/>
                <a:cs typeface="Calibri"/>
              </a:rPr>
              <a:t>e</a:t>
            </a:r>
            <a:r>
              <a:rPr sz="3600" spc="-25" baseline="3413" dirty="0" smtClean="0">
                <a:latin typeface="Calibri"/>
                <a:cs typeface="Calibri"/>
              </a:rPr>
              <a:t>n</a:t>
            </a:r>
            <a:r>
              <a:rPr sz="3600" spc="0" baseline="3413" dirty="0" smtClean="0">
                <a:latin typeface="Calibri"/>
                <a:cs typeface="Calibri"/>
              </a:rPr>
              <a:t>t</a:t>
            </a:r>
            <a:r>
              <a:rPr sz="3600" spc="134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is</a:t>
            </a:r>
            <a:r>
              <a:rPr sz="3600" spc="129" baseline="3413" dirty="0" smtClean="0">
                <a:latin typeface="Calibri"/>
                <a:cs typeface="Calibri"/>
              </a:rPr>
              <a:t> </a:t>
            </a:r>
            <a:r>
              <a:rPr sz="3600" spc="-19" baseline="3413" dirty="0" smtClean="0">
                <a:latin typeface="Calibri"/>
                <a:cs typeface="Calibri"/>
              </a:rPr>
              <a:t>c</a:t>
            </a:r>
            <a:r>
              <a:rPr sz="3600" spc="0" baseline="3413" dirty="0" smtClean="0">
                <a:latin typeface="Calibri"/>
                <a:cs typeface="Calibri"/>
              </a:rPr>
              <a:t>ompl</a:t>
            </a:r>
            <a:r>
              <a:rPr sz="3600" spc="-9" baseline="3413" dirty="0" smtClean="0">
                <a:latin typeface="Calibri"/>
                <a:cs typeface="Calibri"/>
              </a:rPr>
              <a:t>e</a:t>
            </a:r>
            <a:r>
              <a:rPr sz="3600" spc="-25" baseline="3413" dirty="0" smtClean="0">
                <a:latin typeface="Calibri"/>
                <a:cs typeface="Calibri"/>
              </a:rPr>
              <a:t>t</a:t>
            </a:r>
            <a:r>
              <a:rPr sz="3600" spc="0" baseline="3413" dirty="0" smtClean="0">
                <a:latin typeface="Calibri"/>
                <a:cs typeface="Calibri"/>
              </a:rPr>
              <a:t>e</a:t>
            </a:r>
            <a:r>
              <a:rPr sz="3600" spc="134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and</a:t>
            </a:r>
            <a:r>
              <a:rPr sz="3600" spc="134" baseline="3413" dirty="0" smtClean="0">
                <a:latin typeface="Calibri"/>
                <a:cs typeface="Calibri"/>
              </a:rPr>
              <a:t> </a:t>
            </a:r>
            <a:r>
              <a:rPr sz="3600" spc="-34" baseline="3413" dirty="0" smtClean="0">
                <a:latin typeface="Calibri"/>
                <a:cs typeface="Calibri"/>
              </a:rPr>
              <a:t>r</a:t>
            </a:r>
            <a:r>
              <a:rPr sz="3600" spc="0" baseline="3413" dirty="0" smtClean="0">
                <a:latin typeface="Calibri"/>
                <a:cs typeface="Calibri"/>
              </a:rPr>
              <a:t>en</a:t>
            </a:r>
            <a:r>
              <a:rPr sz="3600" spc="4" baseline="3413" dirty="0" smtClean="0">
                <a:latin typeface="Calibri"/>
                <a:cs typeface="Calibri"/>
              </a:rPr>
              <a:t>a</a:t>
            </a:r>
            <a:r>
              <a:rPr sz="3600" spc="0" baseline="3413" dirty="0" smtClean="0">
                <a:latin typeface="Calibri"/>
                <a:cs typeface="Calibri"/>
              </a:rPr>
              <a:t>l</a:t>
            </a:r>
            <a:r>
              <a:rPr sz="3600" spc="134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function</a:t>
            </a:r>
            <a:endParaRPr sz="2400">
              <a:latin typeface="Calibri"/>
              <a:cs typeface="Calibri"/>
            </a:endParaRPr>
          </a:p>
          <a:p>
            <a:pPr marL="12700" marR="45720">
              <a:lnSpc>
                <a:spcPts val="2590"/>
              </a:lnSpc>
              <a:spcBef>
                <a:spcPts val="2"/>
              </a:spcBef>
            </a:pPr>
            <a:r>
              <a:rPr sz="3600" spc="-25" baseline="3413" dirty="0" smtClean="0">
                <a:latin typeface="Calibri"/>
                <a:cs typeface="Calibri"/>
              </a:rPr>
              <a:t>st</a:t>
            </a:r>
            <a:r>
              <a:rPr sz="3600" spc="0" baseline="3413" dirty="0" smtClean="0">
                <a:latin typeface="Calibri"/>
                <a:cs typeface="Calibri"/>
              </a:rPr>
              <a:t>abili</a:t>
            </a:r>
            <a:r>
              <a:rPr sz="3600" spc="-50" baseline="3413" dirty="0" smtClean="0">
                <a:latin typeface="Calibri"/>
                <a:cs typeface="Calibri"/>
              </a:rPr>
              <a:t>z</a:t>
            </a:r>
            <a:r>
              <a:rPr sz="3600" spc="0" baseline="3413" dirty="0" smtClean="0">
                <a:latin typeface="Calibri"/>
                <a:cs typeface="Calibri"/>
              </a:rPr>
              <a:t>es</a:t>
            </a:r>
            <a:r>
              <a:rPr sz="3600" spc="-34" baseline="3413" dirty="0" smtClean="0">
                <a:latin typeface="Calibri"/>
                <a:cs typeface="Calibri"/>
              </a:rPr>
              <a:t> </a:t>
            </a:r>
            <a:r>
              <a:rPr sz="3600" spc="-4" baseline="3413" dirty="0" smtClean="0">
                <a:latin typeface="Calibri"/>
                <a:cs typeface="Calibri"/>
              </a:rPr>
              <a:t>3</a:t>
            </a:r>
            <a:r>
              <a:rPr sz="3600" spc="4" baseline="3413" dirty="0" smtClean="0">
                <a:latin typeface="Calibri"/>
                <a:cs typeface="Calibri"/>
              </a:rPr>
              <a:t>–</a:t>
            </a:r>
            <a:r>
              <a:rPr sz="3600" spc="0" baseline="3413" dirty="0" smtClean="0">
                <a:latin typeface="Calibri"/>
                <a:cs typeface="Calibri"/>
              </a:rPr>
              <a:t>6</a:t>
            </a:r>
            <a:r>
              <a:rPr sz="3600" spc="-9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mo</a:t>
            </a:r>
            <a:r>
              <a:rPr sz="3600" spc="-34" baseline="3413" dirty="0" smtClean="0">
                <a:latin typeface="Calibri"/>
                <a:cs typeface="Calibri"/>
              </a:rPr>
              <a:t>n</a:t>
            </a:r>
            <a:r>
              <a:rPr sz="3600" spc="0" baseline="3413" dirty="0" smtClean="0">
                <a:latin typeface="Calibri"/>
                <a:cs typeface="Calibri"/>
              </a:rPr>
              <a:t>ths</a:t>
            </a:r>
            <a:r>
              <a:rPr sz="3600" spc="-4" baseline="3413" dirty="0" smtClean="0">
                <a:latin typeface="Calibri"/>
                <a:cs typeface="Calibri"/>
              </a:rPr>
              <a:t> </a:t>
            </a:r>
            <a:r>
              <a:rPr sz="3600" spc="-9" baseline="3413" dirty="0" smtClean="0">
                <a:latin typeface="Calibri"/>
                <a:cs typeface="Calibri"/>
              </a:rPr>
              <a:t>a</a:t>
            </a:r>
            <a:r>
              <a:rPr sz="3600" spc="0" baseline="3413" dirty="0" smtClean="0">
                <a:latin typeface="Calibri"/>
                <a:cs typeface="Calibri"/>
              </a:rPr>
              <a:t>f</a:t>
            </a:r>
            <a:r>
              <a:rPr sz="3600" spc="-25" baseline="3413" dirty="0" smtClean="0">
                <a:latin typeface="Calibri"/>
                <a:cs typeface="Calibri"/>
              </a:rPr>
              <a:t>t</a:t>
            </a:r>
            <a:r>
              <a:rPr sz="3600" spc="0" baseline="3413" dirty="0" smtClean="0">
                <a:latin typeface="Calibri"/>
                <a:cs typeface="Calibri"/>
              </a:rPr>
              <a:t>er</a:t>
            </a:r>
            <a:r>
              <a:rPr sz="3600" spc="-9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birth.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35940" y="3903249"/>
            <a:ext cx="177800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5"/>
              </a:lnSpc>
              <a:spcBef>
                <a:spcPts val="127"/>
              </a:spcBef>
            </a:pPr>
            <a:r>
              <a:rPr sz="2400" spc="0" dirty="0" smtClean="0">
                <a:latin typeface="Arial"/>
                <a:cs typeface="Arial"/>
              </a:rPr>
              <a:t>•</a:t>
            </a:r>
            <a:endParaRPr sz="24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78840" y="3921632"/>
            <a:ext cx="7775489" cy="65938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-4" baseline="3413" dirty="0" smtClean="0">
                <a:latin typeface="Calibri"/>
                <a:cs typeface="Calibri"/>
              </a:rPr>
              <a:t>I</a:t>
            </a:r>
            <a:r>
              <a:rPr sz="3600" spc="0" baseline="3413" dirty="0" smtClean="0">
                <a:latin typeface="Calibri"/>
                <a:cs typeface="Calibri"/>
              </a:rPr>
              <a:t>n</a:t>
            </a:r>
            <a:r>
              <a:rPr sz="3600" spc="397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p</a:t>
            </a:r>
            <a:r>
              <a:rPr sz="3600" spc="-34" baseline="3413" dirty="0" smtClean="0">
                <a:latin typeface="Calibri"/>
                <a:cs typeface="Calibri"/>
              </a:rPr>
              <a:t>r</a:t>
            </a:r>
            <a:r>
              <a:rPr sz="3600" spc="0" baseline="3413" dirty="0" smtClean="0">
                <a:latin typeface="Calibri"/>
                <a:cs typeface="Calibri"/>
              </a:rPr>
              <a:t>e</a:t>
            </a:r>
            <a:r>
              <a:rPr sz="3600" spc="4" baseline="3413" dirty="0" smtClean="0">
                <a:latin typeface="Calibri"/>
                <a:cs typeface="Calibri"/>
              </a:rPr>
              <a:t>m</a:t>
            </a:r>
            <a:r>
              <a:rPr sz="3600" spc="-19" baseline="3413" dirty="0" smtClean="0">
                <a:latin typeface="Calibri"/>
                <a:cs typeface="Calibri"/>
              </a:rPr>
              <a:t>a</a:t>
            </a:r>
            <a:r>
              <a:rPr sz="3600" spc="0" baseline="3413" dirty="0" smtClean="0">
                <a:latin typeface="Calibri"/>
                <a:cs typeface="Calibri"/>
              </a:rPr>
              <a:t>tu</a:t>
            </a:r>
            <a:r>
              <a:rPr sz="3600" spc="-34" baseline="3413" dirty="0" smtClean="0">
                <a:latin typeface="Calibri"/>
                <a:cs typeface="Calibri"/>
              </a:rPr>
              <a:t>r</a:t>
            </a:r>
            <a:r>
              <a:rPr sz="3600" spc="0" baseline="3413" dirty="0" smtClean="0">
                <a:latin typeface="Calibri"/>
                <a:cs typeface="Calibri"/>
              </a:rPr>
              <a:t>e</a:t>
            </a:r>
            <a:r>
              <a:rPr sz="3600" spc="402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i</a:t>
            </a:r>
            <a:r>
              <a:rPr sz="3600" spc="-9" baseline="3413" dirty="0" smtClean="0">
                <a:latin typeface="Calibri"/>
                <a:cs typeface="Calibri"/>
              </a:rPr>
              <a:t>n</a:t>
            </a:r>
            <a:r>
              <a:rPr sz="3600" spc="-50" baseline="3413" dirty="0" smtClean="0">
                <a:latin typeface="Calibri"/>
                <a:cs typeface="Calibri"/>
              </a:rPr>
              <a:t>f</a:t>
            </a:r>
            <a:r>
              <a:rPr sz="3600" spc="0" baseline="3413" dirty="0" smtClean="0">
                <a:latin typeface="Calibri"/>
                <a:cs typeface="Calibri"/>
              </a:rPr>
              <a:t>a</a:t>
            </a:r>
            <a:r>
              <a:rPr sz="3600" spc="-25" baseline="3413" dirty="0" smtClean="0">
                <a:latin typeface="Calibri"/>
                <a:cs typeface="Calibri"/>
              </a:rPr>
              <a:t>n</a:t>
            </a:r>
            <a:r>
              <a:rPr sz="3600" spc="0" baseline="3413" dirty="0" smtClean="0">
                <a:latin typeface="Calibri"/>
                <a:cs typeface="Calibri"/>
              </a:rPr>
              <a:t>ts</a:t>
            </a:r>
            <a:r>
              <a:rPr sz="3600" spc="392" baseline="3413" dirty="0" smtClean="0">
                <a:latin typeface="Calibri"/>
                <a:cs typeface="Calibri"/>
              </a:rPr>
              <a:t> </a:t>
            </a:r>
            <a:r>
              <a:rPr sz="3600" spc="4" baseline="3413" dirty="0" smtClean="0">
                <a:latin typeface="Calibri"/>
                <a:cs typeface="Calibri"/>
              </a:rPr>
              <a:t>(&lt;</a:t>
            </a:r>
            <a:r>
              <a:rPr sz="3600" spc="-4" baseline="3413" dirty="0" smtClean="0">
                <a:latin typeface="Calibri"/>
                <a:cs typeface="Calibri"/>
              </a:rPr>
              <a:t>3</a:t>
            </a:r>
            <a:r>
              <a:rPr sz="3600" spc="0" baseline="3413" dirty="0" smtClean="0">
                <a:latin typeface="Calibri"/>
                <a:cs typeface="Calibri"/>
              </a:rPr>
              <a:t>5</a:t>
            </a:r>
            <a:r>
              <a:rPr sz="3600" spc="387" baseline="3413" dirty="0" smtClean="0">
                <a:latin typeface="Calibri"/>
                <a:cs typeface="Calibri"/>
              </a:rPr>
              <a:t> </a:t>
            </a:r>
            <a:r>
              <a:rPr sz="3600" spc="-25" baseline="3413" dirty="0" smtClean="0">
                <a:latin typeface="Calibri"/>
                <a:cs typeface="Calibri"/>
              </a:rPr>
              <a:t>w</a:t>
            </a:r>
            <a:r>
              <a:rPr sz="3600" spc="0" baseline="3413" dirty="0" smtClean="0">
                <a:latin typeface="Calibri"/>
                <a:cs typeface="Calibri"/>
              </a:rPr>
              <a:t>e</a:t>
            </a:r>
            <a:r>
              <a:rPr sz="3600" spc="9" baseline="3413" dirty="0" smtClean="0">
                <a:latin typeface="Calibri"/>
                <a:cs typeface="Calibri"/>
              </a:rPr>
              <a:t>e</a:t>
            </a:r>
            <a:r>
              <a:rPr sz="3600" spc="-25" baseline="3413" dirty="0" smtClean="0">
                <a:latin typeface="Calibri"/>
                <a:cs typeface="Calibri"/>
              </a:rPr>
              <a:t>k</a:t>
            </a:r>
            <a:r>
              <a:rPr sz="3600" spc="0" baseline="3413" dirty="0" smtClean="0">
                <a:latin typeface="Calibri"/>
                <a:cs typeface="Calibri"/>
              </a:rPr>
              <a:t>s),</a:t>
            </a:r>
            <a:r>
              <a:rPr sz="3600" spc="387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kidn</a:t>
            </a:r>
            <a:r>
              <a:rPr sz="3600" spc="-4" baseline="3413" dirty="0" smtClean="0">
                <a:latin typeface="Calibri"/>
                <a:cs typeface="Calibri"/>
              </a:rPr>
              <a:t>e</a:t>
            </a:r>
            <a:r>
              <a:rPr sz="3600" spc="0" baseline="3413" dirty="0" smtClean="0">
                <a:latin typeface="Calibri"/>
                <a:cs typeface="Calibri"/>
              </a:rPr>
              <a:t>y</a:t>
            </a:r>
            <a:r>
              <a:rPr sz="3600" spc="397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d</a:t>
            </a:r>
            <a:r>
              <a:rPr sz="3600" spc="-4" baseline="3413" dirty="0" smtClean="0">
                <a:latin typeface="Calibri"/>
                <a:cs typeface="Calibri"/>
              </a:rPr>
              <a:t>e</a:t>
            </a:r>
            <a:r>
              <a:rPr sz="3600" spc="-29" baseline="3413" dirty="0" smtClean="0">
                <a:latin typeface="Calibri"/>
                <a:cs typeface="Calibri"/>
              </a:rPr>
              <a:t>v</a:t>
            </a:r>
            <a:r>
              <a:rPr sz="3600" spc="0" baseline="3413" dirty="0" smtClean="0">
                <a:latin typeface="Calibri"/>
                <a:cs typeface="Calibri"/>
              </a:rPr>
              <a:t>elopm</a:t>
            </a:r>
            <a:r>
              <a:rPr sz="3600" spc="4" baseline="3413" dirty="0" smtClean="0">
                <a:latin typeface="Calibri"/>
                <a:cs typeface="Calibri"/>
              </a:rPr>
              <a:t>e</a:t>
            </a:r>
            <a:r>
              <a:rPr sz="3600" spc="-25" baseline="3413" dirty="0" smtClean="0">
                <a:latin typeface="Calibri"/>
                <a:cs typeface="Calibri"/>
              </a:rPr>
              <a:t>n</a:t>
            </a:r>
            <a:r>
              <a:rPr sz="3600" spc="0" baseline="3413" dirty="0" smtClean="0">
                <a:latin typeface="Calibri"/>
                <a:cs typeface="Calibri"/>
              </a:rPr>
              <a:t>t</a:t>
            </a:r>
            <a:r>
              <a:rPr sz="3600" spc="397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m</a:t>
            </a:r>
            <a:r>
              <a:rPr sz="3600" spc="-54" baseline="3413" dirty="0" smtClean="0">
                <a:latin typeface="Calibri"/>
                <a:cs typeface="Calibri"/>
              </a:rPr>
              <a:t>a</a:t>
            </a:r>
            <a:r>
              <a:rPr sz="3600" spc="0" baseline="3413" dirty="0" smtClean="0">
                <a:latin typeface="Calibri"/>
                <a:cs typeface="Calibri"/>
              </a:rPr>
              <a:t>y</a:t>
            </a:r>
            <a:endParaRPr sz="2400">
              <a:latin typeface="Calibri"/>
              <a:cs typeface="Calibri"/>
            </a:endParaRPr>
          </a:p>
          <a:p>
            <a:pPr marL="12700" marR="45720">
              <a:lnSpc>
                <a:spcPts val="2590"/>
              </a:lnSpc>
              <a:spcBef>
                <a:spcPts val="2"/>
              </a:spcBef>
            </a:pPr>
            <a:r>
              <a:rPr sz="3600" spc="-25" baseline="3413" dirty="0" smtClean="0">
                <a:latin typeface="Calibri"/>
                <a:cs typeface="Calibri"/>
              </a:rPr>
              <a:t>t</a:t>
            </a:r>
            <a:r>
              <a:rPr sz="3600" spc="0" baseline="3413" dirty="0" smtClean="0">
                <a:latin typeface="Calibri"/>
                <a:cs typeface="Calibri"/>
              </a:rPr>
              <a:t>a</a:t>
            </a:r>
            <a:r>
              <a:rPr sz="3600" spc="-69" baseline="3413" dirty="0" smtClean="0">
                <a:latin typeface="Calibri"/>
                <a:cs typeface="Calibri"/>
              </a:rPr>
              <a:t>k</a:t>
            </a:r>
            <a:r>
              <a:rPr sz="3600" spc="0" baseline="3413" dirty="0" smtClean="0">
                <a:latin typeface="Calibri"/>
                <a:cs typeface="Calibri"/>
              </a:rPr>
              <a:t>e</a:t>
            </a:r>
            <a:r>
              <a:rPr sz="3600" spc="-29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e</a:t>
            </a:r>
            <a:r>
              <a:rPr sz="3600" spc="-34" baseline="3413" dirty="0" smtClean="0">
                <a:latin typeface="Calibri"/>
                <a:cs typeface="Calibri"/>
              </a:rPr>
              <a:t>v</a:t>
            </a:r>
            <a:r>
              <a:rPr sz="3600" spc="0" baseline="3413" dirty="0" smtClean="0">
                <a:latin typeface="Calibri"/>
                <a:cs typeface="Calibri"/>
              </a:rPr>
              <a:t>en</a:t>
            </a:r>
            <a:r>
              <a:rPr sz="3600" spc="14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lon</a:t>
            </a:r>
            <a:r>
              <a:rPr sz="3600" spc="-29" baseline="3413" dirty="0" smtClean="0">
                <a:latin typeface="Calibri"/>
                <a:cs typeface="Calibri"/>
              </a:rPr>
              <a:t>g</a:t>
            </a:r>
            <a:r>
              <a:rPr sz="3600" spc="0" baseline="3413" dirty="0" smtClean="0">
                <a:latin typeface="Calibri"/>
                <a:cs typeface="Calibri"/>
              </a:rPr>
              <a:t>er</a:t>
            </a:r>
            <a:r>
              <a:rPr sz="3600" spc="9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during</a:t>
            </a:r>
            <a:r>
              <a:rPr sz="3600" spc="-14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the po</a:t>
            </a:r>
            <a:r>
              <a:rPr sz="3600" spc="-34" baseline="3413" dirty="0" smtClean="0">
                <a:latin typeface="Calibri"/>
                <a:cs typeface="Calibri"/>
              </a:rPr>
              <a:t>s</a:t>
            </a:r>
            <a:r>
              <a:rPr sz="3600" spc="0" baseline="3413" dirty="0" smtClean="0">
                <a:latin typeface="Calibri"/>
                <a:cs typeface="Calibri"/>
              </a:rPr>
              <a:t>tpartum</a:t>
            </a:r>
            <a:r>
              <a:rPr sz="3600" spc="-4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pe</a:t>
            </a:r>
            <a:r>
              <a:rPr sz="3600" spc="4" baseline="3413" dirty="0" smtClean="0">
                <a:latin typeface="Calibri"/>
                <a:cs typeface="Calibri"/>
              </a:rPr>
              <a:t>r</a:t>
            </a:r>
            <a:r>
              <a:rPr sz="3600" spc="0" baseline="3413" dirty="0" smtClean="0">
                <a:latin typeface="Calibri"/>
                <a:cs typeface="Calibri"/>
              </a:rPr>
              <a:t>iod.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5940" y="5037486"/>
            <a:ext cx="177800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5"/>
              </a:lnSpc>
              <a:spcBef>
                <a:spcPts val="127"/>
              </a:spcBef>
            </a:pPr>
            <a:r>
              <a:rPr sz="2400" spc="0" dirty="0" smtClean="0">
                <a:latin typeface="Arial"/>
                <a:cs typeface="Arial"/>
              </a:rPr>
              <a:t>•</a:t>
            </a:r>
            <a:endParaRPr sz="2400">
              <a:latin typeface="Arial"/>
              <a:cs typeface="Aria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878840" y="5055870"/>
            <a:ext cx="7775317" cy="9885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latin typeface="Calibri"/>
                <a:cs typeface="Calibri"/>
              </a:rPr>
              <a:t>Kidney  function,  as</a:t>
            </a:r>
            <a:r>
              <a:rPr sz="3600" spc="537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measu</a:t>
            </a:r>
            <a:r>
              <a:rPr sz="3600" spc="-34" baseline="3413" dirty="0" smtClean="0">
                <a:latin typeface="Calibri"/>
                <a:cs typeface="Calibri"/>
              </a:rPr>
              <a:t>r</a:t>
            </a:r>
            <a:r>
              <a:rPr sz="3600" spc="0" baseline="3413" dirty="0" smtClean="0">
                <a:latin typeface="Calibri"/>
                <a:cs typeface="Calibri"/>
              </a:rPr>
              <a:t>ed</a:t>
            </a:r>
            <a:r>
              <a:rPr sz="3600" spc="542" baseline="3413" dirty="0" smtClean="0">
                <a:latin typeface="Calibri"/>
                <a:cs typeface="Calibri"/>
              </a:rPr>
              <a:t> </a:t>
            </a:r>
            <a:r>
              <a:rPr sz="3600" spc="-9" baseline="3413" dirty="0" smtClean="0">
                <a:latin typeface="Calibri"/>
                <a:cs typeface="Calibri"/>
              </a:rPr>
              <a:t>b</a:t>
            </a:r>
            <a:r>
              <a:rPr sz="3600" spc="0" baseline="3413" dirty="0" smtClean="0">
                <a:latin typeface="Calibri"/>
                <a:cs typeface="Calibri"/>
              </a:rPr>
              <a:t>y</a:t>
            </a:r>
            <a:r>
              <a:rPr sz="3600" spc="542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glomerular </a:t>
            </a:r>
            <a:r>
              <a:rPr sz="3600" spc="9" baseline="3413" dirty="0" smtClean="0">
                <a:latin typeface="Calibri"/>
                <a:cs typeface="Calibri"/>
              </a:rPr>
              <a:t> </a:t>
            </a:r>
            <a:r>
              <a:rPr sz="3600" spc="-9" baseline="3413" dirty="0" smtClean="0">
                <a:latin typeface="Calibri"/>
                <a:cs typeface="Calibri"/>
              </a:rPr>
              <a:t>ﬁ</a:t>
            </a:r>
            <a:r>
              <a:rPr sz="3600" spc="0" baseline="3413" dirty="0" smtClean="0">
                <a:latin typeface="Calibri"/>
                <a:cs typeface="Calibri"/>
              </a:rPr>
              <a:t>lt</a:t>
            </a:r>
            <a:r>
              <a:rPr sz="3600" spc="-44" baseline="3413" dirty="0" smtClean="0">
                <a:latin typeface="Calibri"/>
                <a:cs typeface="Calibri"/>
              </a:rPr>
              <a:t>r</a:t>
            </a:r>
            <a:r>
              <a:rPr sz="3600" spc="-19" baseline="3413" dirty="0" smtClean="0">
                <a:latin typeface="Calibri"/>
                <a:cs typeface="Calibri"/>
              </a:rPr>
              <a:t>a</a:t>
            </a:r>
            <a:r>
              <a:rPr sz="3600" spc="0" baseline="3413" dirty="0" smtClean="0">
                <a:latin typeface="Calibri"/>
                <a:cs typeface="Calibri"/>
              </a:rPr>
              <a:t>tion</a:t>
            </a:r>
            <a:r>
              <a:rPr sz="3600" spc="532" baseline="3413" dirty="0" smtClean="0">
                <a:latin typeface="Calibri"/>
                <a:cs typeface="Calibri"/>
              </a:rPr>
              <a:t> </a:t>
            </a:r>
            <a:r>
              <a:rPr sz="3600" spc="-44" baseline="3413" dirty="0" smtClean="0">
                <a:latin typeface="Calibri"/>
                <a:cs typeface="Calibri"/>
              </a:rPr>
              <a:t>r</a:t>
            </a:r>
            <a:r>
              <a:rPr sz="3600" spc="-34" baseline="3413" dirty="0" smtClean="0">
                <a:latin typeface="Calibri"/>
                <a:cs typeface="Calibri"/>
              </a:rPr>
              <a:t>a</a:t>
            </a:r>
            <a:r>
              <a:rPr sz="3600" spc="-25" baseline="3413" dirty="0" smtClean="0">
                <a:latin typeface="Calibri"/>
                <a:cs typeface="Calibri"/>
              </a:rPr>
              <a:t>t</a:t>
            </a:r>
            <a:r>
              <a:rPr sz="3600" spc="0" baseline="3413" dirty="0" smtClean="0">
                <a:latin typeface="Calibri"/>
                <a:cs typeface="Calibri"/>
              </a:rPr>
              <a:t>e,</a:t>
            </a:r>
            <a:endParaRPr sz="2400">
              <a:latin typeface="Calibri"/>
              <a:cs typeface="Calibri"/>
            </a:endParaRPr>
          </a:p>
          <a:p>
            <a:pPr marL="12700" marR="291">
              <a:lnSpc>
                <a:spcPts val="2590"/>
              </a:lnSpc>
              <a:spcBef>
                <a:spcPts val="2"/>
              </a:spcBef>
            </a:pPr>
            <a:r>
              <a:rPr sz="3600" spc="0" baseline="3413" dirty="0" smtClean="0">
                <a:latin typeface="Calibri"/>
                <a:cs typeface="Calibri"/>
              </a:rPr>
              <a:t>typi</a:t>
            </a:r>
            <a:r>
              <a:rPr sz="3600" spc="-14" baseline="3413" dirty="0" smtClean="0">
                <a:latin typeface="Calibri"/>
                <a:cs typeface="Calibri"/>
              </a:rPr>
              <a:t>c</a:t>
            </a:r>
            <a:r>
              <a:rPr sz="3600" spc="0" baseline="3413" dirty="0" smtClean="0">
                <a:latin typeface="Calibri"/>
                <a:cs typeface="Calibri"/>
              </a:rPr>
              <a:t>al</a:t>
            </a:r>
            <a:r>
              <a:rPr sz="3600" spc="-4" baseline="3413" dirty="0" smtClean="0">
                <a:latin typeface="Calibri"/>
                <a:cs typeface="Calibri"/>
              </a:rPr>
              <a:t>l</a:t>
            </a:r>
            <a:r>
              <a:rPr sz="3600" spc="0" baseline="3413" dirty="0" smtClean="0">
                <a:latin typeface="Calibri"/>
                <a:cs typeface="Calibri"/>
              </a:rPr>
              <a:t>y</a:t>
            </a:r>
            <a:r>
              <a:rPr sz="3600" spc="194" baseline="3413" dirty="0" smtClean="0">
                <a:latin typeface="Calibri"/>
                <a:cs typeface="Calibri"/>
              </a:rPr>
              <a:t> </a:t>
            </a:r>
            <a:r>
              <a:rPr sz="3600" spc="-34" baseline="3413" dirty="0" smtClean="0">
                <a:latin typeface="Calibri"/>
                <a:cs typeface="Calibri"/>
              </a:rPr>
              <a:t>a</a:t>
            </a:r>
            <a:r>
              <a:rPr sz="3600" spc="-29" baseline="3413" dirty="0" smtClean="0">
                <a:latin typeface="Calibri"/>
                <a:cs typeface="Calibri"/>
              </a:rPr>
              <a:t>v</a:t>
            </a:r>
            <a:r>
              <a:rPr sz="3600" spc="0" baseline="3413" dirty="0" smtClean="0">
                <a:latin typeface="Calibri"/>
                <a:cs typeface="Calibri"/>
              </a:rPr>
              <a:t>e</a:t>
            </a:r>
            <a:r>
              <a:rPr sz="3600" spc="-39" baseline="3413" dirty="0" smtClean="0">
                <a:latin typeface="Calibri"/>
                <a:cs typeface="Calibri"/>
              </a:rPr>
              <a:t>r</a:t>
            </a:r>
            <a:r>
              <a:rPr sz="3600" spc="0" baseline="3413" dirty="0" smtClean="0">
                <a:latin typeface="Calibri"/>
                <a:cs typeface="Calibri"/>
              </a:rPr>
              <a:t>a</a:t>
            </a:r>
            <a:r>
              <a:rPr sz="3600" spc="-25" baseline="3413" dirty="0" smtClean="0">
                <a:latin typeface="Calibri"/>
                <a:cs typeface="Calibri"/>
              </a:rPr>
              <a:t>g</a:t>
            </a:r>
            <a:r>
              <a:rPr sz="3600" spc="0" baseline="3413" dirty="0" smtClean="0">
                <a:latin typeface="Calibri"/>
                <a:cs typeface="Calibri"/>
              </a:rPr>
              <a:t>es</a:t>
            </a:r>
            <a:r>
              <a:rPr sz="3600" spc="209" baseline="3413" dirty="0" smtClean="0">
                <a:latin typeface="Calibri"/>
                <a:cs typeface="Calibri"/>
              </a:rPr>
              <a:t> </a:t>
            </a:r>
            <a:r>
              <a:rPr sz="3600" spc="4" baseline="3413" dirty="0" smtClean="0">
                <a:latin typeface="Calibri"/>
                <a:cs typeface="Calibri"/>
              </a:rPr>
              <a:t>~</a:t>
            </a:r>
            <a:r>
              <a:rPr sz="3600" spc="-4" baseline="3413" dirty="0" smtClean="0">
                <a:latin typeface="Calibri"/>
                <a:cs typeface="Calibri"/>
              </a:rPr>
              <a:t>120–14</a:t>
            </a:r>
            <a:r>
              <a:rPr sz="3600" spc="0" baseline="3413" dirty="0" smtClean="0">
                <a:latin typeface="Calibri"/>
                <a:cs typeface="Calibri"/>
              </a:rPr>
              <a:t>0</a:t>
            </a:r>
            <a:r>
              <a:rPr sz="3600" spc="199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mL/min</a:t>
            </a:r>
            <a:r>
              <a:rPr sz="3600" spc="189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in</a:t>
            </a:r>
            <a:r>
              <a:rPr sz="3600" spc="189" baseline="3413" dirty="0" smtClean="0">
                <a:latin typeface="Calibri"/>
                <a:cs typeface="Calibri"/>
              </a:rPr>
              <a:t> </a:t>
            </a:r>
            <a:r>
              <a:rPr sz="3600" spc="-19" baseline="3413" dirty="0" smtClean="0">
                <a:latin typeface="Calibri"/>
                <a:cs typeface="Calibri"/>
              </a:rPr>
              <a:t>y</a:t>
            </a:r>
            <a:r>
              <a:rPr sz="3600" spc="0" baseline="3413" dirty="0" smtClean="0">
                <a:latin typeface="Calibri"/>
                <a:cs typeface="Calibri"/>
              </a:rPr>
              <a:t>oun</a:t>
            </a:r>
            <a:r>
              <a:rPr sz="3600" spc="9" baseline="3413" dirty="0" smtClean="0">
                <a:latin typeface="Calibri"/>
                <a:cs typeface="Calibri"/>
              </a:rPr>
              <a:t>g</a:t>
            </a:r>
            <a:r>
              <a:rPr sz="3600" spc="0" baseline="3413" dirty="0" smtClean="0">
                <a:latin typeface="Calibri"/>
                <a:cs typeface="Calibri"/>
              </a:rPr>
              <a:t>,</a:t>
            </a:r>
            <a:r>
              <a:rPr sz="3600" spc="209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he</a:t>
            </a:r>
            <a:r>
              <a:rPr sz="3600" spc="4" baseline="3413" dirty="0" smtClean="0">
                <a:latin typeface="Calibri"/>
                <a:cs typeface="Calibri"/>
              </a:rPr>
              <a:t>a</a:t>
            </a:r>
            <a:r>
              <a:rPr sz="3600" spc="0" baseline="3413" dirty="0" smtClean="0">
                <a:latin typeface="Calibri"/>
                <a:cs typeface="Calibri"/>
              </a:rPr>
              <a:t>lt</a:t>
            </a:r>
            <a:r>
              <a:rPr sz="3600" spc="-50" baseline="3413" dirty="0" smtClean="0">
                <a:latin typeface="Calibri"/>
                <a:cs typeface="Calibri"/>
              </a:rPr>
              <a:t>h</a:t>
            </a:r>
            <a:r>
              <a:rPr sz="3600" spc="0" baseline="3413" dirty="0" smtClean="0">
                <a:latin typeface="Calibri"/>
                <a:cs typeface="Calibri"/>
              </a:rPr>
              <a:t>y</a:t>
            </a:r>
            <a:r>
              <a:rPr sz="3600" spc="209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adul</a:t>
            </a:r>
            <a:r>
              <a:rPr sz="3600" spc="-9" baseline="3413" dirty="0" smtClean="0">
                <a:latin typeface="Calibri"/>
                <a:cs typeface="Calibri"/>
              </a:rPr>
              <a:t>t</a:t>
            </a:r>
            <a:r>
              <a:rPr sz="3600" spc="0" baseline="3413" dirty="0" smtClean="0">
                <a:latin typeface="Calibri"/>
                <a:cs typeface="Calibri"/>
              </a:rPr>
              <a:t>s</a:t>
            </a:r>
            <a:endParaRPr sz="2400">
              <a:latin typeface="Calibri"/>
              <a:cs typeface="Calibri"/>
            </a:endParaRPr>
          </a:p>
          <a:p>
            <a:pPr marL="12700" marR="45720">
              <a:lnSpc>
                <a:spcPts val="2590"/>
              </a:lnSpc>
            </a:pPr>
            <a:r>
              <a:rPr sz="3600" spc="0" baseline="3413" dirty="0" smtClean="0">
                <a:latin typeface="Calibri"/>
                <a:cs typeface="Calibri"/>
              </a:rPr>
              <a:t>b</a:t>
            </a:r>
            <a:r>
              <a:rPr sz="3600" spc="-4" baseline="3413" dirty="0" smtClean="0">
                <a:latin typeface="Calibri"/>
                <a:cs typeface="Calibri"/>
              </a:rPr>
              <a:t>e</a:t>
            </a:r>
            <a:r>
              <a:rPr sz="3600" spc="0" baseline="3413" dirty="0" smtClean="0">
                <a:latin typeface="Calibri"/>
                <a:cs typeface="Calibri"/>
              </a:rPr>
              <a:t>t</a:t>
            </a:r>
            <a:r>
              <a:rPr sz="3600" spc="-25" baseline="3413" dirty="0" smtClean="0">
                <a:latin typeface="Calibri"/>
                <a:cs typeface="Calibri"/>
              </a:rPr>
              <a:t>w</a:t>
            </a:r>
            <a:r>
              <a:rPr sz="3600" spc="0" baseline="3413" dirty="0" smtClean="0">
                <a:latin typeface="Calibri"/>
                <a:cs typeface="Calibri"/>
              </a:rPr>
              <a:t>e</a:t>
            </a:r>
            <a:r>
              <a:rPr sz="3600" spc="9" baseline="3413" dirty="0" smtClean="0">
                <a:latin typeface="Calibri"/>
                <a:cs typeface="Calibri"/>
              </a:rPr>
              <a:t>e</a:t>
            </a:r>
            <a:r>
              <a:rPr sz="3600" spc="0" baseline="3413" dirty="0" smtClean="0">
                <a:latin typeface="Calibri"/>
                <a:cs typeface="Calibri"/>
              </a:rPr>
              <a:t>n</a:t>
            </a:r>
            <a:r>
              <a:rPr sz="3600" spc="-9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the</a:t>
            </a:r>
            <a:r>
              <a:rPr sz="3600" spc="-9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a</a:t>
            </a:r>
            <a:r>
              <a:rPr sz="3600" spc="-25" baseline="3413" dirty="0" smtClean="0">
                <a:latin typeface="Calibri"/>
                <a:cs typeface="Calibri"/>
              </a:rPr>
              <a:t>g</a:t>
            </a:r>
            <a:r>
              <a:rPr sz="3600" spc="0" baseline="3413" dirty="0" smtClean="0">
                <a:latin typeface="Calibri"/>
                <a:cs typeface="Calibri"/>
              </a:rPr>
              <a:t>es </a:t>
            </a:r>
            <a:r>
              <a:rPr sz="3600" spc="-4" baseline="3413" dirty="0" smtClean="0">
                <a:latin typeface="Calibri"/>
                <a:cs typeface="Calibri"/>
              </a:rPr>
              <a:t>o</a:t>
            </a:r>
            <a:r>
              <a:rPr sz="3600" spc="0" baseline="3413" dirty="0" smtClean="0">
                <a:latin typeface="Calibri"/>
                <a:cs typeface="Calibri"/>
              </a:rPr>
              <a:t>f</a:t>
            </a:r>
            <a:r>
              <a:rPr sz="3600" spc="9" baseline="3413" dirty="0" smtClean="0">
                <a:latin typeface="Calibri"/>
                <a:cs typeface="Calibri"/>
              </a:rPr>
              <a:t> </a:t>
            </a:r>
            <a:r>
              <a:rPr sz="3600" spc="-4" baseline="3413" dirty="0" smtClean="0">
                <a:latin typeface="Calibri"/>
                <a:cs typeface="Calibri"/>
              </a:rPr>
              <a:t>18</a:t>
            </a:r>
            <a:r>
              <a:rPr sz="3600" spc="4" baseline="3413" dirty="0" smtClean="0">
                <a:latin typeface="Calibri"/>
                <a:cs typeface="Calibri"/>
              </a:rPr>
              <a:t>–</a:t>
            </a:r>
            <a:r>
              <a:rPr sz="3600" spc="-4" baseline="3413" dirty="0" smtClean="0">
                <a:latin typeface="Calibri"/>
                <a:cs typeface="Calibri"/>
              </a:rPr>
              <a:t>2</a:t>
            </a:r>
            <a:r>
              <a:rPr sz="3600" spc="0" baseline="3413" dirty="0" smtClean="0">
                <a:latin typeface="Calibri"/>
                <a:cs typeface="Calibri"/>
              </a:rPr>
              <a:t>2</a:t>
            </a:r>
            <a:r>
              <a:rPr sz="3600" spc="-4" baseline="3413" dirty="0" smtClean="0">
                <a:latin typeface="Calibri"/>
                <a:cs typeface="Calibri"/>
              </a:rPr>
              <a:t> </a:t>
            </a:r>
            <a:r>
              <a:rPr sz="3600" spc="-19" baseline="3413" dirty="0" smtClean="0">
                <a:latin typeface="Calibri"/>
                <a:cs typeface="Calibri"/>
              </a:rPr>
              <a:t>y</a:t>
            </a:r>
            <a:r>
              <a:rPr sz="3600" spc="0" baseline="3413" dirty="0" smtClean="0">
                <a:latin typeface="Calibri"/>
                <a:cs typeface="Calibri"/>
              </a:rPr>
              <a:t>e</a:t>
            </a:r>
            <a:r>
              <a:rPr sz="3600" spc="4" baseline="3413" dirty="0" smtClean="0">
                <a:latin typeface="Calibri"/>
                <a:cs typeface="Calibri"/>
              </a:rPr>
              <a:t>a</a:t>
            </a:r>
            <a:r>
              <a:rPr sz="3600" spc="-34" baseline="3413" dirty="0" smtClean="0">
                <a:latin typeface="Calibri"/>
                <a:cs typeface="Calibri"/>
              </a:rPr>
              <a:t>r</a:t>
            </a:r>
            <a:r>
              <a:rPr sz="3600" spc="0" baseline="3413" dirty="0" smtClean="0">
                <a:latin typeface="Calibri"/>
                <a:cs typeface="Calibri"/>
              </a:rPr>
              <a:t>s.</a:t>
            </a:r>
            <a:endParaRPr sz="240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801461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object 25"/>
          <p:cNvSpPr txBox="1"/>
          <p:nvPr/>
        </p:nvSpPr>
        <p:spPr>
          <a:xfrm>
            <a:off x="1023010" y="421665"/>
            <a:ext cx="7129415" cy="9202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algn="ctr">
              <a:lnSpc>
                <a:spcPts val="3365"/>
              </a:lnSpc>
              <a:spcBef>
                <a:spcPts val="168"/>
              </a:spcBef>
            </a:pP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E</a:t>
            </a:r>
            <a:r>
              <a:rPr sz="4800" b="1" spc="-34" baseline="3413" dirty="0" smtClean="0">
                <a:solidFill>
                  <a:srgbClr val="FF0000"/>
                </a:solidFill>
                <a:latin typeface="Calibri"/>
                <a:cs typeface="Calibri"/>
              </a:rPr>
              <a:t>s</a:t>
            </a: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tim</a:t>
            </a:r>
            <a:r>
              <a:rPr sz="4800" b="1" spc="-14" baseline="3413" dirty="0" smtClean="0">
                <a:solidFill>
                  <a:srgbClr val="FF0000"/>
                </a:solidFill>
                <a:latin typeface="Calibri"/>
                <a:cs typeface="Calibri"/>
              </a:rPr>
              <a:t>a</a:t>
            </a: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tion</a:t>
            </a:r>
            <a:r>
              <a:rPr sz="4800" b="1" spc="-54" baseline="3413" dirty="0" smtClean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of drug</a:t>
            </a:r>
            <a:r>
              <a:rPr sz="4800" b="1" spc="-14" baseline="3413" dirty="0" smtClean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dosing</a:t>
            </a:r>
            <a:r>
              <a:rPr sz="4800" b="1" spc="-29" baseline="3413" dirty="0" smtClean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using</a:t>
            </a:r>
            <a:r>
              <a:rPr sz="4800" b="1" spc="-24" baseline="3413" dirty="0" smtClean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c</a:t>
            </a:r>
            <a:r>
              <a:rPr sz="4800" b="1" spc="-34" baseline="3413" dirty="0" smtClean="0">
                <a:solidFill>
                  <a:srgbClr val="FF0000"/>
                </a:solidFill>
                <a:latin typeface="Calibri"/>
                <a:cs typeface="Calibri"/>
              </a:rPr>
              <a:t>r</a:t>
            </a: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e</a:t>
            </a:r>
            <a:r>
              <a:rPr sz="4800" b="1" spc="-29" baseline="3413" dirty="0" smtClean="0">
                <a:solidFill>
                  <a:srgbClr val="FF0000"/>
                </a:solidFill>
                <a:latin typeface="Calibri"/>
                <a:cs typeface="Calibri"/>
              </a:rPr>
              <a:t>a</a:t>
            </a: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tinine</a:t>
            </a:r>
            <a:endParaRPr sz="3200" dirty="0">
              <a:latin typeface="Calibri"/>
              <a:cs typeface="Calibri"/>
            </a:endParaRPr>
          </a:p>
          <a:p>
            <a:pPr marL="2702369" marR="2734076" algn="ctr">
              <a:lnSpc>
                <a:spcPts val="3840"/>
              </a:lnSpc>
              <a:spcBef>
                <a:spcPts val="23"/>
              </a:spcBef>
            </a:pPr>
            <a:r>
              <a:rPr sz="4800" b="1" spc="0" baseline="1706" dirty="0" smtClean="0">
                <a:solidFill>
                  <a:srgbClr val="FF0000"/>
                </a:solidFill>
                <a:latin typeface="Calibri"/>
                <a:cs typeface="Calibri"/>
              </a:rPr>
              <a:t>clea</a:t>
            </a:r>
            <a:r>
              <a:rPr sz="4800" b="1" spc="-64" baseline="1706" dirty="0" smtClean="0">
                <a:solidFill>
                  <a:srgbClr val="FF0000"/>
                </a:solidFill>
                <a:latin typeface="Calibri"/>
                <a:cs typeface="Calibri"/>
              </a:rPr>
              <a:t>r</a:t>
            </a:r>
            <a:r>
              <a:rPr sz="4800" b="1" spc="0" baseline="1706" dirty="0" smtClean="0">
                <a:solidFill>
                  <a:srgbClr val="FF0000"/>
                </a:solidFill>
                <a:latin typeface="Calibri"/>
                <a:cs typeface="Calibri"/>
              </a:rPr>
              <a:t>ance</a:t>
            </a:r>
            <a:endParaRPr sz="3200" dirty="0">
              <a:latin typeface="Calibri"/>
              <a:cs typeface="Calibri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535940" y="1605946"/>
            <a:ext cx="177800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5"/>
              </a:lnSpc>
              <a:spcBef>
                <a:spcPts val="127"/>
              </a:spcBef>
            </a:pPr>
            <a:r>
              <a:rPr sz="2400" spc="0" dirty="0" smtClean="0">
                <a:latin typeface="Arial"/>
                <a:cs typeface="Arial"/>
              </a:rPr>
              <a:t>•</a:t>
            </a:r>
            <a:endParaRPr sz="2400">
              <a:latin typeface="Arial"/>
              <a:cs typeface="Arial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878840" y="1624329"/>
            <a:ext cx="2017426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-34" baseline="3413" dirty="0" smtClean="0">
                <a:latin typeface="Calibri"/>
                <a:cs typeface="Calibri"/>
              </a:rPr>
              <a:t>F</a:t>
            </a:r>
            <a:r>
              <a:rPr sz="3600" spc="0" baseline="3413" dirty="0" smtClean="0">
                <a:latin typeface="Calibri"/>
                <a:cs typeface="Calibri"/>
              </a:rPr>
              <a:t>or </a:t>
            </a:r>
            <a:r>
              <a:rPr sz="3600" spc="114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drugs </a:t>
            </a:r>
            <a:r>
              <a:rPr sz="3600" spc="109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with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2978023" y="1624329"/>
            <a:ext cx="3516733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latin typeface="Calibri"/>
                <a:cs typeface="Calibri"/>
              </a:rPr>
              <a:t>nar</a:t>
            </a:r>
            <a:r>
              <a:rPr sz="3600" spc="-29" baseline="3413" dirty="0" smtClean="0">
                <a:latin typeface="Calibri"/>
                <a:cs typeface="Calibri"/>
              </a:rPr>
              <a:t>ro</a:t>
            </a:r>
            <a:r>
              <a:rPr sz="3600" spc="0" baseline="3413" dirty="0" smtClean="0">
                <a:latin typeface="Calibri"/>
                <a:cs typeface="Calibri"/>
              </a:rPr>
              <a:t>w </a:t>
            </a:r>
            <a:r>
              <a:rPr sz="3600" spc="114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the</a:t>
            </a:r>
            <a:r>
              <a:rPr sz="3600" spc="-39" baseline="3413" dirty="0" smtClean="0">
                <a:latin typeface="Calibri"/>
                <a:cs typeface="Calibri"/>
              </a:rPr>
              <a:t>r</a:t>
            </a:r>
            <a:r>
              <a:rPr sz="3600" spc="0" baseline="3413" dirty="0" smtClean="0">
                <a:latin typeface="Calibri"/>
                <a:cs typeface="Calibri"/>
              </a:rPr>
              <a:t>ap</a:t>
            </a:r>
            <a:r>
              <a:rPr sz="3600" spc="4" baseline="3413" dirty="0" smtClean="0">
                <a:latin typeface="Calibri"/>
                <a:cs typeface="Calibri"/>
              </a:rPr>
              <a:t>e</a:t>
            </a:r>
            <a:r>
              <a:rPr sz="3600" spc="-14" baseline="3413" dirty="0" smtClean="0">
                <a:latin typeface="Calibri"/>
                <a:cs typeface="Calibri"/>
              </a:rPr>
              <a:t>u</a:t>
            </a:r>
            <a:r>
              <a:rPr sz="3600" spc="0" baseline="3413" dirty="0" smtClean="0">
                <a:latin typeface="Calibri"/>
                <a:cs typeface="Calibri"/>
              </a:rPr>
              <a:t>tic </a:t>
            </a:r>
            <a:r>
              <a:rPr sz="3600" spc="114" baseline="3413" dirty="0" smtClean="0">
                <a:latin typeface="Calibri"/>
                <a:cs typeface="Calibri"/>
              </a:rPr>
              <a:t> </a:t>
            </a:r>
            <a:r>
              <a:rPr sz="3600" spc="-44" baseline="3413" dirty="0" smtClean="0">
                <a:latin typeface="Calibri"/>
                <a:cs typeface="Calibri"/>
              </a:rPr>
              <a:t>r</a:t>
            </a:r>
            <a:r>
              <a:rPr sz="3600" spc="0" baseline="3413" dirty="0" smtClean="0">
                <a:latin typeface="Calibri"/>
                <a:cs typeface="Calibri"/>
              </a:rPr>
              <a:t>an</a:t>
            </a:r>
            <a:r>
              <a:rPr sz="3600" spc="-25" baseline="3413" dirty="0" smtClean="0">
                <a:latin typeface="Calibri"/>
                <a:cs typeface="Calibri"/>
              </a:rPr>
              <a:t>g</a:t>
            </a:r>
            <a:r>
              <a:rPr sz="3600" spc="0" baseline="3413" dirty="0" smtClean="0">
                <a:latin typeface="Calibri"/>
                <a:cs typeface="Calibri"/>
              </a:rPr>
              <a:t>es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6576822" y="1624329"/>
            <a:ext cx="2075924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lang="en-US" sz="3600" spc="-9" baseline="3413" dirty="0" smtClean="0">
                <a:latin typeface="Calibri"/>
                <a:cs typeface="Calibri"/>
              </a:rPr>
              <a:t>(</a:t>
            </a:r>
            <a:r>
              <a:rPr sz="3600" spc="0" baseline="3413" dirty="0" smtClean="0">
                <a:latin typeface="Calibri"/>
                <a:cs typeface="Calibri"/>
              </a:rPr>
              <a:t>aminogl</a:t>
            </a:r>
            <a:r>
              <a:rPr sz="3600" spc="-29" baseline="3413" dirty="0" smtClean="0">
                <a:latin typeface="Calibri"/>
                <a:cs typeface="Calibri"/>
              </a:rPr>
              <a:t>y</a:t>
            </a:r>
            <a:r>
              <a:rPr sz="3600" spc="-19" baseline="3413" dirty="0" smtClean="0">
                <a:latin typeface="Calibri"/>
                <a:cs typeface="Calibri"/>
              </a:rPr>
              <a:t>c</a:t>
            </a:r>
            <a:r>
              <a:rPr sz="3600" spc="0" baseline="3413" dirty="0" smtClean="0">
                <a:latin typeface="Calibri"/>
                <a:cs typeface="Calibri"/>
              </a:rPr>
              <a:t>o</a:t>
            </a:r>
            <a:r>
              <a:rPr sz="3600" spc="-19" baseline="3413" dirty="0" smtClean="0">
                <a:latin typeface="Calibri"/>
                <a:cs typeface="Calibri"/>
              </a:rPr>
              <a:t>s</a:t>
            </a:r>
            <a:r>
              <a:rPr sz="3600" spc="0" baseline="3413" dirty="0" smtClean="0">
                <a:latin typeface="Calibri"/>
                <a:cs typeface="Calibri"/>
              </a:rPr>
              <a:t>ide</a:t>
            </a:r>
            <a:endParaRPr sz="2400" dirty="0">
              <a:latin typeface="Calibri"/>
              <a:cs typeface="Calibri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878840" y="1917090"/>
            <a:ext cx="7785921" cy="62303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475"/>
              </a:lnSpc>
              <a:spcBef>
                <a:spcPts val="123"/>
              </a:spcBef>
            </a:pPr>
            <a:r>
              <a:rPr sz="3600" spc="0" baseline="2275" dirty="0" smtClean="0">
                <a:latin typeface="Calibri"/>
                <a:cs typeface="Calibri"/>
              </a:rPr>
              <a:t>and</a:t>
            </a:r>
            <a:r>
              <a:rPr sz="3600" spc="392" baseline="2275" dirty="0" smtClean="0">
                <a:latin typeface="Calibri"/>
                <a:cs typeface="Calibri"/>
              </a:rPr>
              <a:t> </a:t>
            </a:r>
            <a:r>
              <a:rPr sz="3600" spc="-39" baseline="2275" dirty="0" smtClean="0">
                <a:latin typeface="Calibri"/>
                <a:cs typeface="Calibri"/>
              </a:rPr>
              <a:t>v</a:t>
            </a:r>
            <a:r>
              <a:rPr sz="3600" spc="0" baseline="2275" dirty="0" smtClean="0">
                <a:latin typeface="Calibri"/>
                <a:cs typeface="Calibri"/>
              </a:rPr>
              <a:t>an</a:t>
            </a:r>
            <a:r>
              <a:rPr sz="3600" spc="-19" baseline="2275" dirty="0" smtClean="0">
                <a:latin typeface="Calibri"/>
                <a:cs typeface="Calibri"/>
              </a:rPr>
              <a:t>c</a:t>
            </a:r>
            <a:r>
              <a:rPr sz="3600" spc="0" baseline="2275" dirty="0" smtClean="0">
                <a:latin typeface="Calibri"/>
                <a:cs typeface="Calibri"/>
              </a:rPr>
              <a:t>o</a:t>
            </a:r>
            <a:r>
              <a:rPr sz="3600" spc="-39" baseline="2275" dirty="0" smtClean="0">
                <a:latin typeface="Calibri"/>
                <a:cs typeface="Calibri"/>
              </a:rPr>
              <a:t>m</a:t>
            </a:r>
            <a:r>
              <a:rPr sz="3600" spc="-29" baseline="2275" dirty="0" smtClean="0">
                <a:latin typeface="Calibri"/>
                <a:cs typeface="Calibri"/>
              </a:rPr>
              <a:t>y</a:t>
            </a:r>
            <a:r>
              <a:rPr sz="3600" spc="0" baseline="2275" dirty="0" smtClean="0">
                <a:latin typeface="Calibri"/>
                <a:cs typeface="Calibri"/>
              </a:rPr>
              <a:t>cin)</a:t>
            </a:r>
            <a:r>
              <a:rPr sz="3600" spc="397" baseline="2275" dirty="0" smtClean="0">
                <a:latin typeface="Calibri"/>
                <a:cs typeface="Calibri"/>
              </a:rPr>
              <a:t> </a:t>
            </a:r>
            <a:r>
              <a:rPr sz="3600" spc="0" baseline="2275" dirty="0" smtClean="0">
                <a:latin typeface="Calibri"/>
                <a:cs typeface="Calibri"/>
              </a:rPr>
              <a:t>b</a:t>
            </a:r>
            <a:r>
              <a:rPr sz="3600" spc="-9" baseline="2275" dirty="0" smtClean="0">
                <a:latin typeface="Calibri"/>
                <a:cs typeface="Calibri"/>
              </a:rPr>
              <a:t>o</a:t>
            </a:r>
            <a:r>
              <a:rPr sz="3600" spc="0" baseline="2275" dirty="0" smtClean="0">
                <a:latin typeface="Calibri"/>
                <a:cs typeface="Calibri"/>
              </a:rPr>
              <a:t>th</a:t>
            </a:r>
            <a:r>
              <a:rPr sz="3600" spc="392" baseline="2275" dirty="0" smtClean="0">
                <a:latin typeface="Calibri"/>
                <a:cs typeface="Calibri"/>
              </a:rPr>
              <a:t> </a:t>
            </a:r>
            <a:r>
              <a:rPr sz="3600" spc="-9" baseline="2275" dirty="0" smtClean="0">
                <a:latin typeface="Calibri"/>
                <a:cs typeface="Calibri"/>
              </a:rPr>
              <a:t>t</a:t>
            </a:r>
            <a:r>
              <a:rPr sz="3600" spc="0" baseline="2275" dirty="0" smtClean="0">
                <a:latin typeface="Calibri"/>
                <a:cs typeface="Calibri"/>
              </a:rPr>
              <a:t>he</a:t>
            </a:r>
            <a:r>
              <a:rPr sz="3600" spc="397" baseline="2275" dirty="0" smtClean="0">
                <a:latin typeface="Calibri"/>
                <a:cs typeface="Calibri"/>
              </a:rPr>
              <a:t> </a:t>
            </a:r>
            <a:r>
              <a:rPr sz="3600" spc="0" baseline="2275" dirty="0" smtClean="0">
                <a:solidFill>
                  <a:srgbClr val="0033CC"/>
                </a:solidFill>
                <a:latin typeface="Calibri"/>
                <a:cs typeface="Calibri"/>
              </a:rPr>
              <a:t>d</a:t>
            </a:r>
            <a:r>
              <a:rPr sz="3600" spc="-9" baseline="2275" dirty="0" smtClean="0">
                <a:solidFill>
                  <a:srgbClr val="0033CC"/>
                </a:solidFill>
                <a:latin typeface="Calibri"/>
                <a:cs typeface="Calibri"/>
              </a:rPr>
              <a:t>o</a:t>
            </a:r>
            <a:r>
              <a:rPr sz="3600" spc="0" baseline="2275" dirty="0" smtClean="0">
                <a:solidFill>
                  <a:srgbClr val="0033CC"/>
                </a:solidFill>
                <a:latin typeface="Calibri"/>
                <a:cs typeface="Calibri"/>
              </a:rPr>
              <a:t>se</a:t>
            </a:r>
            <a:r>
              <a:rPr sz="3600" spc="397" baseline="2275" dirty="0" smtClean="0">
                <a:solidFill>
                  <a:srgbClr val="0033CC"/>
                </a:solidFill>
                <a:latin typeface="Calibri"/>
                <a:cs typeface="Calibri"/>
              </a:rPr>
              <a:t> </a:t>
            </a:r>
            <a:r>
              <a:rPr sz="3600" spc="0" baseline="2275" dirty="0" smtClean="0">
                <a:latin typeface="Calibri"/>
                <a:cs typeface="Calibri"/>
              </a:rPr>
              <a:t>a</a:t>
            </a:r>
            <a:r>
              <a:rPr sz="3600" spc="9" baseline="2275" dirty="0" smtClean="0">
                <a:latin typeface="Calibri"/>
                <a:cs typeface="Calibri"/>
              </a:rPr>
              <a:t>n</a:t>
            </a:r>
            <a:r>
              <a:rPr sz="3600" spc="0" baseline="2275" dirty="0" smtClean="0">
                <a:latin typeface="Calibri"/>
                <a:cs typeface="Calibri"/>
              </a:rPr>
              <a:t>d</a:t>
            </a:r>
            <a:r>
              <a:rPr sz="3600" spc="392" baseline="2275" dirty="0" smtClean="0">
                <a:latin typeface="Calibri"/>
                <a:cs typeface="Calibri"/>
              </a:rPr>
              <a:t> </a:t>
            </a:r>
            <a:r>
              <a:rPr sz="3600" spc="0" baseline="2275" dirty="0" smtClean="0">
                <a:solidFill>
                  <a:srgbClr val="0033CC"/>
                </a:solidFill>
                <a:latin typeface="Calibri"/>
                <a:cs typeface="Calibri"/>
              </a:rPr>
              <a:t>d</a:t>
            </a:r>
            <a:r>
              <a:rPr sz="3600" spc="-9" baseline="2275" dirty="0" smtClean="0">
                <a:solidFill>
                  <a:srgbClr val="0033CC"/>
                </a:solidFill>
                <a:latin typeface="Calibri"/>
                <a:cs typeface="Calibri"/>
              </a:rPr>
              <a:t>o</a:t>
            </a:r>
            <a:r>
              <a:rPr sz="3600" spc="0" baseline="2275" dirty="0" smtClean="0">
                <a:solidFill>
                  <a:srgbClr val="0033CC"/>
                </a:solidFill>
                <a:latin typeface="Calibri"/>
                <a:cs typeface="Calibri"/>
              </a:rPr>
              <a:t>sa</a:t>
            </a:r>
            <a:r>
              <a:rPr sz="3600" spc="-29" baseline="2275" dirty="0" smtClean="0">
                <a:solidFill>
                  <a:srgbClr val="0033CC"/>
                </a:solidFill>
                <a:latin typeface="Calibri"/>
                <a:cs typeface="Calibri"/>
              </a:rPr>
              <a:t>g</a:t>
            </a:r>
            <a:r>
              <a:rPr sz="3600" spc="0" baseline="2275" dirty="0" smtClean="0">
                <a:solidFill>
                  <a:srgbClr val="0033CC"/>
                </a:solidFill>
                <a:latin typeface="Calibri"/>
                <a:cs typeface="Calibri"/>
              </a:rPr>
              <a:t>e</a:t>
            </a:r>
            <a:r>
              <a:rPr sz="3600" spc="402" baseline="2275" dirty="0" smtClean="0">
                <a:solidFill>
                  <a:srgbClr val="0033CC"/>
                </a:solidFill>
                <a:latin typeface="Calibri"/>
                <a:cs typeface="Calibri"/>
              </a:rPr>
              <a:t> </a:t>
            </a:r>
            <a:r>
              <a:rPr sz="3600" spc="0" baseline="2275" dirty="0" smtClean="0">
                <a:solidFill>
                  <a:srgbClr val="0033CC"/>
                </a:solidFill>
                <a:latin typeface="Calibri"/>
                <a:cs typeface="Calibri"/>
              </a:rPr>
              <a:t>i</a:t>
            </a:r>
            <a:r>
              <a:rPr sz="3600" spc="-14" baseline="2275" dirty="0" smtClean="0">
                <a:solidFill>
                  <a:srgbClr val="0033CC"/>
                </a:solidFill>
                <a:latin typeface="Calibri"/>
                <a:cs typeface="Calibri"/>
              </a:rPr>
              <a:t>n</a:t>
            </a:r>
            <a:r>
              <a:rPr sz="3600" spc="-25" baseline="2275" dirty="0" smtClean="0">
                <a:solidFill>
                  <a:srgbClr val="0033CC"/>
                </a:solidFill>
                <a:latin typeface="Calibri"/>
                <a:cs typeface="Calibri"/>
              </a:rPr>
              <a:t>t</a:t>
            </a:r>
            <a:r>
              <a:rPr sz="3600" spc="0" baseline="2275" dirty="0" smtClean="0">
                <a:solidFill>
                  <a:srgbClr val="0033CC"/>
                </a:solidFill>
                <a:latin typeface="Calibri"/>
                <a:cs typeface="Calibri"/>
              </a:rPr>
              <a:t>e</a:t>
            </a:r>
            <a:r>
              <a:rPr sz="3600" spc="29" baseline="2275" dirty="0" smtClean="0">
                <a:solidFill>
                  <a:srgbClr val="0033CC"/>
                </a:solidFill>
                <a:latin typeface="Calibri"/>
                <a:cs typeface="Calibri"/>
              </a:rPr>
              <a:t>r</a:t>
            </a:r>
            <a:r>
              <a:rPr sz="3600" spc="-39" baseline="2275" dirty="0" smtClean="0">
                <a:solidFill>
                  <a:srgbClr val="0033CC"/>
                </a:solidFill>
                <a:latin typeface="Calibri"/>
                <a:cs typeface="Calibri"/>
              </a:rPr>
              <a:t>v</a:t>
            </a:r>
            <a:r>
              <a:rPr sz="3600" spc="0" baseline="2275" dirty="0" smtClean="0">
                <a:solidFill>
                  <a:srgbClr val="0033CC"/>
                </a:solidFill>
                <a:latin typeface="Calibri"/>
                <a:cs typeface="Calibri"/>
              </a:rPr>
              <a:t>al</a:t>
            </a:r>
            <a:r>
              <a:rPr sz="3600" spc="397" baseline="2275" dirty="0" smtClean="0">
                <a:solidFill>
                  <a:srgbClr val="0033CC"/>
                </a:solidFill>
                <a:latin typeface="Calibri"/>
                <a:cs typeface="Calibri"/>
              </a:rPr>
              <a:t> </a:t>
            </a:r>
            <a:r>
              <a:rPr sz="3600" spc="-19" baseline="2275" dirty="0" smtClean="0">
                <a:latin typeface="Calibri"/>
                <a:cs typeface="Calibri"/>
              </a:rPr>
              <a:t>c</a:t>
            </a:r>
            <a:r>
              <a:rPr sz="3600" spc="0" baseline="2275" dirty="0" smtClean="0">
                <a:latin typeface="Calibri"/>
                <a:cs typeface="Calibri"/>
              </a:rPr>
              <a:t>an</a:t>
            </a:r>
            <a:r>
              <a:rPr sz="3600" spc="392" baseline="2275" dirty="0" smtClean="0">
                <a:latin typeface="Calibri"/>
                <a:cs typeface="Calibri"/>
              </a:rPr>
              <a:t> </a:t>
            </a:r>
            <a:r>
              <a:rPr sz="3600" spc="0" baseline="2275" dirty="0" smtClean="0">
                <a:latin typeface="Calibri"/>
                <a:cs typeface="Calibri"/>
              </a:rPr>
              <a:t>be</a:t>
            </a:r>
            <a:endParaRPr sz="2400">
              <a:latin typeface="Calibri"/>
              <a:cs typeface="Calibri"/>
            </a:endParaRPr>
          </a:p>
          <a:p>
            <a:pPr marL="12700" marR="55810">
              <a:lnSpc>
                <a:spcPts val="2375"/>
              </a:lnSpc>
            </a:pPr>
            <a:r>
              <a:rPr sz="3600" spc="0" baseline="3413" dirty="0" smtClean="0">
                <a:latin typeface="Calibri"/>
                <a:cs typeface="Calibri"/>
              </a:rPr>
              <a:t>manipul</a:t>
            </a:r>
            <a:r>
              <a:rPr sz="3600" spc="-14" baseline="3413" dirty="0" smtClean="0">
                <a:latin typeface="Calibri"/>
                <a:cs typeface="Calibri"/>
              </a:rPr>
              <a:t>a</a:t>
            </a:r>
            <a:r>
              <a:rPr sz="3600" spc="-25" baseline="3413" dirty="0" smtClean="0">
                <a:latin typeface="Calibri"/>
                <a:cs typeface="Calibri"/>
              </a:rPr>
              <a:t>t</a:t>
            </a:r>
            <a:r>
              <a:rPr sz="3600" spc="0" baseline="3413" dirty="0" smtClean="0">
                <a:latin typeface="Calibri"/>
                <a:cs typeface="Calibri"/>
              </a:rPr>
              <a:t>ed</a:t>
            </a:r>
            <a:r>
              <a:rPr sz="3600" spc="-19" baseline="3413" dirty="0" smtClean="0">
                <a:latin typeface="Calibri"/>
                <a:cs typeface="Calibri"/>
              </a:rPr>
              <a:t> </a:t>
            </a:r>
            <a:r>
              <a:rPr sz="3600" spc="-25" baseline="3413" dirty="0" smtClean="0">
                <a:latin typeface="Calibri"/>
                <a:cs typeface="Calibri"/>
              </a:rPr>
              <a:t>t</a:t>
            </a:r>
            <a:r>
              <a:rPr sz="3600" spc="0" baseline="3413" dirty="0" smtClean="0">
                <a:latin typeface="Calibri"/>
                <a:cs typeface="Calibri"/>
              </a:rPr>
              <a:t>o a</a:t>
            </a:r>
            <a:r>
              <a:rPr sz="3600" spc="4" baseline="3413" dirty="0" smtClean="0">
                <a:latin typeface="Calibri"/>
                <a:cs typeface="Calibri"/>
              </a:rPr>
              <a:t>c</a:t>
            </a:r>
            <a:r>
              <a:rPr sz="3600" spc="0" baseline="3413" dirty="0" smtClean="0">
                <a:latin typeface="Calibri"/>
                <a:cs typeface="Calibri"/>
              </a:rPr>
              <a:t>hi</a:t>
            </a:r>
            <a:r>
              <a:rPr sz="3600" spc="-4" baseline="3413" dirty="0" smtClean="0">
                <a:latin typeface="Calibri"/>
                <a:cs typeface="Calibri"/>
              </a:rPr>
              <a:t>e</a:t>
            </a:r>
            <a:r>
              <a:rPr sz="3600" spc="-29" baseline="3413" dirty="0" smtClean="0">
                <a:latin typeface="Calibri"/>
                <a:cs typeface="Calibri"/>
              </a:rPr>
              <a:t>v</a:t>
            </a:r>
            <a:r>
              <a:rPr sz="3600" spc="0" baseline="3413" dirty="0" smtClean="0">
                <a:latin typeface="Calibri"/>
                <a:cs typeface="Calibri"/>
              </a:rPr>
              <a:t>e</a:t>
            </a:r>
            <a:r>
              <a:rPr sz="3600" spc="-4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the </a:t>
            </a:r>
            <a:r>
              <a:rPr sz="3600" spc="-25" baseline="3413" dirty="0" smtClean="0">
                <a:latin typeface="Calibri"/>
                <a:cs typeface="Calibri"/>
              </a:rPr>
              <a:t>t</a:t>
            </a:r>
            <a:r>
              <a:rPr sz="3600" spc="0" baseline="3413" dirty="0" smtClean="0">
                <a:latin typeface="Calibri"/>
                <a:cs typeface="Calibri"/>
              </a:rPr>
              <a:t>a</a:t>
            </a:r>
            <a:r>
              <a:rPr sz="3600" spc="-29" baseline="3413" dirty="0" smtClean="0">
                <a:latin typeface="Calibri"/>
                <a:cs typeface="Calibri"/>
              </a:rPr>
              <a:t>r</a:t>
            </a:r>
            <a:r>
              <a:rPr sz="3600" spc="-25" baseline="3413" dirty="0" smtClean="0">
                <a:latin typeface="Calibri"/>
                <a:cs typeface="Calibri"/>
              </a:rPr>
              <a:t>g</a:t>
            </a:r>
            <a:r>
              <a:rPr sz="3600" spc="0" baseline="3413" dirty="0" smtClean="0">
                <a:latin typeface="Calibri"/>
                <a:cs typeface="Calibri"/>
              </a:rPr>
              <a:t>e</a:t>
            </a:r>
            <a:r>
              <a:rPr sz="3600" spc="-29" baseline="3413" dirty="0" smtClean="0">
                <a:latin typeface="Calibri"/>
                <a:cs typeface="Calibri"/>
              </a:rPr>
              <a:t>t</a:t>
            </a:r>
            <a:r>
              <a:rPr sz="3600" spc="0" baseline="3413" dirty="0" smtClean="0">
                <a:latin typeface="Calibri"/>
                <a:cs typeface="Calibri"/>
              </a:rPr>
              <a:t>ed</a:t>
            </a:r>
            <a:r>
              <a:rPr sz="3600" spc="-4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le</a:t>
            </a:r>
            <a:r>
              <a:rPr sz="3600" spc="-34" baseline="3413" dirty="0" smtClean="0">
                <a:latin typeface="Calibri"/>
                <a:cs typeface="Calibri"/>
              </a:rPr>
              <a:t>v</a:t>
            </a:r>
            <a:r>
              <a:rPr sz="3600" spc="0" baseline="3413" dirty="0" smtClean="0">
                <a:latin typeface="Calibri"/>
                <a:cs typeface="Calibri"/>
              </a:rPr>
              <a:t>el</a:t>
            </a:r>
            <a:r>
              <a:rPr sz="3600" spc="4" baseline="3413" dirty="0" smtClean="0">
                <a:latin typeface="Calibri"/>
                <a:cs typeface="Calibri"/>
              </a:rPr>
              <a:t>s</a:t>
            </a:r>
            <a:r>
              <a:rPr sz="3600" spc="0" baseline="3413" dirty="0" smtClean="0">
                <a:latin typeface="Calibri"/>
                <a:cs typeface="Calibri"/>
              </a:rPr>
              <a:t>.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535940" y="2794000"/>
            <a:ext cx="177800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5"/>
              </a:lnSpc>
              <a:spcBef>
                <a:spcPts val="127"/>
              </a:spcBef>
            </a:pPr>
            <a:r>
              <a:rPr sz="2400" spc="0" dirty="0" smtClean="0">
                <a:latin typeface="Arial"/>
                <a:cs typeface="Arial"/>
              </a:rPr>
              <a:t>•</a:t>
            </a:r>
            <a:endParaRPr sz="2400" dirty="0">
              <a:latin typeface="Arial"/>
              <a:cs typeface="Arial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878840" y="2743200"/>
            <a:ext cx="7773647" cy="188420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algn="just">
              <a:lnSpc>
                <a:spcPts val="2929"/>
              </a:lnSpc>
              <a:spcBef>
                <a:spcPts val="100"/>
              </a:spcBef>
            </a:pPr>
            <a:r>
              <a:rPr sz="2400" spc="-4" dirty="0" smtClean="0">
                <a:latin typeface="Calibri"/>
                <a:cs typeface="Calibri"/>
              </a:rPr>
              <a:t>I</a:t>
            </a:r>
            <a:r>
              <a:rPr sz="2400" spc="0" dirty="0" smtClean="0">
                <a:latin typeface="Calibri"/>
                <a:cs typeface="Calibri"/>
              </a:rPr>
              <a:t>f</a:t>
            </a:r>
            <a:r>
              <a:rPr sz="2400" spc="9" dirty="0" smtClean="0">
                <a:latin typeface="Calibri"/>
                <a:cs typeface="Calibri"/>
              </a:rPr>
              <a:t> </a:t>
            </a:r>
            <a:r>
              <a:rPr sz="2400" spc="0" dirty="0" smtClean="0">
                <a:latin typeface="Calibri"/>
                <a:cs typeface="Calibri"/>
              </a:rPr>
              <a:t>the</a:t>
            </a:r>
            <a:r>
              <a:rPr sz="2400" spc="14" dirty="0" smtClean="0">
                <a:latin typeface="Calibri"/>
                <a:cs typeface="Calibri"/>
              </a:rPr>
              <a:t> </a:t>
            </a:r>
            <a:r>
              <a:rPr sz="2400" spc="0" dirty="0" smtClean="0">
                <a:solidFill>
                  <a:srgbClr val="0033CC"/>
                </a:solidFill>
                <a:latin typeface="Calibri"/>
                <a:cs typeface="Calibri"/>
              </a:rPr>
              <a:t>drug do</a:t>
            </a:r>
            <a:r>
              <a:rPr sz="2400" spc="-9" dirty="0" smtClean="0">
                <a:solidFill>
                  <a:srgbClr val="0033CC"/>
                </a:solidFill>
                <a:latin typeface="Calibri"/>
                <a:cs typeface="Calibri"/>
              </a:rPr>
              <a:t>s</a:t>
            </a:r>
            <a:r>
              <a:rPr sz="2400" spc="0" dirty="0" smtClean="0">
                <a:solidFill>
                  <a:srgbClr val="0033CC"/>
                </a:solidFill>
                <a:latin typeface="Calibri"/>
                <a:cs typeface="Calibri"/>
              </a:rPr>
              <a:t>e</a:t>
            </a:r>
            <a:r>
              <a:rPr sz="2400" spc="20" dirty="0" smtClean="0">
                <a:solidFill>
                  <a:srgbClr val="0033CC"/>
                </a:solidFill>
                <a:latin typeface="Calibri"/>
                <a:cs typeface="Calibri"/>
              </a:rPr>
              <a:t> </a:t>
            </a:r>
            <a:r>
              <a:rPr sz="2400" spc="0" dirty="0" smtClean="0">
                <a:solidFill>
                  <a:srgbClr val="0033CC"/>
                </a:solidFill>
                <a:latin typeface="Calibri"/>
                <a:cs typeface="Calibri"/>
              </a:rPr>
              <a:t>is</a:t>
            </a:r>
            <a:r>
              <a:rPr sz="2400" spc="10" dirty="0" smtClean="0">
                <a:solidFill>
                  <a:srgbClr val="0033CC"/>
                </a:solidFill>
                <a:latin typeface="Calibri"/>
                <a:cs typeface="Calibri"/>
              </a:rPr>
              <a:t> </a:t>
            </a:r>
            <a:r>
              <a:rPr sz="2400" spc="-34" dirty="0" smtClean="0">
                <a:solidFill>
                  <a:srgbClr val="0033CC"/>
                </a:solidFill>
                <a:latin typeface="Calibri"/>
                <a:cs typeface="Calibri"/>
              </a:rPr>
              <a:t>r</a:t>
            </a:r>
            <a:r>
              <a:rPr sz="2400" spc="0" dirty="0" smtClean="0">
                <a:solidFill>
                  <a:srgbClr val="0033CC"/>
                </a:solidFill>
                <a:latin typeface="Calibri"/>
                <a:cs typeface="Calibri"/>
              </a:rPr>
              <a:t>edu</a:t>
            </a:r>
            <a:r>
              <a:rPr sz="2400" spc="4" dirty="0" smtClean="0">
                <a:solidFill>
                  <a:srgbClr val="0033CC"/>
                </a:solidFill>
                <a:latin typeface="Calibri"/>
                <a:cs typeface="Calibri"/>
              </a:rPr>
              <a:t>c</a:t>
            </a:r>
            <a:r>
              <a:rPr sz="2400" spc="0" dirty="0" smtClean="0">
                <a:solidFill>
                  <a:srgbClr val="0033CC"/>
                </a:solidFill>
                <a:latin typeface="Calibri"/>
                <a:cs typeface="Calibri"/>
              </a:rPr>
              <a:t>ed</a:t>
            </a:r>
            <a:r>
              <a:rPr sz="2400" spc="19" dirty="0" smtClean="0">
                <a:solidFill>
                  <a:srgbClr val="0033CC"/>
                </a:solidFill>
                <a:latin typeface="Calibri"/>
                <a:cs typeface="Calibri"/>
              </a:rPr>
              <a:t> </a:t>
            </a:r>
            <a:r>
              <a:rPr sz="2400" spc="0" dirty="0" smtClean="0">
                <a:latin typeface="Calibri"/>
                <a:cs typeface="Calibri"/>
              </a:rPr>
              <a:t>and</a:t>
            </a:r>
            <a:r>
              <a:rPr sz="2400" spc="14" dirty="0" smtClean="0">
                <a:latin typeface="Calibri"/>
                <a:cs typeface="Calibri"/>
              </a:rPr>
              <a:t> </a:t>
            </a:r>
            <a:r>
              <a:rPr sz="2400" spc="0" dirty="0" smtClean="0">
                <a:solidFill>
                  <a:srgbClr val="0033CC"/>
                </a:solidFill>
                <a:latin typeface="Calibri"/>
                <a:cs typeface="Calibri"/>
              </a:rPr>
              <a:t>t</a:t>
            </a:r>
            <a:r>
              <a:rPr sz="2400" spc="-14" dirty="0" smtClean="0">
                <a:solidFill>
                  <a:srgbClr val="0033CC"/>
                </a:solidFill>
                <a:latin typeface="Calibri"/>
                <a:cs typeface="Calibri"/>
              </a:rPr>
              <a:t>h</a:t>
            </a:r>
            <a:r>
              <a:rPr sz="2400" spc="0" dirty="0" smtClean="0">
                <a:solidFill>
                  <a:srgbClr val="0033CC"/>
                </a:solidFill>
                <a:latin typeface="Calibri"/>
                <a:cs typeface="Calibri"/>
              </a:rPr>
              <a:t>e</a:t>
            </a:r>
            <a:r>
              <a:rPr sz="2400" spc="14" dirty="0" smtClean="0">
                <a:solidFill>
                  <a:srgbClr val="0033CC"/>
                </a:solidFill>
                <a:latin typeface="Calibri"/>
                <a:cs typeface="Calibri"/>
              </a:rPr>
              <a:t> </a:t>
            </a:r>
            <a:r>
              <a:rPr sz="2400" spc="0" dirty="0" smtClean="0">
                <a:solidFill>
                  <a:srgbClr val="0033CC"/>
                </a:solidFill>
                <a:latin typeface="Calibri"/>
                <a:cs typeface="Calibri"/>
              </a:rPr>
              <a:t>do</a:t>
            </a:r>
            <a:r>
              <a:rPr sz="2400" spc="-9" dirty="0" smtClean="0">
                <a:solidFill>
                  <a:srgbClr val="0033CC"/>
                </a:solidFill>
                <a:latin typeface="Calibri"/>
                <a:cs typeface="Calibri"/>
              </a:rPr>
              <a:t>s</a:t>
            </a:r>
            <a:r>
              <a:rPr sz="2400" spc="0" dirty="0" smtClean="0">
                <a:solidFill>
                  <a:srgbClr val="0033CC"/>
                </a:solidFill>
                <a:latin typeface="Calibri"/>
                <a:cs typeface="Calibri"/>
              </a:rPr>
              <a:t>a</a:t>
            </a:r>
            <a:r>
              <a:rPr sz="2400" spc="-25" dirty="0" smtClean="0">
                <a:solidFill>
                  <a:srgbClr val="0033CC"/>
                </a:solidFill>
                <a:latin typeface="Calibri"/>
                <a:cs typeface="Calibri"/>
              </a:rPr>
              <a:t>g</a:t>
            </a:r>
            <a:r>
              <a:rPr sz="2400" spc="0" dirty="0" smtClean="0">
                <a:solidFill>
                  <a:srgbClr val="0033CC"/>
                </a:solidFill>
                <a:latin typeface="Calibri"/>
                <a:cs typeface="Calibri"/>
              </a:rPr>
              <a:t>e</a:t>
            </a:r>
            <a:r>
              <a:rPr sz="2400" spc="19" dirty="0" smtClean="0">
                <a:solidFill>
                  <a:srgbClr val="0033CC"/>
                </a:solidFill>
                <a:latin typeface="Calibri"/>
                <a:cs typeface="Calibri"/>
              </a:rPr>
              <a:t> </a:t>
            </a:r>
            <a:r>
              <a:rPr sz="2400" spc="0" dirty="0" smtClean="0">
                <a:solidFill>
                  <a:srgbClr val="0033CC"/>
                </a:solidFill>
                <a:latin typeface="Calibri"/>
                <a:cs typeface="Calibri"/>
              </a:rPr>
              <a:t>i</a:t>
            </a:r>
            <a:r>
              <a:rPr sz="2400" spc="-25" dirty="0" smtClean="0">
                <a:solidFill>
                  <a:srgbClr val="0033CC"/>
                </a:solidFill>
                <a:latin typeface="Calibri"/>
                <a:cs typeface="Calibri"/>
              </a:rPr>
              <a:t>nt</a:t>
            </a:r>
            <a:r>
              <a:rPr sz="2400" spc="0" dirty="0" smtClean="0">
                <a:solidFill>
                  <a:srgbClr val="0033CC"/>
                </a:solidFill>
                <a:latin typeface="Calibri"/>
                <a:cs typeface="Calibri"/>
              </a:rPr>
              <a:t>e</a:t>
            </a:r>
            <a:r>
              <a:rPr sz="2400" spc="29" dirty="0" smtClean="0">
                <a:solidFill>
                  <a:srgbClr val="0033CC"/>
                </a:solidFill>
                <a:latin typeface="Calibri"/>
                <a:cs typeface="Calibri"/>
              </a:rPr>
              <a:t>r</a:t>
            </a:r>
            <a:r>
              <a:rPr sz="2400" spc="-39" dirty="0" smtClean="0">
                <a:solidFill>
                  <a:srgbClr val="0033CC"/>
                </a:solidFill>
                <a:latin typeface="Calibri"/>
                <a:cs typeface="Calibri"/>
              </a:rPr>
              <a:t>v</a:t>
            </a:r>
            <a:r>
              <a:rPr sz="2400" spc="0" dirty="0" smtClean="0">
                <a:solidFill>
                  <a:srgbClr val="0033CC"/>
                </a:solidFill>
                <a:latin typeface="Calibri"/>
                <a:cs typeface="Calibri"/>
              </a:rPr>
              <a:t>al</a:t>
            </a:r>
            <a:r>
              <a:rPr sz="2400" spc="14" dirty="0" smtClean="0">
                <a:solidFill>
                  <a:srgbClr val="0033CC"/>
                </a:solidFill>
                <a:latin typeface="Calibri"/>
                <a:cs typeface="Calibri"/>
              </a:rPr>
              <a:t> </a:t>
            </a:r>
            <a:r>
              <a:rPr sz="2400" spc="-34" dirty="0" smtClean="0">
                <a:solidFill>
                  <a:srgbClr val="0033CC"/>
                </a:solidFill>
                <a:latin typeface="Calibri"/>
                <a:cs typeface="Calibri"/>
              </a:rPr>
              <a:t>r</a:t>
            </a:r>
            <a:r>
              <a:rPr sz="2400" spc="0" dirty="0" smtClean="0">
                <a:solidFill>
                  <a:srgbClr val="0033CC"/>
                </a:solidFill>
                <a:latin typeface="Calibri"/>
                <a:cs typeface="Calibri"/>
              </a:rPr>
              <a:t>e</a:t>
            </a:r>
            <a:r>
              <a:rPr sz="2400" spc="4" dirty="0" smtClean="0">
                <a:solidFill>
                  <a:srgbClr val="0033CC"/>
                </a:solidFill>
                <a:latin typeface="Calibri"/>
                <a:cs typeface="Calibri"/>
              </a:rPr>
              <a:t>m</a:t>
            </a:r>
            <a:r>
              <a:rPr sz="2400" spc="-9" dirty="0" smtClean="0">
                <a:solidFill>
                  <a:srgbClr val="0033CC"/>
                </a:solidFill>
                <a:latin typeface="Calibri"/>
                <a:cs typeface="Calibri"/>
              </a:rPr>
              <a:t>ai</a:t>
            </a:r>
            <a:r>
              <a:rPr sz="2400" spc="0" dirty="0" smtClean="0">
                <a:solidFill>
                  <a:srgbClr val="0033CC"/>
                </a:solidFill>
                <a:latin typeface="Calibri"/>
                <a:cs typeface="Calibri"/>
              </a:rPr>
              <a:t>ns </a:t>
            </a:r>
            <a:r>
              <a:rPr lang="ar-IQ" sz="2400" dirty="0">
                <a:latin typeface="Calibri"/>
                <a:cs typeface="Calibri"/>
              </a:rPr>
              <a:t> </a:t>
            </a:r>
            <a:r>
              <a:rPr sz="2400" spc="0" dirty="0" smtClean="0">
                <a:solidFill>
                  <a:srgbClr val="0033CC"/>
                </a:solidFill>
                <a:latin typeface="Calibri"/>
                <a:cs typeface="Calibri"/>
              </a:rPr>
              <a:t>unal</a:t>
            </a:r>
            <a:r>
              <a:rPr sz="2400" spc="-25" dirty="0" smtClean="0">
                <a:solidFill>
                  <a:srgbClr val="0033CC"/>
                </a:solidFill>
                <a:latin typeface="Calibri"/>
                <a:cs typeface="Calibri"/>
              </a:rPr>
              <a:t>t</a:t>
            </a:r>
            <a:r>
              <a:rPr sz="2400" spc="0" dirty="0" smtClean="0">
                <a:solidFill>
                  <a:srgbClr val="0033CC"/>
                </a:solidFill>
                <a:latin typeface="Calibri"/>
                <a:cs typeface="Calibri"/>
              </a:rPr>
              <a:t>e</a:t>
            </a:r>
            <a:r>
              <a:rPr sz="2400" spc="-29" dirty="0" smtClean="0">
                <a:solidFill>
                  <a:srgbClr val="0033CC"/>
                </a:solidFill>
                <a:latin typeface="Calibri"/>
                <a:cs typeface="Calibri"/>
              </a:rPr>
              <a:t>r</a:t>
            </a:r>
            <a:r>
              <a:rPr sz="2400" spc="0" dirty="0" smtClean="0">
                <a:solidFill>
                  <a:srgbClr val="0033CC"/>
                </a:solidFill>
                <a:latin typeface="Calibri"/>
                <a:cs typeface="Calibri"/>
              </a:rPr>
              <a:t>ed </a:t>
            </a:r>
            <a:r>
              <a:rPr sz="2400" spc="4" dirty="0" smtClean="0">
                <a:solidFill>
                  <a:srgbClr val="0033CC"/>
                </a:solidFill>
                <a:latin typeface="Calibri"/>
                <a:cs typeface="Calibri"/>
              </a:rPr>
              <a:t> </a:t>
            </a:r>
            <a:r>
              <a:rPr sz="2400" spc="0" dirty="0" smtClean="0">
                <a:latin typeface="Calibri"/>
                <a:cs typeface="Calibri"/>
              </a:rPr>
              <a:t>in </a:t>
            </a:r>
            <a:r>
              <a:rPr sz="2400" spc="4" dirty="0" smtClean="0">
                <a:latin typeface="Calibri"/>
                <a:cs typeface="Calibri"/>
              </a:rPr>
              <a:t> </a:t>
            </a:r>
            <a:r>
              <a:rPr sz="2400" spc="0" dirty="0" smtClean="0">
                <a:latin typeface="Calibri"/>
                <a:cs typeface="Calibri"/>
              </a:rPr>
              <a:t>p</a:t>
            </a:r>
            <a:r>
              <a:rPr sz="2400" spc="-25" dirty="0" smtClean="0">
                <a:latin typeface="Calibri"/>
                <a:cs typeface="Calibri"/>
              </a:rPr>
              <a:t>a</a:t>
            </a:r>
            <a:r>
              <a:rPr sz="2400" spc="0" dirty="0" smtClean="0">
                <a:latin typeface="Calibri"/>
                <a:cs typeface="Calibri"/>
              </a:rPr>
              <a:t>tie</a:t>
            </a:r>
            <a:r>
              <a:rPr sz="2400" spc="-25" dirty="0" smtClean="0">
                <a:latin typeface="Calibri"/>
                <a:cs typeface="Calibri"/>
              </a:rPr>
              <a:t>n</a:t>
            </a:r>
            <a:r>
              <a:rPr sz="2400" spc="0" dirty="0" smtClean="0">
                <a:latin typeface="Calibri"/>
                <a:cs typeface="Calibri"/>
              </a:rPr>
              <a:t>ts  with  dec</a:t>
            </a:r>
            <a:r>
              <a:rPr sz="2400" spc="-39" dirty="0" smtClean="0">
                <a:latin typeface="Calibri"/>
                <a:cs typeface="Calibri"/>
              </a:rPr>
              <a:t>r</a:t>
            </a:r>
            <a:r>
              <a:rPr sz="2400" spc="0" dirty="0" smtClean="0">
                <a:latin typeface="Calibri"/>
                <a:cs typeface="Calibri"/>
              </a:rPr>
              <a:t>eased </a:t>
            </a:r>
            <a:r>
              <a:rPr sz="2400" spc="9" dirty="0" smtClean="0">
                <a:latin typeface="Calibri"/>
                <a:cs typeface="Calibri"/>
              </a:rPr>
              <a:t> </a:t>
            </a:r>
            <a:r>
              <a:rPr sz="2400" spc="-34" dirty="0" smtClean="0">
                <a:latin typeface="Calibri"/>
                <a:cs typeface="Calibri"/>
              </a:rPr>
              <a:t>r</a:t>
            </a:r>
            <a:r>
              <a:rPr sz="2400" spc="0" dirty="0" smtClean="0">
                <a:latin typeface="Calibri"/>
                <a:cs typeface="Calibri"/>
              </a:rPr>
              <a:t>enal </a:t>
            </a:r>
            <a:r>
              <a:rPr sz="2400" spc="4" dirty="0" smtClean="0">
                <a:latin typeface="Calibri"/>
                <a:cs typeface="Calibri"/>
              </a:rPr>
              <a:t> </a:t>
            </a:r>
            <a:r>
              <a:rPr sz="2400" spc="0" dirty="0" smtClean="0">
                <a:latin typeface="Calibri"/>
                <a:cs typeface="Calibri"/>
              </a:rPr>
              <a:t>functio</a:t>
            </a:r>
            <a:r>
              <a:rPr sz="2400" spc="-9" dirty="0" smtClean="0">
                <a:latin typeface="Calibri"/>
                <a:cs typeface="Calibri"/>
              </a:rPr>
              <a:t>n</a:t>
            </a:r>
            <a:r>
              <a:rPr sz="2400" spc="0" dirty="0" smtClean="0">
                <a:latin typeface="Calibri"/>
                <a:cs typeface="Calibri"/>
              </a:rPr>
              <a:t>, </a:t>
            </a:r>
            <a:r>
              <a:rPr lang="ar-IQ" sz="2400" spc="0" dirty="0" smtClean="0">
                <a:latin typeface="Calibri"/>
                <a:cs typeface="Calibri"/>
              </a:rPr>
              <a:t> </a:t>
            </a:r>
            <a:r>
              <a:rPr sz="2400" spc="0" dirty="0" smtClean="0">
                <a:latin typeface="Calibri"/>
                <a:cs typeface="Calibri"/>
              </a:rPr>
              <a:t>m</a:t>
            </a:r>
            <a:r>
              <a:rPr sz="2400" spc="-19" dirty="0" smtClean="0">
                <a:latin typeface="Calibri"/>
                <a:cs typeface="Calibri"/>
              </a:rPr>
              <a:t>a</a:t>
            </a:r>
            <a:r>
              <a:rPr sz="2400" spc="0" dirty="0" smtClean="0">
                <a:latin typeface="Calibri"/>
                <a:cs typeface="Calibri"/>
              </a:rPr>
              <a:t>x</a:t>
            </a:r>
            <a:r>
              <a:rPr sz="2400" spc="-4" dirty="0" smtClean="0">
                <a:latin typeface="Calibri"/>
                <a:cs typeface="Calibri"/>
              </a:rPr>
              <a:t>i</a:t>
            </a:r>
            <a:r>
              <a:rPr sz="2400" spc="0" dirty="0" smtClean="0">
                <a:latin typeface="Calibri"/>
                <a:cs typeface="Calibri"/>
              </a:rPr>
              <a:t>mum   drug  </a:t>
            </a:r>
            <a:r>
              <a:rPr sz="2400" spc="20" dirty="0" smtClean="0">
                <a:latin typeface="Calibri"/>
                <a:cs typeface="Calibri"/>
              </a:rPr>
              <a:t> </a:t>
            </a:r>
            <a:r>
              <a:rPr sz="2400" spc="-19" dirty="0" smtClean="0">
                <a:latin typeface="Calibri"/>
                <a:cs typeface="Calibri"/>
              </a:rPr>
              <a:t>c</a:t>
            </a:r>
            <a:r>
              <a:rPr sz="2400" spc="0" dirty="0" smtClean="0">
                <a:latin typeface="Calibri"/>
                <a:cs typeface="Calibri"/>
              </a:rPr>
              <a:t>on</a:t>
            </a:r>
            <a:r>
              <a:rPr sz="2400" spc="-14" dirty="0" smtClean="0">
                <a:latin typeface="Calibri"/>
                <a:cs typeface="Calibri"/>
              </a:rPr>
              <a:t>c</a:t>
            </a:r>
            <a:r>
              <a:rPr sz="2400" spc="0" dirty="0" smtClean="0">
                <a:latin typeface="Calibri"/>
                <a:cs typeface="Calibri"/>
              </a:rPr>
              <a:t>e</a:t>
            </a:r>
            <a:r>
              <a:rPr sz="2400" spc="-19" dirty="0" smtClean="0">
                <a:latin typeface="Calibri"/>
                <a:cs typeface="Calibri"/>
              </a:rPr>
              <a:t>n</a:t>
            </a:r>
            <a:r>
              <a:rPr sz="2400" spc="0" dirty="0" smtClean="0">
                <a:latin typeface="Calibri"/>
                <a:cs typeface="Calibri"/>
              </a:rPr>
              <a:t>t</a:t>
            </a:r>
            <a:r>
              <a:rPr sz="2400" spc="-44" dirty="0" smtClean="0">
                <a:latin typeface="Calibri"/>
                <a:cs typeface="Calibri"/>
              </a:rPr>
              <a:t>r</a:t>
            </a:r>
            <a:r>
              <a:rPr sz="2400" spc="-19" dirty="0" smtClean="0">
                <a:latin typeface="Calibri"/>
                <a:cs typeface="Calibri"/>
              </a:rPr>
              <a:t>a</a:t>
            </a:r>
            <a:r>
              <a:rPr sz="2400" spc="0" dirty="0" smtClean="0">
                <a:latin typeface="Calibri"/>
                <a:cs typeface="Calibri"/>
              </a:rPr>
              <a:t>tions   a</a:t>
            </a:r>
            <a:r>
              <a:rPr sz="2400" spc="-29" dirty="0" smtClean="0">
                <a:latin typeface="Calibri"/>
                <a:cs typeface="Calibri"/>
              </a:rPr>
              <a:t>r</a:t>
            </a:r>
            <a:r>
              <a:rPr sz="2400" spc="0" dirty="0" smtClean="0">
                <a:latin typeface="Calibri"/>
                <a:cs typeface="Calibri"/>
              </a:rPr>
              <a:t>e  </a:t>
            </a:r>
            <a:r>
              <a:rPr sz="2400" spc="20" dirty="0" smtClean="0">
                <a:latin typeface="Calibri"/>
                <a:cs typeface="Calibri"/>
              </a:rPr>
              <a:t> </a:t>
            </a:r>
            <a:r>
              <a:rPr sz="2400" spc="0" dirty="0" smtClean="0">
                <a:latin typeface="Calibri"/>
                <a:cs typeface="Calibri"/>
              </a:rPr>
              <a:t>usually  </a:t>
            </a:r>
            <a:r>
              <a:rPr sz="2400" spc="15" dirty="0" smtClean="0">
                <a:latin typeface="Calibri"/>
                <a:cs typeface="Calibri"/>
              </a:rPr>
              <a:t> </a:t>
            </a:r>
            <a:r>
              <a:rPr sz="2400" spc="0" dirty="0" smtClean="0">
                <a:latin typeface="Calibri"/>
                <a:cs typeface="Calibri"/>
              </a:rPr>
              <a:t>l</a:t>
            </a:r>
            <a:r>
              <a:rPr sz="2400" spc="-14" dirty="0" smtClean="0">
                <a:latin typeface="Calibri"/>
                <a:cs typeface="Calibri"/>
              </a:rPr>
              <a:t>o</a:t>
            </a:r>
            <a:r>
              <a:rPr sz="2400" spc="-25" dirty="0" smtClean="0">
                <a:latin typeface="Calibri"/>
                <a:cs typeface="Calibri"/>
              </a:rPr>
              <a:t>w</a:t>
            </a:r>
            <a:r>
              <a:rPr sz="2400" spc="0" dirty="0" smtClean="0">
                <a:latin typeface="Calibri"/>
                <a:cs typeface="Calibri"/>
              </a:rPr>
              <a:t>er  </a:t>
            </a:r>
            <a:r>
              <a:rPr sz="2400" spc="25" dirty="0" smtClean="0">
                <a:latin typeface="Calibri"/>
                <a:cs typeface="Calibri"/>
              </a:rPr>
              <a:t> </a:t>
            </a:r>
            <a:r>
              <a:rPr sz="2400" spc="0" dirty="0" smtClean="0">
                <a:latin typeface="Calibri"/>
                <a:cs typeface="Calibri"/>
              </a:rPr>
              <a:t>a</a:t>
            </a:r>
            <a:r>
              <a:rPr sz="2400" spc="-9" dirty="0" smtClean="0">
                <a:latin typeface="Calibri"/>
                <a:cs typeface="Calibri"/>
              </a:rPr>
              <a:t>n</a:t>
            </a:r>
            <a:r>
              <a:rPr sz="2400" spc="0" dirty="0" smtClean="0">
                <a:latin typeface="Calibri"/>
                <a:cs typeface="Calibri"/>
              </a:rPr>
              <a:t>d </a:t>
            </a:r>
            <a:r>
              <a:rPr lang="ar-IQ" sz="2400" dirty="0">
                <a:latin typeface="Calibri"/>
                <a:cs typeface="Calibri"/>
              </a:rPr>
              <a:t> </a:t>
            </a:r>
            <a:r>
              <a:rPr sz="2400" spc="0" dirty="0" smtClean="0">
                <a:latin typeface="Calibri"/>
                <a:cs typeface="Calibri"/>
              </a:rPr>
              <a:t>minim</a:t>
            </a:r>
            <a:r>
              <a:rPr sz="2400" spc="-4" dirty="0" smtClean="0">
                <a:latin typeface="Calibri"/>
                <a:cs typeface="Calibri"/>
              </a:rPr>
              <a:t>u</a:t>
            </a:r>
            <a:r>
              <a:rPr sz="2400" spc="0" dirty="0" smtClean="0">
                <a:latin typeface="Calibri"/>
                <a:cs typeface="Calibri"/>
              </a:rPr>
              <a:t>m </a:t>
            </a:r>
            <a:r>
              <a:rPr sz="2400" spc="15" dirty="0" smtClean="0">
                <a:latin typeface="Calibri"/>
                <a:cs typeface="Calibri"/>
              </a:rPr>
              <a:t> </a:t>
            </a:r>
            <a:r>
              <a:rPr sz="2400" spc="-14" dirty="0" smtClean="0">
                <a:latin typeface="Calibri"/>
                <a:cs typeface="Calibri"/>
              </a:rPr>
              <a:t>d</a:t>
            </a:r>
            <a:r>
              <a:rPr sz="2400" spc="0" dirty="0" smtClean="0">
                <a:latin typeface="Calibri"/>
                <a:cs typeface="Calibri"/>
              </a:rPr>
              <a:t>rug </a:t>
            </a:r>
            <a:r>
              <a:rPr sz="2400" spc="9" dirty="0" smtClean="0">
                <a:latin typeface="Calibri"/>
                <a:cs typeface="Calibri"/>
              </a:rPr>
              <a:t> </a:t>
            </a:r>
            <a:r>
              <a:rPr sz="2400" spc="-19" dirty="0" smtClean="0">
                <a:latin typeface="Calibri"/>
                <a:cs typeface="Calibri"/>
              </a:rPr>
              <a:t>c</a:t>
            </a:r>
            <a:r>
              <a:rPr sz="2400" spc="0" dirty="0" smtClean="0">
                <a:latin typeface="Calibri"/>
                <a:cs typeface="Calibri"/>
              </a:rPr>
              <a:t>once</a:t>
            </a:r>
            <a:r>
              <a:rPr sz="2400" spc="-19" dirty="0" smtClean="0">
                <a:latin typeface="Calibri"/>
                <a:cs typeface="Calibri"/>
              </a:rPr>
              <a:t>n</a:t>
            </a:r>
            <a:r>
              <a:rPr sz="2400" spc="-9" dirty="0" smtClean="0">
                <a:latin typeface="Calibri"/>
                <a:cs typeface="Calibri"/>
              </a:rPr>
              <a:t>t</a:t>
            </a:r>
            <a:r>
              <a:rPr sz="2400" spc="-44" dirty="0" smtClean="0">
                <a:latin typeface="Calibri"/>
                <a:cs typeface="Calibri"/>
              </a:rPr>
              <a:t>r</a:t>
            </a:r>
            <a:r>
              <a:rPr sz="2400" spc="-19" dirty="0" smtClean="0">
                <a:latin typeface="Calibri"/>
                <a:cs typeface="Calibri"/>
              </a:rPr>
              <a:t>a</a:t>
            </a:r>
            <a:r>
              <a:rPr sz="2400" spc="0" dirty="0" smtClean="0">
                <a:latin typeface="Calibri"/>
                <a:cs typeface="Calibri"/>
              </a:rPr>
              <a:t>tions  hig</a:t>
            </a:r>
            <a:r>
              <a:rPr sz="2400" spc="-14" dirty="0" smtClean="0">
                <a:latin typeface="Calibri"/>
                <a:cs typeface="Calibri"/>
              </a:rPr>
              <a:t>h</a:t>
            </a:r>
            <a:r>
              <a:rPr sz="2400" spc="0" dirty="0" smtClean="0">
                <a:latin typeface="Calibri"/>
                <a:cs typeface="Calibri"/>
              </a:rPr>
              <a:t>er </a:t>
            </a:r>
            <a:r>
              <a:rPr sz="2400" spc="15" dirty="0" smtClean="0">
                <a:latin typeface="Calibri"/>
                <a:cs typeface="Calibri"/>
              </a:rPr>
              <a:t> </a:t>
            </a:r>
            <a:r>
              <a:rPr sz="2400" spc="0" dirty="0" smtClean="0">
                <a:latin typeface="Calibri"/>
                <a:cs typeface="Calibri"/>
              </a:rPr>
              <a:t>than </a:t>
            </a:r>
            <a:r>
              <a:rPr sz="2400" spc="9" dirty="0" smtClean="0">
                <a:latin typeface="Calibri"/>
                <a:cs typeface="Calibri"/>
              </a:rPr>
              <a:t> </a:t>
            </a:r>
            <a:r>
              <a:rPr sz="2400" spc="0" dirty="0" smtClean="0">
                <a:latin typeface="Calibri"/>
                <a:cs typeface="Calibri"/>
              </a:rPr>
              <a:t>th</a:t>
            </a:r>
            <a:r>
              <a:rPr sz="2400" spc="-34" dirty="0" smtClean="0">
                <a:latin typeface="Calibri"/>
                <a:cs typeface="Calibri"/>
              </a:rPr>
              <a:t>a</a:t>
            </a:r>
            <a:r>
              <a:rPr sz="2400" spc="0" dirty="0" smtClean="0">
                <a:latin typeface="Calibri"/>
                <a:cs typeface="Calibri"/>
              </a:rPr>
              <a:t>t </a:t>
            </a:r>
            <a:r>
              <a:rPr sz="2400" spc="9" dirty="0" smtClean="0">
                <a:latin typeface="Calibri"/>
                <a:cs typeface="Calibri"/>
              </a:rPr>
              <a:t> </a:t>
            </a:r>
            <a:r>
              <a:rPr sz="2400" spc="0" dirty="0" smtClean="0">
                <a:latin typeface="Calibri"/>
                <a:cs typeface="Calibri"/>
              </a:rPr>
              <a:t>in </a:t>
            </a:r>
            <a:r>
              <a:rPr sz="2400" spc="9" dirty="0" smtClean="0">
                <a:latin typeface="Calibri"/>
                <a:cs typeface="Calibri"/>
              </a:rPr>
              <a:t> </a:t>
            </a:r>
            <a:r>
              <a:rPr sz="2400" spc="0" dirty="0" smtClean="0">
                <a:latin typeface="Calibri"/>
                <a:cs typeface="Calibri"/>
              </a:rPr>
              <a:t>p</a:t>
            </a:r>
            <a:r>
              <a:rPr sz="2400" spc="-25" dirty="0" smtClean="0">
                <a:latin typeface="Calibri"/>
                <a:cs typeface="Calibri"/>
              </a:rPr>
              <a:t>a</a:t>
            </a:r>
            <a:r>
              <a:rPr sz="2400" spc="0" dirty="0" smtClean="0">
                <a:latin typeface="Calibri"/>
                <a:cs typeface="Calibri"/>
              </a:rPr>
              <a:t>tie</a:t>
            </a:r>
            <a:r>
              <a:rPr sz="2400" spc="-19" dirty="0" smtClean="0">
                <a:latin typeface="Calibri"/>
                <a:cs typeface="Calibri"/>
              </a:rPr>
              <a:t>n</a:t>
            </a:r>
            <a:r>
              <a:rPr sz="2400" spc="-9" dirty="0" smtClean="0">
                <a:latin typeface="Calibri"/>
                <a:cs typeface="Calibri"/>
              </a:rPr>
              <a:t>t</a:t>
            </a:r>
            <a:r>
              <a:rPr sz="2400" spc="0" dirty="0" smtClean="0">
                <a:latin typeface="Calibri"/>
                <a:cs typeface="Calibri"/>
              </a:rPr>
              <a:t>s </a:t>
            </a:r>
            <a:endParaRPr sz="2400" dirty="0">
              <a:latin typeface="Calibri"/>
              <a:cs typeface="Calibri"/>
            </a:endParaRPr>
          </a:p>
          <a:p>
            <a:pPr marL="12700" algn="just">
              <a:lnSpc>
                <a:spcPts val="2929"/>
              </a:lnSpc>
            </a:pPr>
            <a:r>
              <a:rPr sz="2400" spc="0" dirty="0" smtClean="0">
                <a:latin typeface="Calibri"/>
                <a:cs typeface="Calibri"/>
              </a:rPr>
              <a:t>with</a:t>
            </a:r>
            <a:r>
              <a:rPr sz="2400" spc="-25" dirty="0" smtClean="0">
                <a:latin typeface="Calibri"/>
                <a:cs typeface="Calibri"/>
              </a:rPr>
              <a:t> </a:t>
            </a:r>
            <a:r>
              <a:rPr sz="2400" spc="0" dirty="0" smtClean="0">
                <a:latin typeface="Calibri"/>
                <a:cs typeface="Calibri"/>
              </a:rPr>
              <a:t>normal</a:t>
            </a:r>
            <a:r>
              <a:rPr sz="2400" spc="-9" dirty="0" smtClean="0">
                <a:latin typeface="Calibri"/>
                <a:cs typeface="Calibri"/>
              </a:rPr>
              <a:t> </a:t>
            </a:r>
            <a:r>
              <a:rPr sz="2400" spc="-34" dirty="0" smtClean="0">
                <a:latin typeface="Calibri"/>
                <a:cs typeface="Calibri"/>
              </a:rPr>
              <a:t>r</a:t>
            </a:r>
            <a:r>
              <a:rPr sz="2400" spc="0" dirty="0" smtClean="0">
                <a:latin typeface="Calibri"/>
                <a:cs typeface="Calibri"/>
              </a:rPr>
              <a:t>en</a:t>
            </a:r>
            <a:r>
              <a:rPr sz="2400" spc="4" dirty="0" smtClean="0">
                <a:latin typeface="Calibri"/>
                <a:cs typeface="Calibri"/>
              </a:rPr>
              <a:t>a</a:t>
            </a:r>
            <a:r>
              <a:rPr sz="2400" spc="0" dirty="0" smtClean="0">
                <a:latin typeface="Calibri"/>
                <a:cs typeface="Calibri"/>
              </a:rPr>
              <a:t>l function </a:t>
            </a:r>
            <a:r>
              <a:rPr sz="2400" spc="-34" dirty="0" smtClean="0">
                <a:latin typeface="Calibri"/>
                <a:cs typeface="Calibri"/>
              </a:rPr>
              <a:t>r</a:t>
            </a:r>
            <a:r>
              <a:rPr sz="2400" spc="0" dirty="0" smtClean="0">
                <a:latin typeface="Calibri"/>
                <a:cs typeface="Calibri"/>
              </a:rPr>
              <a:t>e</a:t>
            </a:r>
            <a:r>
              <a:rPr sz="2400" spc="9" dirty="0" smtClean="0">
                <a:latin typeface="Calibri"/>
                <a:cs typeface="Calibri"/>
              </a:rPr>
              <a:t>c</a:t>
            </a:r>
            <a:r>
              <a:rPr sz="2400" spc="0" dirty="0" smtClean="0">
                <a:latin typeface="Calibri"/>
                <a:cs typeface="Calibri"/>
              </a:rPr>
              <a:t>eiving the</a:t>
            </a:r>
            <a:r>
              <a:rPr sz="2400" spc="-9" dirty="0" smtClean="0">
                <a:latin typeface="Calibri"/>
                <a:cs typeface="Calibri"/>
              </a:rPr>
              <a:t> </a:t>
            </a:r>
            <a:r>
              <a:rPr sz="2400" spc="0" dirty="0" smtClean="0">
                <a:latin typeface="Calibri"/>
                <a:cs typeface="Calibri"/>
              </a:rPr>
              <a:t>typi</a:t>
            </a:r>
            <a:r>
              <a:rPr sz="2400" spc="-14" dirty="0" smtClean="0">
                <a:latin typeface="Calibri"/>
                <a:cs typeface="Calibri"/>
              </a:rPr>
              <a:t>c</a:t>
            </a:r>
            <a:r>
              <a:rPr sz="2400" spc="0" dirty="0" smtClean="0">
                <a:latin typeface="Calibri"/>
                <a:cs typeface="Calibri"/>
              </a:rPr>
              <a:t>al</a:t>
            </a:r>
            <a:r>
              <a:rPr sz="2400" spc="-9" dirty="0" smtClean="0">
                <a:latin typeface="Calibri"/>
                <a:cs typeface="Calibri"/>
              </a:rPr>
              <a:t> </a:t>
            </a:r>
            <a:r>
              <a:rPr sz="2400" spc="0" dirty="0" smtClean="0">
                <a:latin typeface="Calibri"/>
                <a:cs typeface="Calibri"/>
              </a:rPr>
              <a:t>drug do</a:t>
            </a:r>
            <a:r>
              <a:rPr sz="2400" spc="-9" dirty="0" smtClean="0">
                <a:latin typeface="Calibri"/>
                <a:cs typeface="Calibri"/>
              </a:rPr>
              <a:t>s</a:t>
            </a:r>
            <a:r>
              <a:rPr sz="2400" spc="4" dirty="0" smtClean="0">
                <a:latin typeface="Calibri"/>
                <a:cs typeface="Calibri"/>
              </a:rPr>
              <a:t>e</a:t>
            </a:r>
            <a:r>
              <a:rPr sz="2400" spc="0" dirty="0" smtClean="0">
                <a:latin typeface="Calibri"/>
                <a:cs typeface="Calibri"/>
              </a:rPr>
              <a:t>.</a:t>
            </a:r>
            <a:endParaRPr sz="2400" dirty="0">
              <a:latin typeface="Calibri"/>
              <a:cs typeface="Calibri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535940" y="4825650"/>
            <a:ext cx="177800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5"/>
              </a:lnSpc>
              <a:spcBef>
                <a:spcPts val="127"/>
              </a:spcBef>
            </a:pPr>
            <a:r>
              <a:rPr sz="2400" spc="0" dirty="0" smtClean="0">
                <a:latin typeface="Arial"/>
                <a:cs typeface="Arial"/>
              </a:rPr>
              <a:t>•</a:t>
            </a:r>
            <a:endParaRPr sz="2400">
              <a:latin typeface="Arial"/>
              <a:cs typeface="Aria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878840" y="4844033"/>
            <a:ext cx="239713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-4" baseline="3413" dirty="0" smtClean="0">
                <a:latin typeface="Calibri"/>
                <a:cs typeface="Calibri"/>
              </a:rPr>
              <a:t>If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1217472" y="4844033"/>
            <a:ext cx="485011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latin typeface="Calibri"/>
                <a:cs typeface="Calibri"/>
              </a:rPr>
              <a:t>the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1801114" y="4844033"/>
            <a:ext cx="2054985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solidFill>
                  <a:srgbClr val="0033CC"/>
                </a:solidFill>
                <a:latin typeface="Calibri"/>
                <a:cs typeface="Calibri"/>
              </a:rPr>
              <a:t>do</a:t>
            </a:r>
            <a:r>
              <a:rPr sz="3600" spc="-9" baseline="3413" dirty="0" smtClean="0">
                <a:solidFill>
                  <a:srgbClr val="0033CC"/>
                </a:solidFill>
                <a:latin typeface="Calibri"/>
                <a:cs typeface="Calibri"/>
              </a:rPr>
              <a:t>s</a:t>
            </a:r>
            <a:r>
              <a:rPr sz="3600" spc="0" baseline="3413" dirty="0" smtClean="0">
                <a:solidFill>
                  <a:srgbClr val="0033CC"/>
                </a:solidFill>
                <a:latin typeface="Calibri"/>
                <a:cs typeface="Calibri"/>
              </a:rPr>
              <a:t>a</a:t>
            </a:r>
            <a:r>
              <a:rPr sz="3600" spc="-25" baseline="3413" dirty="0" smtClean="0">
                <a:solidFill>
                  <a:srgbClr val="0033CC"/>
                </a:solidFill>
                <a:latin typeface="Calibri"/>
                <a:cs typeface="Calibri"/>
              </a:rPr>
              <a:t>g</a:t>
            </a:r>
            <a:r>
              <a:rPr sz="3600" spc="0" baseline="3413" dirty="0" smtClean="0">
                <a:solidFill>
                  <a:srgbClr val="0033CC"/>
                </a:solidFill>
                <a:latin typeface="Calibri"/>
                <a:cs typeface="Calibri"/>
              </a:rPr>
              <a:t>e </a:t>
            </a:r>
            <a:r>
              <a:rPr sz="3600" spc="254" baseline="3413" dirty="0" smtClean="0">
                <a:solidFill>
                  <a:srgbClr val="0033CC"/>
                </a:solidFill>
                <a:latin typeface="Calibri"/>
                <a:cs typeface="Calibri"/>
              </a:rPr>
              <a:t> </a:t>
            </a:r>
            <a:r>
              <a:rPr sz="3600" spc="0" baseline="3413" dirty="0" smtClean="0">
                <a:solidFill>
                  <a:srgbClr val="0033CC"/>
                </a:solidFill>
                <a:latin typeface="Calibri"/>
                <a:cs typeface="Calibri"/>
              </a:rPr>
              <a:t>i</a:t>
            </a:r>
            <a:r>
              <a:rPr sz="3600" spc="-25" baseline="3413" dirty="0" smtClean="0">
                <a:solidFill>
                  <a:srgbClr val="0033CC"/>
                </a:solidFill>
                <a:latin typeface="Calibri"/>
                <a:cs typeface="Calibri"/>
              </a:rPr>
              <a:t>nt</a:t>
            </a:r>
            <a:r>
              <a:rPr sz="3600" spc="0" baseline="3413" dirty="0" smtClean="0">
                <a:solidFill>
                  <a:srgbClr val="0033CC"/>
                </a:solidFill>
                <a:latin typeface="Calibri"/>
                <a:cs typeface="Calibri"/>
              </a:rPr>
              <a:t>e</a:t>
            </a:r>
            <a:r>
              <a:rPr sz="3600" spc="29" baseline="3413" dirty="0" smtClean="0">
                <a:solidFill>
                  <a:srgbClr val="0033CC"/>
                </a:solidFill>
                <a:latin typeface="Calibri"/>
                <a:cs typeface="Calibri"/>
              </a:rPr>
              <a:t>r</a:t>
            </a:r>
            <a:r>
              <a:rPr sz="3600" spc="-39" baseline="3413" dirty="0" smtClean="0">
                <a:solidFill>
                  <a:srgbClr val="0033CC"/>
                </a:solidFill>
                <a:latin typeface="Calibri"/>
                <a:cs typeface="Calibri"/>
              </a:rPr>
              <a:t>v</a:t>
            </a:r>
            <a:r>
              <a:rPr sz="3600" spc="0" baseline="3413" dirty="0" smtClean="0">
                <a:solidFill>
                  <a:srgbClr val="0033CC"/>
                </a:solidFill>
                <a:latin typeface="Calibri"/>
                <a:cs typeface="Calibri"/>
              </a:rPr>
              <a:t>al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3954907" y="4844033"/>
            <a:ext cx="260280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solidFill>
                  <a:srgbClr val="0033CC"/>
                </a:solidFill>
                <a:latin typeface="Calibri"/>
                <a:cs typeface="Calibri"/>
              </a:rPr>
              <a:t>is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4313047" y="4844033"/>
            <a:ext cx="2554857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solidFill>
                  <a:srgbClr val="0033CC"/>
                </a:solidFill>
                <a:latin typeface="Calibri"/>
                <a:cs typeface="Calibri"/>
              </a:rPr>
              <a:t>p</a:t>
            </a:r>
            <a:r>
              <a:rPr sz="3600" spc="-34" baseline="3413" dirty="0" smtClean="0">
                <a:solidFill>
                  <a:srgbClr val="0033CC"/>
                </a:solidFill>
                <a:latin typeface="Calibri"/>
                <a:cs typeface="Calibri"/>
              </a:rPr>
              <a:t>r</a:t>
            </a:r>
            <a:r>
              <a:rPr sz="3600" spc="0" baseline="3413" dirty="0" smtClean="0">
                <a:solidFill>
                  <a:srgbClr val="0033CC"/>
                </a:solidFill>
                <a:latin typeface="Calibri"/>
                <a:cs typeface="Calibri"/>
              </a:rPr>
              <a:t>ol</a:t>
            </a:r>
            <a:r>
              <a:rPr sz="3600" spc="-9" baseline="3413" dirty="0" smtClean="0">
                <a:solidFill>
                  <a:srgbClr val="0033CC"/>
                </a:solidFill>
                <a:latin typeface="Calibri"/>
                <a:cs typeface="Calibri"/>
              </a:rPr>
              <a:t>o</a:t>
            </a:r>
            <a:r>
              <a:rPr sz="3600" spc="0" baseline="3413" dirty="0" smtClean="0">
                <a:solidFill>
                  <a:srgbClr val="0033CC"/>
                </a:solidFill>
                <a:latin typeface="Calibri"/>
                <a:cs typeface="Calibri"/>
              </a:rPr>
              <a:t>n</a:t>
            </a:r>
            <a:r>
              <a:rPr sz="3600" spc="-25" baseline="3413" dirty="0" smtClean="0">
                <a:solidFill>
                  <a:srgbClr val="0033CC"/>
                </a:solidFill>
                <a:latin typeface="Calibri"/>
                <a:cs typeface="Calibri"/>
              </a:rPr>
              <a:t>g</a:t>
            </a:r>
            <a:r>
              <a:rPr sz="3600" spc="0" baseline="3413" dirty="0" smtClean="0">
                <a:solidFill>
                  <a:srgbClr val="0033CC"/>
                </a:solidFill>
                <a:latin typeface="Calibri"/>
                <a:cs typeface="Calibri"/>
              </a:rPr>
              <a:t>ed </a:t>
            </a:r>
            <a:r>
              <a:rPr sz="3600" spc="254" baseline="3413" dirty="0" smtClean="0">
                <a:solidFill>
                  <a:srgbClr val="0033CC"/>
                </a:solidFill>
                <a:latin typeface="Calibri"/>
                <a:cs typeface="Calibri"/>
              </a:rPr>
              <a:t> </a:t>
            </a:r>
            <a:r>
              <a:rPr sz="3600" spc="0" baseline="3413" dirty="0" smtClean="0">
                <a:solidFill>
                  <a:srgbClr val="0033CC"/>
                </a:solidFill>
                <a:latin typeface="Calibri"/>
                <a:cs typeface="Calibri"/>
              </a:rPr>
              <a:t>and </a:t>
            </a:r>
            <a:r>
              <a:rPr sz="3600" spc="250" baseline="3413" dirty="0" smtClean="0">
                <a:solidFill>
                  <a:srgbClr val="0033CC"/>
                </a:solidFill>
                <a:latin typeface="Calibri"/>
                <a:cs typeface="Calibri"/>
              </a:rPr>
              <a:t> </a:t>
            </a:r>
            <a:r>
              <a:rPr sz="3600" spc="0" baseline="3413" dirty="0" smtClean="0">
                <a:solidFill>
                  <a:srgbClr val="0033CC"/>
                </a:solidFill>
                <a:latin typeface="Calibri"/>
                <a:cs typeface="Calibri"/>
              </a:rPr>
              <a:t>the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6966966" y="4844033"/>
            <a:ext cx="641131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solidFill>
                  <a:srgbClr val="0033CC"/>
                </a:solidFill>
                <a:latin typeface="Calibri"/>
                <a:cs typeface="Calibri"/>
              </a:rPr>
              <a:t>drug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7706106" y="4844033"/>
            <a:ext cx="948199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solidFill>
                  <a:srgbClr val="0033CC"/>
                </a:solidFill>
                <a:latin typeface="Calibri"/>
                <a:cs typeface="Calibri"/>
              </a:rPr>
              <a:t>do</a:t>
            </a:r>
            <a:r>
              <a:rPr sz="3600" spc="-9" baseline="3413" dirty="0" smtClean="0">
                <a:solidFill>
                  <a:srgbClr val="0033CC"/>
                </a:solidFill>
                <a:latin typeface="Calibri"/>
                <a:cs typeface="Calibri"/>
              </a:rPr>
              <a:t>s</a:t>
            </a:r>
            <a:r>
              <a:rPr sz="3600" spc="0" baseline="3413" dirty="0" smtClean="0">
                <a:solidFill>
                  <a:srgbClr val="0033CC"/>
                </a:solidFill>
                <a:latin typeface="Calibri"/>
                <a:cs typeface="Calibri"/>
              </a:rPr>
              <a:t>a</a:t>
            </a:r>
            <a:r>
              <a:rPr sz="3600" spc="-25" baseline="3413" dirty="0" smtClean="0">
                <a:solidFill>
                  <a:srgbClr val="0033CC"/>
                </a:solidFill>
                <a:latin typeface="Calibri"/>
                <a:cs typeface="Calibri"/>
              </a:rPr>
              <a:t>g</a:t>
            </a:r>
            <a:r>
              <a:rPr sz="3600" spc="0" baseline="3413" dirty="0" smtClean="0">
                <a:solidFill>
                  <a:srgbClr val="0033CC"/>
                </a:solidFill>
                <a:latin typeface="Calibri"/>
                <a:cs typeface="Calibri"/>
              </a:rPr>
              <a:t>e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878840" y="5136642"/>
            <a:ext cx="1064463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-34" baseline="3413" dirty="0" smtClean="0">
                <a:solidFill>
                  <a:srgbClr val="0033CC"/>
                </a:solidFill>
                <a:latin typeface="Calibri"/>
                <a:cs typeface="Calibri"/>
              </a:rPr>
              <a:t>r</a:t>
            </a:r>
            <a:r>
              <a:rPr sz="3600" spc="0" baseline="3413" dirty="0" smtClean="0">
                <a:solidFill>
                  <a:srgbClr val="0033CC"/>
                </a:solidFill>
                <a:latin typeface="Calibri"/>
                <a:cs typeface="Calibri"/>
              </a:rPr>
              <a:t>e</a:t>
            </a:r>
            <a:r>
              <a:rPr sz="3600" spc="4" baseline="3413" dirty="0" smtClean="0">
                <a:solidFill>
                  <a:srgbClr val="0033CC"/>
                </a:solidFill>
                <a:latin typeface="Calibri"/>
                <a:cs typeface="Calibri"/>
              </a:rPr>
              <a:t>m</a:t>
            </a:r>
            <a:r>
              <a:rPr sz="3600" spc="0" baseline="3413" dirty="0" smtClean="0">
                <a:solidFill>
                  <a:srgbClr val="0033CC"/>
                </a:solidFill>
                <a:latin typeface="Calibri"/>
                <a:cs typeface="Calibri"/>
              </a:rPr>
              <a:t>ains</a:t>
            </a:r>
            <a:endParaRPr sz="2400" dirty="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223262" y="5136642"/>
            <a:ext cx="483498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-9" baseline="3413" dirty="0" smtClean="0">
                <a:solidFill>
                  <a:srgbClr val="0033CC"/>
                </a:solidFill>
                <a:latin typeface="Calibri"/>
                <a:cs typeface="Calibri"/>
              </a:rPr>
              <a:t>t</a:t>
            </a:r>
            <a:r>
              <a:rPr sz="3600" spc="0" baseline="3413" dirty="0" smtClean="0">
                <a:solidFill>
                  <a:srgbClr val="0033CC"/>
                </a:solidFill>
                <a:latin typeface="Calibri"/>
                <a:cs typeface="Calibri"/>
              </a:rPr>
              <a:t>he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987167" y="5136642"/>
            <a:ext cx="808587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solidFill>
                  <a:srgbClr val="0033CC"/>
                </a:solidFill>
                <a:latin typeface="Calibri"/>
                <a:cs typeface="Calibri"/>
              </a:rPr>
              <a:t>sam</a:t>
            </a:r>
            <a:r>
              <a:rPr sz="3600" spc="9" baseline="3413" dirty="0" smtClean="0">
                <a:solidFill>
                  <a:srgbClr val="0033CC"/>
                </a:solidFill>
                <a:latin typeface="Calibri"/>
                <a:cs typeface="Calibri"/>
              </a:rPr>
              <a:t>e</a:t>
            </a:r>
            <a:r>
              <a:rPr sz="3600" spc="0" baseline="3413" dirty="0" smtClean="0">
                <a:latin typeface="Calibri"/>
                <a:cs typeface="Calibri"/>
              </a:rPr>
              <a:t>,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073779" y="5136642"/>
            <a:ext cx="1304898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latin typeface="Calibri"/>
                <a:cs typeface="Calibri"/>
              </a:rPr>
              <a:t>m</a:t>
            </a:r>
            <a:r>
              <a:rPr sz="3600" spc="-29" baseline="3413" dirty="0" smtClean="0">
                <a:latin typeface="Calibri"/>
                <a:cs typeface="Calibri"/>
              </a:rPr>
              <a:t>a</a:t>
            </a:r>
            <a:r>
              <a:rPr sz="3600" spc="0" baseline="3413" dirty="0" smtClean="0">
                <a:latin typeface="Calibri"/>
                <a:cs typeface="Calibri"/>
              </a:rPr>
              <a:t>xi</a:t>
            </a:r>
            <a:r>
              <a:rPr sz="3600" spc="4" baseline="3413" dirty="0" smtClean="0">
                <a:latin typeface="Calibri"/>
                <a:cs typeface="Calibri"/>
              </a:rPr>
              <a:t>m</a:t>
            </a:r>
            <a:r>
              <a:rPr sz="3600" spc="-14" baseline="3413" dirty="0" smtClean="0">
                <a:latin typeface="Calibri"/>
                <a:cs typeface="Calibri"/>
              </a:rPr>
              <a:t>u</a:t>
            </a:r>
            <a:r>
              <a:rPr sz="3600" spc="0" baseline="3413" dirty="0" smtClean="0">
                <a:latin typeface="Calibri"/>
                <a:cs typeface="Calibri"/>
              </a:rPr>
              <a:t>m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658993" y="5136642"/>
            <a:ext cx="537398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latin typeface="Calibri"/>
                <a:cs typeface="Calibri"/>
              </a:rPr>
              <a:t>and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474714" y="5136642"/>
            <a:ext cx="1261006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latin typeface="Calibri"/>
                <a:cs typeface="Calibri"/>
              </a:rPr>
              <a:t>minim</a:t>
            </a:r>
            <a:r>
              <a:rPr sz="3600" spc="-4" baseline="3413" dirty="0" smtClean="0">
                <a:latin typeface="Calibri"/>
                <a:cs typeface="Calibri"/>
              </a:rPr>
              <a:t>u</a:t>
            </a:r>
            <a:r>
              <a:rPr sz="3600" spc="0" baseline="3413" dirty="0" smtClean="0">
                <a:latin typeface="Calibri"/>
                <a:cs typeface="Calibri"/>
              </a:rPr>
              <a:t>m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8013954" y="5136642"/>
            <a:ext cx="641131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latin typeface="Calibri"/>
                <a:cs typeface="Calibri"/>
              </a:rPr>
              <a:t>drug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878840" y="5429199"/>
            <a:ext cx="7771981" cy="6228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29"/>
              </a:lnSpc>
              <a:spcBef>
                <a:spcPts val="100"/>
              </a:spcBef>
            </a:pPr>
            <a:r>
              <a:rPr sz="2400" spc="-19" dirty="0" smtClean="0">
                <a:latin typeface="Calibri"/>
                <a:cs typeface="Calibri"/>
              </a:rPr>
              <a:t>c</a:t>
            </a:r>
            <a:r>
              <a:rPr sz="2400" spc="0" dirty="0" smtClean="0">
                <a:latin typeface="Calibri"/>
                <a:cs typeface="Calibri"/>
              </a:rPr>
              <a:t>once</a:t>
            </a:r>
            <a:r>
              <a:rPr sz="2400" spc="-19" dirty="0" smtClean="0">
                <a:latin typeface="Calibri"/>
                <a:cs typeface="Calibri"/>
              </a:rPr>
              <a:t>n</a:t>
            </a:r>
            <a:r>
              <a:rPr sz="2400" spc="0" dirty="0" smtClean="0">
                <a:latin typeface="Calibri"/>
                <a:cs typeface="Calibri"/>
              </a:rPr>
              <a:t>t</a:t>
            </a:r>
            <a:r>
              <a:rPr sz="2400" spc="-44" dirty="0" smtClean="0">
                <a:latin typeface="Calibri"/>
                <a:cs typeface="Calibri"/>
              </a:rPr>
              <a:t>r</a:t>
            </a:r>
            <a:r>
              <a:rPr sz="2400" spc="-19" dirty="0" smtClean="0">
                <a:latin typeface="Calibri"/>
                <a:cs typeface="Calibri"/>
              </a:rPr>
              <a:t>a</a:t>
            </a:r>
            <a:r>
              <a:rPr sz="2400" spc="0" dirty="0" smtClean="0">
                <a:latin typeface="Calibri"/>
                <a:cs typeface="Calibri"/>
              </a:rPr>
              <a:t>t</a:t>
            </a:r>
            <a:r>
              <a:rPr sz="2400" spc="-9" dirty="0" smtClean="0">
                <a:latin typeface="Calibri"/>
                <a:cs typeface="Calibri"/>
              </a:rPr>
              <a:t>i</a:t>
            </a:r>
            <a:r>
              <a:rPr sz="2400" spc="0" dirty="0" smtClean="0">
                <a:latin typeface="Calibri"/>
                <a:cs typeface="Calibri"/>
              </a:rPr>
              <a:t>ons</a:t>
            </a:r>
            <a:r>
              <a:rPr sz="2400" spc="100" dirty="0" smtClean="0">
                <a:latin typeface="Calibri"/>
                <a:cs typeface="Calibri"/>
              </a:rPr>
              <a:t> </a:t>
            </a:r>
            <a:r>
              <a:rPr sz="2400" spc="0" dirty="0" smtClean="0">
                <a:latin typeface="Calibri"/>
                <a:cs typeface="Calibri"/>
              </a:rPr>
              <a:t>a</a:t>
            </a:r>
            <a:r>
              <a:rPr sz="2400" spc="-29" dirty="0" smtClean="0">
                <a:latin typeface="Calibri"/>
                <a:cs typeface="Calibri"/>
              </a:rPr>
              <a:t>r</a:t>
            </a:r>
            <a:r>
              <a:rPr sz="2400" spc="0" dirty="0" smtClean="0">
                <a:latin typeface="Calibri"/>
                <a:cs typeface="Calibri"/>
              </a:rPr>
              <a:t>e</a:t>
            </a:r>
            <a:r>
              <a:rPr sz="2400" spc="109" dirty="0" smtClean="0">
                <a:latin typeface="Calibri"/>
                <a:cs typeface="Calibri"/>
              </a:rPr>
              <a:t> </a:t>
            </a:r>
            <a:r>
              <a:rPr sz="2400" spc="0" dirty="0" smtClean="0">
                <a:latin typeface="Calibri"/>
                <a:cs typeface="Calibri"/>
              </a:rPr>
              <a:t>us</a:t>
            </a:r>
            <a:r>
              <a:rPr sz="2400" spc="4" dirty="0" smtClean="0">
                <a:latin typeface="Calibri"/>
                <a:cs typeface="Calibri"/>
              </a:rPr>
              <a:t>u</a:t>
            </a:r>
            <a:r>
              <a:rPr sz="2400" spc="0" dirty="0" smtClean="0">
                <a:latin typeface="Calibri"/>
                <a:cs typeface="Calibri"/>
              </a:rPr>
              <a:t>ally</a:t>
            </a:r>
            <a:r>
              <a:rPr sz="2400" spc="119" dirty="0" smtClean="0">
                <a:latin typeface="Calibri"/>
                <a:cs typeface="Calibri"/>
              </a:rPr>
              <a:t> </a:t>
            </a:r>
            <a:r>
              <a:rPr sz="2400" spc="0" dirty="0" smtClean="0">
                <a:latin typeface="Calibri"/>
                <a:cs typeface="Calibri"/>
              </a:rPr>
              <a:t>about</a:t>
            </a:r>
            <a:r>
              <a:rPr sz="2400" spc="104" dirty="0" smtClean="0">
                <a:latin typeface="Calibri"/>
                <a:cs typeface="Calibri"/>
              </a:rPr>
              <a:t> </a:t>
            </a:r>
            <a:r>
              <a:rPr sz="2400" spc="-9" dirty="0" smtClean="0">
                <a:latin typeface="Calibri"/>
                <a:cs typeface="Calibri"/>
              </a:rPr>
              <a:t>t</a:t>
            </a:r>
            <a:r>
              <a:rPr sz="2400" spc="0" dirty="0" smtClean="0">
                <a:latin typeface="Calibri"/>
                <a:cs typeface="Calibri"/>
              </a:rPr>
              <a:t>he</a:t>
            </a:r>
            <a:r>
              <a:rPr sz="2400" spc="109" dirty="0" smtClean="0">
                <a:latin typeface="Calibri"/>
                <a:cs typeface="Calibri"/>
              </a:rPr>
              <a:t> </a:t>
            </a:r>
            <a:r>
              <a:rPr sz="2400" spc="0" dirty="0" smtClean="0">
                <a:latin typeface="Calibri"/>
                <a:cs typeface="Calibri"/>
              </a:rPr>
              <a:t>same</a:t>
            </a:r>
            <a:r>
              <a:rPr sz="2400" spc="114" dirty="0" smtClean="0">
                <a:latin typeface="Calibri"/>
                <a:cs typeface="Calibri"/>
              </a:rPr>
              <a:t> </a:t>
            </a:r>
            <a:r>
              <a:rPr sz="2400" spc="0" dirty="0" smtClean="0">
                <a:latin typeface="Calibri"/>
                <a:cs typeface="Calibri"/>
              </a:rPr>
              <a:t>as</a:t>
            </a:r>
            <a:r>
              <a:rPr sz="2400" spc="104" dirty="0" smtClean="0">
                <a:latin typeface="Calibri"/>
                <a:cs typeface="Calibri"/>
              </a:rPr>
              <a:t> </a:t>
            </a:r>
            <a:r>
              <a:rPr sz="2400" spc="0" dirty="0" smtClean="0">
                <a:latin typeface="Calibri"/>
                <a:cs typeface="Calibri"/>
              </a:rPr>
              <a:t>in</a:t>
            </a:r>
            <a:r>
              <a:rPr sz="2400" spc="104" dirty="0" smtClean="0">
                <a:latin typeface="Calibri"/>
                <a:cs typeface="Calibri"/>
              </a:rPr>
              <a:t> </a:t>
            </a:r>
            <a:r>
              <a:rPr sz="2400" spc="0" dirty="0" smtClean="0">
                <a:latin typeface="Calibri"/>
                <a:cs typeface="Calibri"/>
              </a:rPr>
              <a:t>p</a:t>
            </a:r>
            <a:r>
              <a:rPr sz="2400" spc="-25" dirty="0" smtClean="0">
                <a:latin typeface="Calibri"/>
                <a:cs typeface="Calibri"/>
              </a:rPr>
              <a:t>a</a:t>
            </a:r>
            <a:r>
              <a:rPr sz="2400" spc="0" dirty="0" smtClean="0">
                <a:latin typeface="Calibri"/>
                <a:cs typeface="Calibri"/>
              </a:rPr>
              <a:t>tie</a:t>
            </a:r>
            <a:r>
              <a:rPr sz="2400" spc="-19" dirty="0" smtClean="0">
                <a:latin typeface="Calibri"/>
                <a:cs typeface="Calibri"/>
              </a:rPr>
              <a:t>n</a:t>
            </a:r>
            <a:r>
              <a:rPr sz="2400" spc="0" dirty="0" smtClean="0">
                <a:latin typeface="Calibri"/>
                <a:cs typeface="Calibri"/>
              </a:rPr>
              <a:t>ts</a:t>
            </a:r>
            <a:r>
              <a:rPr sz="2400" spc="104" dirty="0" smtClean="0">
                <a:latin typeface="Calibri"/>
                <a:cs typeface="Calibri"/>
              </a:rPr>
              <a:t> </a:t>
            </a:r>
            <a:r>
              <a:rPr sz="2400" spc="0" dirty="0" smtClean="0">
                <a:latin typeface="Calibri"/>
                <a:cs typeface="Calibri"/>
              </a:rPr>
              <a:t>with </a:t>
            </a:r>
            <a:endParaRPr sz="2400">
              <a:latin typeface="Calibri"/>
              <a:cs typeface="Calibri"/>
            </a:endParaRPr>
          </a:p>
          <a:p>
            <a:pPr marL="12700">
              <a:lnSpc>
                <a:spcPts val="2929"/>
              </a:lnSpc>
            </a:pPr>
            <a:r>
              <a:rPr sz="2400" spc="-14" dirty="0" smtClean="0">
                <a:latin typeface="Calibri"/>
                <a:cs typeface="Calibri"/>
              </a:rPr>
              <a:t>g</a:t>
            </a:r>
            <a:r>
              <a:rPr sz="2400" spc="0" dirty="0" smtClean="0">
                <a:latin typeface="Calibri"/>
                <a:cs typeface="Calibri"/>
              </a:rPr>
              <a:t>o</a:t>
            </a:r>
            <a:r>
              <a:rPr sz="2400" spc="-9" dirty="0" smtClean="0">
                <a:latin typeface="Calibri"/>
                <a:cs typeface="Calibri"/>
              </a:rPr>
              <a:t>o</a:t>
            </a:r>
            <a:r>
              <a:rPr sz="2400" spc="0" dirty="0" smtClean="0">
                <a:latin typeface="Calibri"/>
                <a:cs typeface="Calibri"/>
              </a:rPr>
              <a:t>d</a:t>
            </a:r>
            <a:r>
              <a:rPr sz="2400" spc="-14" dirty="0" smtClean="0">
                <a:latin typeface="Calibri"/>
                <a:cs typeface="Calibri"/>
              </a:rPr>
              <a:t> </a:t>
            </a:r>
            <a:r>
              <a:rPr sz="2400" spc="-34" dirty="0" smtClean="0">
                <a:latin typeface="Calibri"/>
                <a:cs typeface="Calibri"/>
              </a:rPr>
              <a:t>r</a:t>
            </a:r>
            <a:r>
              <a:rPr sz="2400" spc="0" dirty="0" smtClean="0">
                <a:latin typeface="Calibri"/>
                <a:cs typeface="Calibri"/>
              </a:rPr>
              <a:t>en</a:t>
            </a:r>
            <a:r>
              <a:rPr sz="2400" spc="4" dirty="0" smtClean="0">
                <a:latin typeface="Calibri"/>
                <a:cs typeface="Calibri"/>
              </a:rPr>
              <a:t>a</a:t>
            </a:r>
            <a:r>
              <a:rPr sz="2400" spc="0" dirty="0" smtClean="0">
                <a:latin typeface="Calibri"/>
                <a:cs typeface="Calibri"/>
              </a:rPr>
              <a:t>l function </a:t>
            </a:r>
            <a:r>
              <a:rPr sz="2400" spc="-34" dirty="0" smtClean="0">
                <a:latin typeface="Calibri"/>
                <a:cs typeface="Calibri"/>
              </a:rPr>
              <a:t>r</a:t>
            </a:r>
            <a:r>
              <a:rPr sz="2400" spc="0" dirty="0" smtClean="0">
                <a:latin typeface="Calibri"/>
                <a:cs typeface="Calibri"/>
              </a:rPr>
              <a:t>e</a:t>
            </a:r>
            <a:r>
              <a:rPr sz="2400" spc="9" dirty="0" smtClean="0">
                <a:latin typeface="Calibri"/>
                <a:cs typeface="Calibri"/>
              </a:rPr>
              <a:t>c</a:t>
            </a:r>
            <a:r>
              <a:rPr sz="2400" spc="0" dirty="0" smtClean="0">
                <a:latin typeface="Calibri"/>
                <a:cs typeface="Calibri"/>
              </a:rPr>
              <a:t>eiving</a:t>
            </a:r>
            <a:r>
              <a:rPr sz="2400" spc="-9" dirty="0" smtClean="0">
                <a:latin typeface="Calibri"/>
                <a:cs typeface="Calibri"/>
              </a:rPr>
              <a:t> </a:t>
            </a:r>
            <a:r>
              <a:rPr sz="2400" spc="0" dirty="0" smtClean="0">
                <a:latin typeface="Calibri"/>
                <a:cs typeface="Calibri"/>
              </a:rPr>
              <a:t>the usual drug do</a:t>
            </a:r>
            <a:r>
              <a:rPr sz="2400" spc="-9" dirty="0" smtClean="0">
                <a:latin typeface="Calibri"/>
                <a:cs typeface="Calibri"/>
              </a:rPr>
              <a:t>s</a:t>
            </a:r>
            <a:r>
              <a:rPr sz="2400" spc="9" dirty="0" smtClean="0">
                <a:latin typeface="Calibri"/>
                <a:cs typeface="Calibri"/>
              </a:rPr>
              <a:t>e</a:t>
            </a:r>
            <a:r>
              <a:rPr sz="2400" spc="0" dirty="0" smtClean="0">
                <a:latin typeface="Calibri"/>
                <a:cs typeface="Calibri"/>
              </a:rPr>
              <a:t>.</a:t>
            </a:r>
            <a:endParaRPr sz="240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98982269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8638" y="738188"/>
            <a:ext cx="8086725" cy="538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9401614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57200" y="1469172"/>
            <a:ext cx="8077200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Wingdings" pitchFamily="2" charset="2"/>
              <a:buChar char="§"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Serum concentration versus time profile for a patient with normal kidney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function receiving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renally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eliminated drug at the dose of 300 mg every 6 hours </a:t>
            </a:r>
            <a:r>
              <a:rPr lang="en-US" sz="2000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(solid line)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. </a:t>
            </a:r>
            <a:endParaRPr lang="en-US" sz="2000" i="1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Font typeface="Wingdings" pitchFamily="2" charset="2"/>
              <a:buChar char="§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In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patient with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renal dysfunction, it is possible to give the same dose and prolong the dosage interval (300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mg every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12 hours, </a:t>
            </a:r>
            <a:r>
              <a:rPr lang="en-US" sz="2000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dashed line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),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or a reduced dose at the same dosage interval (150 mg every 6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hours, </a:t>
            </a:r>
            <a:r>
              <a:rPr lang="en-US" sz="2000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dotted </a:t>
            </a:r>
            <a:r>
              <a:rPr lang="en-US" sz="2000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line)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. </a:t>
            </a:r>
            <a:endParaRPr lang="en-US" sz="2000" i="1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Font typeface="Wingdings" pitchFamily="2" charset="2"/>
              <a:buChar char="§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Giving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the same dose at a longer dosage interval in the patient with renal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disease usually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results in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a concentration/time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profile similar to that seen in a normal patient receiving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the normal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dose. 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Font typeface="Wingdings" pitchFamily="2" charset="2"/>
              <a:buChar char="§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However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, giving a smaller dose and keeping the dosage interval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the same usually produces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a concentration/time profile with a lower peak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steady-state concentration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and a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higher trough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steady-state concentration. 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Font typeface="Wingdings" pitchFamily="2" charset="2"/>
              <a:buChar char="§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Note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that since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the total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daily dose is the same for both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renal </a:t>
            </a:r>
            <a:r>
              <a:rPr lang="pt-BR" sz="2000" dirty="0" smtClean="0">
                <a:latin typeface="Times New Roman" pitchFamily="18" charset="0"/>
                <a:cs typeface="Times New Roman" pitchFamily="18" charset="0"/>
              </a:rPr>
              <a:t>disease </a:t>
            </a:r>
            <a:r>
              <a:rPr lang="pt-BR" sz="2000" dirty="0">
                <a:latin typeface="Times New Roman" pitchFamily="18" charset="0"/>
                <a:cs typeface="Times New Roman" pitchFamily="18" charset="0"/>
              </a:rPr>
              <a:t>dosage regimens (600 mg/d)</a:t>
            </a:r>
            <a:endParaRPr lang="ar-IQ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object 25"/>
          <p:cNvSpPr txBox="1"/>
          <p:nvPr/>
        </p:nvSpPr>
        <p:spPr>
          <a:xfrm>
            <a:off x="1023010" y="421665"/>
            <a:ext cx="7129415" cy="9202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algn="ctr">
              <a:lnSpc>
                <a:spcPts val="3365"/>
              </a:lnSpc>
              <a:spcBef>
                <a:spcPts val="168"/>
              </a:spcBef>
            </a:pP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E</a:t>
            </a:r>
            <a:r>
              <a:rPr sz="4800" b="1" spc="-34" baseline="3413" dirty="0" smtClean="0">
                <a:solidFill>
                  <a:srgbClr val="FF0000"/>
                </a:solidFill>
                <a:latin typeface="Calibri"/>
                <a:cs typeface="Calibri"/>
              </a:rPr>
              <a:t>s</a:t>
            </a: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tim</a:t>
            </a:r>
            <a:r>
              <a:rPr sz="4800" b="1" spc="-14" baseline="3413" dirty="0" smtClean="0">
                <a:solidFill>
                  <a:srgbClr val="FF0000"/>
                </a:solidFill>
                <a:latin typeface="Calibri"/>
                <a:cs typeface="Calibri"/>
              </a:rPr>
              <a:t>a</a:t>
            </a: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tion</a:t>
            </a:r>
            <a:r>
              <a:rPr sz="4800" b="1" spc="-54" baseline="3413" dirty="0" smtClean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of drug</a:t>
            </a:r>
            <a:r>
              <a:rPr sz="4800" b="1" spc="-14" baseline="3413" dirty="0" smtClean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dosing</a:t>
            </a:r>
            <a:r>
              <a:rPr sz="4800" b="1" spc="-29" baseline="3413" dirty="0" smtClean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using</a:t>
            </a:r>
            <a:r>
              <a:rPr sz="4800" b="1" spc="-24" baseline="3413" dirty="0" smtClean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c</a:t>
            </a:r>
            <a:r>
              <a:rPr sz="4800" b="1" spc="-34" baseline="3413" dirty="0" smtClean="0">
                <a:solidFill>
                  <a:srgbClr val="FF0000"/>
                </a:solidFill>
                <a:latin typeface="Calibri"/>
                <a:cs typeface="Calibri"/>
              </a:rPr>
              <a:t>r</a:t>
            </a: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e</a:t>
            </a:r>
            <a:r>
              <a:rPr sz="4800" b="1" spc="-29" baseline="3413" dirty="0" smtClean="0">
                <a:solidFill>
                  <a:srgbClr val="FF0000"/>
                </a:solidFill>
                <a:latin typeface="Calibri"/>
                <a:cs typeface="Calibri"/>
              </a:rPr>
              <a:t>a</a:t>
            </a: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tinine</a:t>
            </a:r>
            <a:endParaRPr sz="3200" dirty="0">
              <a:latin typeface="Calibri"/>
              <a:cs typeface="Calibri"/>
            </a:endParaRPr>
          </a:p>
          <a:p>
            <a:pPr marL="2702369" marR="2734076" algn="ctr">
              <a:lnSpc>
                <a:spcPts val="3840"/>
              </a:lnSpc>
              <a:spcBef>
                <a:spcPts val="23"/>
              </a:spcBef>
            </a:pPr>
            <a:r>
              <a:rPr sz="4800" b="1" spc="0" baseline="1706" dirty="0" smtClean="0">
                <a:solidFill>
                  <a:srgbClr val="FF0000"/>
                </a:solidFill>
                <a:latin typeface="Calibri"/>
                <a:cs typeface="Calibri"/>
              </a:rPr>
              <a:t>clea</a:t>
            </a:r>
            <a:r>
              <a:rPr sz="4800" b="1" spc="-64" baseline="1706" dirty="0" smtClean="0">
                <a:solidFill>
                  <a:srgbClr val="FF0000"/>
                </a:solidFill>
                <a:latin typeface="Calibri"/>
                <a:cs typeface="Calibri"/>
              </a:rPr>
              <a:t>r</a:t>
            </a:r>
            <a:r>
              <a:rPr sz="4800" b="1" spc="0" baseline="1706" dirty="0" smtClean="0">
                <a:solidFill>
                  <a:srgbClr val="FF0000"/>
                </a:solidFill>
                <a:latin typeface="Calibri"/>
                <a:cs typeface="Calibri"/>
              </a:rPr>
              <a:t>ance</a:t>
            </a:r>
            <a:endParaRPr sz="3200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34288229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bject 19"/>
          <p:cNvSpPr txBox="1"/>
          <p:nvPr/>
        </p:nvSpPr>
        <p:spPr>
          <a:xfrm>
            <a:off x="878840" y="421665"/>
            <a:ext cx="7772195" cy="196453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13629" marR="498610" algn="ctr">
              <a:lnSpc>
                <a:spcPts val="3365"/>
              </a:lnSpc>
              <a:spcBef>
                <a:spcPts val="168"/>
              </a:spcBef>
            </a:pP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E</a:t>
            </a:r>
            <a:r>
              <a:rPr sz="4800" b="1" spc="-34" baseline="3413" dirty="0" smtClean="0">
                <a:solidFill>
                  <a:srgbClr val="FF0000"/>
                </a:solidFill>
                <a:latin typeface="Calibri"/>
                <a:cs typeface="Calibri"/>
              </a:rPr>
              <a:t>s</a:t>
            </a: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tim</a:t>
            </a:r>
            <a:r>
              <a:rPr sz="4800" b="1" spc="-14" baseline="3413" dirty="0" smtClean="0">
                <a:solidFill>
                  <a:srgbClr val="FF0000"/>
                </a:solidFill>
                <a:latin typeface="Calibri"/>
                <a:cs typeface="Calibri"/>
              </a:rPr>
              <a:t>a</a:t>
            </a: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tion</a:t>
            </a:r>
            <a:r>
              <a:rPr sz="4800" b="1" spc="-54" baseline="3413" dirty="0" smtClean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of drug</a:t>
            </a:r>
            <a:r>
              <a:rPr sz="4800" b="1" spc="-14" baseline="3413" dirty="0" smtClean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dosing</a:t>
            </a:r>
            <a:r>
              <a:rPr sz="4800" b="1" spc="-29" baseline="3413" dirty="0" smtClean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using</a:t>
            </a:r>
            <a:r>
              <a:rPr sz="4800" b="1" spc="-24" baseline="3413" dirty="0" smtClean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c</a:t>
            </a:r>
            <a:r>
              <a:rPr sz="4800" b="1" spc="-34" baseline="3413" dirty="0" smtClean="0">
                <a:solidFill>
                  <a:srgbClr val="FF0000"/>
                </a:solidFill>
                <a:latin typeface="Calibri"/>
                <a:cs typeface="Calibri"/>
              </a:rPr>
              <a:t>r</a:t>
            </a: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e</a:t>
            </a:r>
            <a:r>
              <a:rPr sz="4800" b="1" spc="-29" baseline="3413" dirty="0" smtClean="0">
                <a:solidFill>
                  <a:srgbClr val="FF0000"/>
                </a:solidFill>
                <a:latin typeface="Calibri"/>
                <a:cs typeface="Calibri"/>
              </a:rPr>
              <a:t>a</a:t>
            </a: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tinine</a:t>
            </a:r>
            <a:endParaRPr sz="3200">
              <a:latin typeface="Calibri"/>
              <a:cs typeface="Calibri"/>
            </a:endParaRPr>
          </a:p>
          <a:p>
            <a:pPr marL="2846539" marR="3232686" algn="ctr">
              <a:lnSpc>
                <a:spcPts val="3840"/>
              </a:lnSpc>
              <a:spcBef>
                <a:spcPts val="23"/>
              </a:spcBef>
            </a:pPr>
            <a:r>
              <a:rPr sz="4800" b="1" spc="0" baseline="1706" dirty="0" smtClean="0">
                <a:solidFill>
                  <a:srgbClr val="FF0000"/>
                </a:solidFill>
                <a:latin typeface="Calibri"/>
                <a:cs typeface="Calibri"/>
              </a:rPr>
              <a:t>clea</a:t>
            </a:r>
            <a:r>
              <a:rPr sz="4800" b="1" spc="-64" baseline="1706" dirty="0" smtClean="0">
                <a:solidFill>
                  <a:srgbClr val="FF0000"/>
                </a:solidFill>
                <a:latin typeface="Calibri"/>
                <a:cs typeface="Calibri"/>
              </a:rPr>
              <a:t>r</a:t>
            </a:r>
            <a:r>
              <a:rPr sz="4800" b="1" spc="0" baseline="1706" dirty="0" smtClean="0">
                <a:solidFill>
                  <a:srgbClr val="FF0000"/>
                </a:solidFill>
                <a:latin typeface="Calibri"/>
                <a:cs typeface="Calibri"/>
              </a:rPr>
              <a:t>ance</a:t>
            </a:r>
            <a:endParaRPr sz="3200">
              <a:latin typeface="Calibri"/>
              <a:cs typeface="Calibri"/>
            </a:endParaRPr>
          </a:p>
          <a:p>
            <a:pPr marL="12700">
              <a:lnSpc>
                <a:spcPts val="2880"/>
              </a:lnSpc>
              <a:spcBef>
                <a:spcPts val="2329"/>
              </a:spcBef>
            </a:pPr>
            <a:r>
              <a:rPr sz="2400" spc="-34" dirty="0" smtClean="0">
                <a:latin typeface="Calibri"/>
                <a:cs typeface="Calibri"/>
              </a:rPr>
              <a:t>F</a:t>
            </a:r>
            <a:r>
              <a:rPr sz="2400" spc="0" dirty="0" smtClean="0">
                <a:latin typeface="Calibri"/>
                <a:cs typeface="Calibri"/>
              </a:rPr>
              <a:t>or</a:t>
            </a:r>
            <a:r>
              <a:rPr sz="2400" spc="189" dirty="0" smtClean="0">
                <a:latin typeface="Calibri"/>
                <a:cs typeface="Calibri"/>
              </a:rPr>
              <a:t> </a:t>
            </a:r>
            <a:r>
              <a:rPr sz="2400" spc="0" dirty="0" smtClean="0">
                <a:latin typeface="Calibri"/>
                <a:cs typeface="Calibri"/>
              </a:rPr>
              <a:t>drugs</a:t>
            </a:r>
            <a:r>
              <a:rPr sz="2400" spc="184" dirty="0" smtClean="0">
                <a:latin typeface="Calibri"/>
                <a:cs typeface="Calibri"/>
              </a:rPr>
              <a:t> </a:t>
            </a:r>
            <a:r>
              <a:rPr sz="2400" spc="-9" dirty="0" smtClean="0">
                <a:latin typeface="Calibri"/>
                <a:cs typeface="Calibri"/>
              </a:rPr>
              <a:t>w</a:t>
            </a:r>
            <a:r>
              <a:rPr sz="2400" spc="0" dirty="0" smtClean="0">
                <a:latin typeface="Calibri"/>
                <a:cs typeface="Calibri"/>
              </a:rPr>
              <a:t>ith</a:t>
            </a:r>
            <a:r>
              <a:rPr sz="2400" spc="194" dirty="0" smtClean="0">
                <a:latin typeface="Calibri"/>
                <a:cs typeface="Calibri"/>
              </a:rPr>
              <a:t> </a:t>
            </a:r>
            <a:r>
              <a:rPr sz="2400" spc="0" dirty="0" smtClean="0">
                <a:latin typeface="Calibri"/>
                <a:cs typeface="Calibri"/>
              </a:rPr>
              <a:t>nar</a:t>
            </a:r>
            <a:r>
              <a:rPr sz="2400" spc="-29" dirty="0" smtClean="0">
                <a:latin typeface="Calibri"/>
                <a:cs typeface="Calibri"/>
              </a:rPr>
              <a:t>r</a:t>
            </a:r>
            <a:r>
              <a:rPr sz="2400" spc="-19" dirty="0" smtClean="0">
                <a:latin typeface="Calibri"/>
                <a:cs typeface="Calibri"/>
              </a:rPr>
              <a:t>o</a:t>
            </a:r>
            <a:r>
              <a:rPr sz="2400" spc="0" dirty="0" smtClean="0">
                <a:latin typeface="Calibri"/>
                <a:cs typeface="Calibri"/>
              </a:rPr>
              <a:t>w</a:t>
            </a:r>
            <a:r>
              <a:rPr sz="2400" spc="189" dirty="0" smtClean="0">
                <a:latin typeface="Calibri"/>
                <a:cs typeface="Calibri"/>
              </a:rPr>
              <a:t> </a:t>
            </a:r>
            <a:r>
              <a:rPr sz="2400" spc="-9" dirty="0" smtClean="0">
                <a:latin typeface="Calibri"/>
                <a:cs typeface="Calibri"/>
              </a:rPr>
              <a:t>t</a:t>
            </a:r>
            <a:r>
              <a:rPr sz="2400" spc="0" dirty="0" smtClean="0">
                <a:latin typeface="Calibri"/>
                <a:cs typeface="Calibri"/>
              </a:rPr>
              <a:t>he</a:t>
            </a:r>
            <a:r>
              <a:rPr sz="2400" spc="-39" dirty="0" smtClean="0">
                <a:latin typeface="Calibri"/>
                <a:cs typeface="Calibri"/>
              </a:rPr>
              <a:t>r</a:t>
            </a:r>
            <a:r>
              <a:rPr sz="2400" spc="0" dirty="0" smtClean="0">
                <a:latin typeface="Calibri"/>
                <a:cs typeface="Calibri"/>
              </a:rPr>
              <a:t>ap</a:t>
            </a:r>
            <a:r>
              <a:rPr sz="2400" spc="4" dirty="0" smtClean="0">
                <a:latin typeface="Calibri"/>
                <a:cs typeface="Calibri"/>
              </a:rPr>
              <a:t>e</a:t>
            </a:r>
            <a:r>
              <a:rPr sz="2400" spc="0" dirty="0" smtClean="0">
                <a:latin typeface="Calibri"/>
                <a:cs typeface="Calibri"/>
              </a:rPr>
              <a:t>utic</a:t>
            </a:r>
            <a:r>
              <a:rPr sz="2400" spc="199" dirty="0" smtClean="0">
                <a:latin typeface="Calibri"/>
                <a:cs typeface="Calibri"/>
              </a:rPr>
              <a:t> </a:t>
            </a:r>
            <a:r>
              <a:rPr sz="2400" spc="-9" dirty="0" smtClean="0">
                <a:latin typeface="Calibri"/>
                <a:cs typeface="Calibri"/>
              </a:rPr>
              <a:t>i</a:t>
            </a:r>
            <a:r>
              <a:rPr sz="2400" spc="0" dirty="0" smtClean="0">
                <a:latin typeface="Calibri"/>
                <a:cs typeface="Calibri"/>
              </a:rPr>
              <a:t>nd</a:t>
            </a:r>
            <a:r>
              <a:rPr sz="2400" spc="-29" dirty="0" smtClean="0">
                <a:latin typeface="Calibri"/>
                <a:cs typeface="Calibri"/>
              </a:rPr>
              <a:t>e</a:t>
            </a:r>
            <a:r>
              <a:rPr sz="2400" spc="-54" dirty="0" smtClean="0">
                <a:latin typeface="Calibri"/>
                <a:cs typeface="Calibri"/>
              </a:rPr>
              <a:t>x</a:t>
            </a:r>
            <a:r>
              <a:rPr sz="2400" spc="0" dirty="0" smtClean="0">
                <a:latin typeface="Calibri"/>
                <a:cs typeface="Calibri"/>
              </a:rPr>
              <a:t>es,</a:t>
            </a:r>
            <a:r>
              <a:rPr sz="2400" spc="194" dirty="0" smtClean="0">
                <a:latin typeface="Calibri"/>
                <a:cs typeface="Calibri"/>
              </a:rPr>
              <a:t> </a:t>
            </a:r>
            <a:r>
              <a:rPr sz="2400" spc="0" dirty="0" smtClean="0">
                <a:latin typeface="Calibri"/>
                <a:cs typeface="Calibri"/>
              </a:rPr>
              <a:t>Clcr</a:t>
            </a:r>
            <a:r>
              <a:rPr sz="2400" spc="179" dirty="0" smtClean="0">
                <a:latin typeface="Calibri"/>
                <a:cs typeface="Calibri"/>
              </a:rPr>
              <a:t> </a:t>
            </a:r>
            <a:r>
              <a:rPr sz="2400" spc="0" dirty="0" smtClean="0">
                <a:latin typeface="Calibri"/>
                <a:cs typeface="Calibri"/>
              </a:rPr>
              <a:t>m</a:t>
            </a:r>
            <a:r>
              <a:rPr sz="2400" spc="-44" dirty="0" smtClean="0">
                <a:latin typeface="Calibri"/>
                <a:cs typeface="Calibri"/>
              </a:rPr>
              <a:t>a</a:t>
            </a:r>
            <a:r>
              <a:rPr sz="2400" spc="0" dirty="0" smtClean="0">
                <a:latin typeface="Calibri"/>
                <a:cs typeface="Calibri"/>
              </a:rPr>
              <a:t>y</a:t>
            </a:r>
            <a:r>
              <a:rPr sz="2400" spc="194" dirty="0" smtClean="0">
                <a:latin typeface="Calibri"/>
                <a:cs typeface="Calibri"/>
              </a:rPr>
              <a:t> </a:t>
            </a:r>
            <a:r>
              <a:rPr sz="2400" spc="0" dirty="0" smtClean="0">
                <a:latin typeface="Calibri"/>
                <a:cs typeface="Calibri"/>
              </a:rPr>
              <a:t>be</a:t>
            </a:r>
            <a:r>
              <a:rPr sz="2400" spc="194" dirty="0" smtClean="0">
                <a:latin typeface="Calibri"/>
                <a:cs typeface="Calibri"/>
              </a:rPr>
              <a:t> </a:t>
            </a:r>
            <a:r>
              <a:rPr sz="2400" spc="0" dirty="0" smtClean="0">
                <a:latin typeface="Calibri"/>
                <a:cs typeface="Calibri"/>
              </a:rPr>
              <a:t>us</a:t>
            </a:r>
            <a:r>
              <a:rPr sz="2400" spc="-9" dirty="0" smtClean="0">
                <a:latin typeface="Calibri"/>
                <a:cs typeface="Calibri"/>
              </a:rPr>
              <a:t>e</a:t>
            </a:r>
            <a:r>
              <a:rPr sz="2400" spc="0" dirty="0" smtClean="0">
                <a:latin typeface="Calibri"/>
                <a:cs typeface="Calibri"/>
              </a:rPr>
              <a:t>d </a:t>
            </a:r>
            <a:r>
              <a:rPr sz="2400" spc="-25" dirty="0" smtClean="0">
                <a:latin typeface="Calibri"/>
                <a:cs typeface="Calibri"/>
              </a:rPr>
              <a:t>t</a:t>
            </a:r>
            <a:r>
              <a:rPr sz="2400" spc="0" dirty="0" smtClean="0">
                <a:latin typeface="Calibri"/>
                <a:cs typeface="Calibri"/>
              </a:rPr>
              <a:t>o</a:t>
            </a:r>
            <a:r>
              <a:rPr sz="2400" spc="307" dirty="0" smtClean="0">
                <a:latin typeface="Calibri"/>
                <a:cs typeface="Calibri"/>
              </a:rPr>
              <a:t> </a:t>
            </a:r>
            <a:r>
              <a:rPr sz="2400" spc="0" dirty="0" smtClean="0">
                <a:latin typeface="Calibri"/>
                <a:cs typeface="Calibri"/>
              </a:rPr>
              <a:t>e</a:t>
            </a:r>
            <a:r>
              <a:rPr sz="2400" spc="-19" dirty="0" smtClean="0">
                <a:latin typeface="Calibri"/>
                <a:cs typeface="Calibri"/>
              </a:rPr>
              <a:t>s</a:t>
            </a:r>
            <a:r>
              <a:rPr sz="2400" spc="0" dirty="0" smtClean="0">
                <a:latin typeface="Calibri"/>
                <a:cs typeface="Calibri"/>
              </a:rPr>
              <a:t>tim</a:t>
            </a:r>
            <a:r>
              <a:rPr sz="2400" spc="-29" dirty="0" smtClean="0">
                <a:latin typeface="Calibri"/>
                <a:cs typeface="Calibri"/>
              </a:rPr>
              <a:t>a</a:t>
            </a:r>
            <a:r>
              <a:rPr sz="2400" spc="-25" dirty="0" smtClean="0">
                <a:latin typeface="Calibri"/>
                <a:cs typeface="Calibri"/>
              </a:rPr>
              <a:t>t</a:t>
            </a:r>
            <a:r>
              <a:rPr sz="2400" spc="0" dirty="0" smtClean="0">
                <a:latin typeface="Calibri"/>
                <a:cs typeface="Calibri"/>
              </a:rPr>
              <a:t>e</a:t>
            </a:r>
            <a:r>
              <a:rPr sz="2400" spc="302" dirty="0" smtClean="0">
                <a:latin typeface="Calibri"/>
                <a:cs typeface="Calibri"/>
              </a:rPr>
              <a:t> </a:t>
            </a:r>
            <a:r>
              <a:rPr sz="2400" spc="0" dirty="0" smtClean="0">
                <a:latin typeface="Calibri"/>
                <a:cs typeface="Calibri"/>
              </a:rPr>
              <a:t>phar</a:t>
            </a:r>
            <a:r>
              <a:rPr sz="2400" spc="4" dirty="0" smtClean="0">
                <a:latin typeface="Calibri"/>
                <a:cs typeface="Calibri"/>
              </a:rPr>
              <a:t>m</a:t>
            </a:r>
            <a:r>
              <a:rPr sz="2400" spc="0" dirty="0" smtClean="0">
                <a:latin typeface="Calibri"/>
                <a:cs typeface="Calibri"/>
              </a:rPr>
              <a:t>a</a:t>
            </a:r>
            <a:r>
              <a:rPr sz="2400" spc="-14" dirty="0" smtClean="0">
                <a:latin typeface="Calibri"/>
                <a:cs typeface="Calibri"/>
              </a:rPr>
              <a:t>c</a:t>
            </a:r>
            <a:r>
              <a:rPr sz="2400" spc="0" dirty="0" smtClean="0">
                <a:latin typeface="Calibri"/>
                <a:cs typeface="Calibri"/>
              </a:rPr>
              <a:t>ok</a:t>
            </a:r>
            <a:r>
              <a:rPr sz="2400" spc="-14" dirty="0" smtClean="0">
                <a:latin typeface="Calibri"/>
                <a:cs typeface="Calibri"/>
              </a:rPr>
              <a:t>i</a:t>
            </a:r>
            <a:r>
              <a:rPr sz="2400" spc="0" dirty="0" smtClean="0">
                <a:latin typeface="Calibri"/>
                <a:cs typeface="Calibri"/>
              </a:rPr>
              <a:t>n</a:t>
            </a:r>
            <a:r>
              <a:rPr sz="2400" spc="-4" dirty="0" smtClean="0">
                <a:latin typeface="Calibri"/>
                <a:cs typeface="Calibri"/>
              </a:rPr>
              <a:t>e</a:t>
            </a:r>
            <a:r>
              <a:rPr sz="2400" spc="0" dirty="0" smtClean="0">
                <a:latin typeface="Calibri"/>
                <a:cs typeface="Calibri"/>
              </a:rPr>
              <a:t>tic</a:t>
            </a:r>
            <a:r>
              <a:rPr sz="2400" spc="322" dirty="0" smtClean="0">
                <a:latin typeface="Calibri"/>
                <a:cs typeface="Calibri"/>
              </a:rPr>
              <a:t> </a:t>
            </a:r>
            <a:r>
              <a:rPr sz="2400" spc="0" dirty="0" smtClean="0">
                <a:latin typeface="Calibri"/>
                <a:cs typeface="Calibri"/>
              </a:rPr>
              <a:t>pa</a:t>
            </a:r>
            <a:r>
              <a:rPr sz="2400" spc="-44" dirty="0" smtClean="0">
                <a:latin typeface="Calibri"/>
                <a:cs typeface="Calibri"/>
              </a:rPr>
              <a:t>r</a:t>
            </a:r>
            <a:r>
              <a:rPr sz="2400" spc="-9" dirty="0" smtClean="0">
                <a:latin typeface="Calibri"/>
                <a:cs typeface="Calibri"/>
              </a:rPr>
              <a:t>am</a:t>
            </a:r>
            <a:r>
              <a:rPr sz="2400" spc="0" dirty="0" smtClean="0">
                <a:latin typeface="Calibri"/>
                <a:cs typeface="Calibri"/>
              </a:rPr>
              <a:t>e</a:t>
            </a:r>
            <a:r>
              <a:rPr sz="2400" spc="-29" dirty="0" smtClean="0">
                <a:latin typeface="Calibri"/>
                <a:cs typeface="Calibri"/>
              </a:rPr>
              <a:t>t</a:t>
            </a:r>
            <a:r>
              <a:rPr sz="2400" spc="0" dirty="0" smtClean="0">
                <a:latin typeface="Calibri"/>
                <a:cs typeface="Calibri"/>
              </a:rPr>
              <a:t>e</a:t>
            </a:r>
            <a:r>
              <a:rPr sz="2400" spc="-25" dirty="0" smtClean="0">
                <a:latin typeface="Calibri"/>
                <a:cs typeface="Calibri"/>
              </a:rPr>
              <a:t>r</a:t>
            </a:r>
            <a:r>
              <a:rPr sz="2400" spc="0" dirty="0" smtClean="0">
                <a:latin typeface="Calibri"/>
                <a:cs typeface="Calibri"/>
              </a:rPr>
              <a:t>s</a:t>
            </a:r>
            <a:r>
              <a:rPr sz="2400" spc="307" dirty="0" smtClean="0">
                <a:latin typeface="Calibri"/>
                <a:cs typeface="Calibri"/>
              </a:rPr>
              <a:t> </a:t>
            </a:r>
            <a:r>
              <a:rPr sz="2400" spc="-50" dirty="0" smtClean="0">
                <a:latin typeface="Calibri"/>
                <a:cs typeface="Calibri"/>
              </a:rPr>
              <a:t>f</a:t>
            </a:r>
            <a:r>
              <a:rPr sz="2400" spc="0" dirty="0" smtClean="0">
                <a:latin typeface="Calibri"/>
                <a:cs typeface="Calibri"/>
              </a:rPr>
              <a:t>or</a:t>
            </a:r>
            <a:r>
              <a:rPr sz="2400" spc="312" dirty="0" smtClean="0">
                <a:latin typeface="Calibri"/>
                <a:cs typeface="Calibri"/>
              </a:rPr>
              <a:t> </a:t>
            </a:r>
            <a:r>
              <a:rPr sz="2400" spc="0" dirty="0" smtClean="0">
                <a:latin typeface="Calibri"/>
                <a:cs typeface="Calibri"/>
              </a:rPr>
              <a:t>a</a:t>
            </a:r>
            <a:r>
              <a:rPr sz="2400" spc="302" dirty="0" smtClean="0">
                <a:latin typeface="Calibri"/>
                <a:cs typeface="Calibri"/>
              </a:rPr>
              <a:t> </a:t>
            </a:r>
            <a:r>
              <a:rPr sz="2400" spc="0" dirty="0" smtClean="0">
                <a:latin typeface="Calibri"/>
                <a:cs typeface="Calibri"/>
              </a:rPr>
              <a:t>p</a:t>
            </a:r>
            <a:r>
              <a:rPr sz="2400" spc="-25" dirty="0" smtClean="0">
                <a:latin typeface="Calibri"/>
                <a:cs typeface="Calibri"/>
              </a:rPr>
              <a:t>a</a:t>
            </a:r>
            <a:r>
              <a:rPr sz="2400" spc="0" dirty="0" smtClean="0">
                <a:latin typeface="Calibri"/>
                <a:cs typeface="Calibri"/>
              </a:rPr>
              <a:t>tie</a:t>
            </a:r>
            <a:r>
              <a:rPr sz="2400" spc="-19" dirty="0" smtClean="0">
                <a:latin typeface="Calibri"/>
                <a:cs typeface="Calibri"/>
              </a:rPr>
              <a:t>n</a:t>
            </a:r>
            <a:r>
              <a:rPr sz="2400" spc="0" dirty="0" smtClean="0">
                <a:latin typeface="Calibri"/>
                <a:cs typeface="Calibri"/>
              </a:rPr>
              <a:t>t</a:t>
            </a:r>
            <a:r>
              <a:rPr sz="2400" spc="307" dirty="0" smtClean="0">
                <a:latin typeface="Calibri"/>
                <a:cs typeface="Calibri"/>
              </a:rPr>
              <a:t> </a:t>
            </a:r>
            <a:r>
              <a:rPr sz="2400" spc="0" dirty="0" smtClean="0">
                <a:latin typeface="Calibri"/>
                <a:cs typeface="Calibri"/>
              </a:rPr>
              <a:t>based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535940" y="1671478"/>
            <a:ext cx="177800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5"/>
              </a:lnSpc>
              <a:spcBef>
                <a:spcPts val="127"/>
              </a:spcBef>
            </a:pPr>
            <a:r>
              <a:rPr sz="2400" spc="0" dirty="0" smtClean="0">
                <a:latin typeface="Arial"/>
                <a:cs typeface="Arial"/>
              </a:rPr>
              <a:t>•</a:t>
            </a:r>
            <a:endParaRPr sz="2400">
              <a:latin typeface="Arial"/>
              <a:cs typeface="Aria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878840" y="2421763"/>
            <a:ext cx="390774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-4" baseline="3413" dirty="0" smtClean="0">
                <a:latin typeface="Calibri"/>
                <a:cs typeface="Calibri"/>
              </a:rPr>
              <a:t>on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1386586" y="2421763"/>
            <a:ext cx="674469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latin typeface="Calibri"/>
                <a:cs typeface="Calibri"/>
              </a:rPr>
              <a:t>prior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2177542" y="2421763"/>
            <a:ext cx="948622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-25" baseline="3413" dirty="0" smtClean="0">
                <a:latin typeface="Calibri"/>
                <a:cs typeface="Calibri"/>
              </a:rPr>
              <a:t>s</a:t>
            </a:r>
            <a:r>
              <a:rPr sz="3600" spc="-9" baseline="3413" dirty="0" smtClean="0">
                <a:latin typeface="Calibri"/>
                <a:cs typeface="Calibri"/>
              </a:rPr>
              <a:t>t</a:t>
            </a:r>
            <a:r>
              <a:rPr sz="3600" spc="0" baseline="3413" dirty="0" smtClean="0">
                <a:latin typeface="Calibri"/>
                <a:cs typeface="Calibri"/>
              </a:rPr>
              <a:t>udies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3243199" y="2421763"/>
            <a:ext cx="1378086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-19" baseline="3413" dirty="0" smtClean="0">
                <a:latin typeface="Calibri"/>
                <a:cs typeface="Calibri"/>
              </a:rPr>
              <a:t>c</a:t>
            </a:r>
            <a:r>
              <a:rPr sz="3600" spc="0" baseline="3413" dirty="0" smtClean="0">
                <a:latin typeface="Calibri"/>
                <a:cs typeface="Calibri"/>
              </a:rPr>
              <a:t>onduc</a:t>
            </a:r>
            <a:r>
              <a:rPr sz="3600" spc="-25" baseline="3413" dirty="0" smtClean="0">
                <a:latin typeface="Calibri"/>
                <a:cs typeface="Calibri"/>
              </a:rPr>
              <a:t>t</a:t>
            </a:r>
            <a:r>
              <a:rPr sz="3600" spc="0" baseline="3413" dirty="0" smtClean="0">
                <a:latin typeface="Calibri"/>
                <a:cs typeface="Calibri"/>
              </a:rPr>
              <a:t>ed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4738497" y="2421763"/>
            <a:ext cx="301208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latin typeface="Calibri"/>
                <a:cs typeface="Calibri"/>
              </a:rPr>
              <a:t>in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5156073" y="2421763"/>
            <a:ext cx="749770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-19" baseline="3413" dirty="0" smtClean="0">
                <a:latin typeface="Calibri"/>
                <a:cs typeface="Calibri"/>
              </a:rPr>
              <a:t>o</a:t>
            </a:r>
            <a:r>
              <a:rPr sz="3600" spc="0" baseline="3413" dirty="0" smtClean="0">
                <a:latin typeface="Calibri"/>
                <a:cs typeface="Calibri"/>
              </a:rPr>
              <a:t>ther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6023229" y="2421763"/>
            <a:ext cx="1075763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latin typeface="Calibri"/>
                <a:cs typeface="Calibri"/>
              </a:rPr>
              <a:t>p</a:t>
            </a:r>
            <a:r>
              <a:rPr sz="3600" spc="-25" baseline="3413" dirty="0" smtClean="0">
                <a:latin typeface="Calibri"/>
                <a:cs typeface="Calibri"/>
              </a:rPr>
              <a:t>a</a:t>
            </a:r>
            <a:r>
              <a:rPr sz="3600" spc="0" baseline="3413" dirty="0" smtClean="0">
                <a:latin typeface="Calibri"/>
                <a:cs typeface="Calibri"/>
              </a:rPr>
              <a:t>tie</a:t>
            </a:r>
            <a:r>
              <a:rPr sz="3600" spc="-29" baseline="3413" dirty="0" smtClean="0">
                <a:latin typeface="Calibri"/>
                <a:cs typeface="Calibri"/>
              </a:rPr>
              <a:t>n</a:t>
            </a:r>
            <a:r>
              <a:rPr sz="3600" spc="0" baseline="3413" dirty="0" smtClean="0">
                <a:latin typeface="Calibri"/>
                <a:cs typeface="Calibri"/>
              </a:rPr>
              <a:t>ts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7215378" y="2421763"/>
            <a:ext cx="621188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latin typeface="Calibri"/>
                <a:cs typeface="Calibri"/>
              </a:rPr>
              <a:t>with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7951470" y="2421763"/>
            <a:ext cx="701596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-34" baseline="3413" dirty="0" smtClean="0">
                <a:latin typeface="Calibri"/>
                <a:cs typeface="Calibri"/>
              </a:rPr>
              <a:t>r</a:t>
            </a:r>
            <a:r>
              <a:rPr sz="3600" spc="0" baseline="3413" dirty="0" smtClean="0">
                <a:latin typeface="Calibri"/>
                <a:cs typeface="Calibri"/>
              </a:rPr>
              <a:t>en</a:t>
            </a:r>
            <a:r>
              <a:rPr sz="3600" spc="4" baseline="3413" dirty="0" smtClean="0">
                <a:latin typeface="Calibri"/>
                <a:cs typeface="Calibri"/>
              </a:rPr>
              <a:t>a</a:t>
            </a:r>
            <a:r>
              <a:rPr sz="3600" spc="0" baseline="3413" dirty="0" smtClean="0">
                <a:latin typeface="Calibri"/>
                <a:cs typeface="Calibri"/>
              </a:rPr>
              <a:t>l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878840" y="2787523"/>
            <a:ext cx="1594594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latin typeface="Calibri"/>
                <a:cs typeface="Calibri"/>
              </a:rPr>
              <a:t>d</a:t>
            </a:r>
            <a:r>
              <a:rPr sz="3600" spc="-19" baseline="3413" dirty="0" smtClean="0">
                <a:latin typeface="Calibri"/>
                <a:cs typeface="Calibri"/>
              </a:rPr>
              <a:t>y</a:t>
            </a:r>
            <a:r>
              <a:rPr sz="3600" spc="-25" baseline="3413" dirty="0" smtClean="0">
                <a:latin typeface="Calibri"/>
                <a:cs typeface="Calibri"/>
              </a:rPr>
              <a:t>s</a:t>
            </a:r>
            <a:r>
              <a:rPr sz="3600" spc="0" baseline="3413" dirty="0" smtClean="0">
                <a:latin typeface="Calibri"/>
                <a:cs typeface="Calibri"/>
              </a:rPr>
              <a:t>function.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35940" y="3647217"/>
            <a:ext cx="177800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5"/>
              </a:lnSpc>
              <a:spcBef>
                <a:spcPts val="127"/>
              </a:spcBef>
            </a:pPr>
            <a:r>
              <a:rPr sz="2400" spc="0" dirty="0" smtClean="0">
                <a:latin typeface="Arial"/>
                <a:cs typeface="Arial"/>
              </a:rPr>
              <a:t>•</a:t>
            </a:r>
            <a:endParaRPr sz="24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878840" y="3665601"/>
            <a:ext cx="1304934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latin typeface="Calibri"/>
                <a:cs typeface="Calibri"/>
              </a:rPr>
              <a:t>E</a:t>
            </a:r>
            <a:r>
              <a:rPr sz="3600" spc="-25" baseline="3413" dirty="0" smtClean="0">
                <a:latin typeface="Calibri"/>
                <a:cs typeface="Calibri"/>
              </a:rPr>
              <a:t>s</a:t>
            </a:r>
            <a:r>
              <a:rPr sz="3600" spc="0" baseline="3413" dirty="0" smtClean="0">
                <a:latin typeface="Calibri"/>
                <a:cs typeface="Calibri"/>
              </a:rPr>
              <a:t>tim</a:t>
            </a:r>
            <a:r>
              <a:rPr sz="3600" spc="-29" baseline="3413" dirty="0" smtClean="0">
                <a:latin typeface="Calibri"/>
                <a:cs typeface="Calibri"/>
              </a:rPr>
              <a:t>a</a:t>
            </a:r>
            <a:r>
              <a:rPr sz="3600" spc="-25" baseline="3413" dirty="0" smtClean="0">
                <a:latin typeface="Calibri"/>
                <a:cs typeface="Calibri"/>
              </a:rPr>
              <a:t>t</a:t>
            </a:r>
            <a:r>
              <a:rPr sz="3600" spc="0" baseline="3413" dirty="0" smtClean="0">
                <a:latin typeface="Calibri"/>
                <a:cs typeface="Calibri"/>
              </a:rPr>
              <a:t>ed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310130" y="3665601"/>
            <a:ext cx="2139585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latin typeface="Calibri"/>
                <a:cs typeface="Calibri"/>
              </a:rPr>
              <a:t>phar</a:t>
            </a:r>
            <a:r>
              <a:rPr sz="3600" spc="4" baseline="3413" dirty="0" smtClean="0">
                <a:latin typeface="Calibri"/>
                <a:cs typeface="Calibri"/>
              </a:rPr>
              <a:t>m</a:t>
            </a:r>
            <a:r>
              <a:rPr sz="3600" spc="0" baseline="3413" dirty="0" smtClean="0">
                <a:latin typeface="Calibri"/>
                <a:cs typeface="Calibri"/>
              </a:rPr>
              <a:t>a</a:t>
            </a:r>
            <a:r>
              <a:rPr sz="3600" spc="-14" baseline="3413" dirty="0" smtClean="0">
                <a:latin typeface="Calibri"/>
                <a:cs typeface="Calibri"/>
              </a:rPr>
              <a:t>c</a:t>
            </a:r>
            <a:r>
              <a:rPr sz="3600" spc="0" baseline="3413" dirty="0" smtClean="0">
                <a:latin typeface="Calibri"/>
                <a:cs typeface="Calibri"/>
              </a:rPr>
              <a:t>ok</a:t>
            </a:r>
            <a:r>
              <a:rPr sz="3600" spc="-14" baseline="3413" dirty="0" smtClean="0">
                <a:latin typeface="Calibri"/>
                <a:cs typeface="Calibri"/>
              </a:rPr>
              <a:t>i</a:t>
            </a:r>
            <a:r>
              <a:rPr sz="3600" spc="0" baseline="3413" dirty="0" smtClean="0">
                <a:latin typeface="Calibri"/>
                <a:cs typeface="Calibri"/>
              </a:rPr>
              <a:t>n</a:t>
            </a:r>
            <a:r>
              <a:rPr sz="3600" spc="-4" baseline="3413" dirty="0" smtClean="0">
                <a:latin typeface="Calibri"/>
                <a:cs typeface="Calibri"/>
              </a:rPr>
              <a:t>e</a:t>
            </a:r>
            <a:r>
              <a:rPr sz="3600" spc="0" baseline="3413" dirty="0" smtClean="0">
                <a:latin typeface="Calibri"/>
                <a:cs typeface="Calibri"/>
              </a:rPr>
              <a:t>tic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578477" y="3665601"/>
            <a:ext cx="1487255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latin typeface="Calibri"/>
                <a:cs typeface="Calibri"/>
              </a:rPr>
              <a:t>pa</a:t>
            </a:r>
            <a:r>
              <a:rPr sz="3600" spc="-54" baseline="3413" dirty="0" smtClean="0">
                <a:latin typeface="Calibri"/>
                <a:cs typeface="Calibri"/>
              </a:rPr>
              <a:t>r</a:t>
            </a:r>
            <a:r>
              <a:rPr sz="3600" spc="-9" baseline="3413" dirty="0" smtClean="0">
                <a:latin typeface="Calibri"/>
                <a:cs typeface="Calibri"/>
              </a:rPr>
              <a:t>a</a:t>
            </a:r>
            <a:r>
              <a:rPr sz="3600" spc="0" baseline="3413" dirty="0" smtClean="0">
                <a:latin typeface="Calibri"/>
                <a:cs typeface="Calibri"/>
              </a:rPr>
              <a:t>me</a:t>
            </a:r>
            <a:r>
              <a:rPr sz="3600" spc="-25" baseline="3413" dirty="0" smtClean="0">
                <a:latin typeface="Calibri"/>
                <a:cs typeface="Calibri"/>
              </a:rPr>
              <a:t>t</a:t>
            </a:r>
            <a:r>
              <a:rPr sz="3600" spc="0" baseline="3413" dirty="0" smtClean="0">
                <a:latin typeface="Calibri"/>
                <a:cs typeface="Calibri"/>
              </a:rPr>
              <a:t>e</a:t>
            </a:r>
            <a:r>
              <a:rPr sz="3600" spc="-39" baseline="3413" dirty="0" smtClean="0">
                <a:latin typeface="Calibri"/>
                <a:cs typeface="Calibri"/>
              </a:rPr>
              <a:t>r</a:t>
            </a:r>
            <a:r>
              <a:rPr sz="3600" spc="0" baseline="3413" dirty="0" smtClean="0">
                <a:latin typeface="Calibri"/>
                <a:cs typeface="Calibri"/>
              </a:rPr>
              <a:t>s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192393" y="3665601"/>
            <a:ext cx="2461351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latin typeface="Calibri"/>
                <a:cs typeface="Calibri"/>
              </a:rPr>
              <a:t>a</a:t>
            </a:r>
            <a:r>
              <a:rPr sz="3600" spc="-29" baseline="3413" dirty="0" smtClean="0">
                <a:latin typeface="Calibri"/>
                <a:cs typeface="Calibri"/>
              </a:rPr>
              <a:t>r</a:t>
            </a:r>
            <a:r>
              <a:rPr sz="3600" spc="0" baseline="3413" dirty="0" smtClean="0">
                <a:latin typeface="Calibri"/>
                <a:cs typeface="Calibri"/>
              </a:rPr>
              <a:t>e </a:t>
            </a:r>
            <a:r>
              <a:rPr sz="3600" spc="472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then </a:t>
            </a:r>
            <a:r>
              <a:rPr sz="3600" spc="477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used </a:t>
            </a:r>
            <a:r>
              <a:rPr sz="3600" spc="477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in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878840" y="4031361"/>
            <a:ext cx="7775793" cy="69595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latin typeface="Calibri"/>
                <a:cs typeface="Calibri"/>
              </a:rPr>
              <a:t>phar</a:t>
            </a:r>
            <a:r>
              <a:rPr sz="3600" spc="4" baseline="3413" dirty="0" smtClean="0">
                <a:latin typeface="Calibri"/>
                <a:cs typeface="Calibri"/>
              </a:rPr>
              <a:t>m</a:t>
            </a:r>
            <a:r>
              <a:rPr sz="3600" spc="0" baseline="3413" dirty="0" smtClean="0">
                <a:latin typeface="Calibri"/>
                <a:cs typeface="Calibri"/>
              </a:rPr>
              <a:t>a</a:t>
            </a:r>
            <a:r>
              <a:rPr sz="3600" spc="-14" baseline="3413" dirty="0" smtClean="0">
                <a:latin typeface="Calibri"/>
                <a:cs typeface="Calibri"/>
              </a:rPr>
              <a:t>c</a:t>
            </a:r>
            <a:r>
              <a:rPr sz="3600" spc="0" baseline="3413" dirty="0" smtClean="0">
                <a:latin typeface="Calibri"/>
                <a:cs typeface="Calibri"/>
              </a:rPr>
              <a:t>ok</a:t>
            </a:r>
            <a:r>
              <a:rPr sz="3600" spc="-14" baseline="3413" dirty="0" smtClean="0">
                <a:latin typeface="Calibri"/>
                <a:cs typeface="Calibri"/>
              </a:rPr>
              <a:t>i</a:t>
            </a:r>
            <a:r>
              <a:rPr sz="3600" spc="0" baseline="3413" dirty="0" smtClean="0">
                <a:latin typeface="Calibri"/>
                <a:cs typeface="Calibri"/>
              </a:rPr>
              <a:t>n</a:t>
            </a:r>
            <a:r>
              <a:rPr sz="3600" spc="-4" baseline="3413" dirty="0" smtClean="0">
                <a:latin typeface="Calibri"/>
                <a:cs typeface="Calibri"/>
              </a:rPr>
              <a:t>e</a:t>
            </a:r>
            <a:r>
              <a:rPr sz="3600" spc="0" baseline="3413" dirty="0" smtClean="0">
                <a:latin typeface="Calibri"/>
                <a:cs typeface="Calibri"/>
              </a:rPr>
              <a:t>tic</a:t>
            </a:r>
            <a:r>
              <a:rPr sz="3600" spc="9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do</a:t>
            </a:r>
            <a:r>
              <a:rPr sz="3600" spc="-9" baseline="3413" dirty="0" smtClean="0">
                <a:latin typeface="Calibri"/>
                <a:cs typeface="Calibri"/>
              </a:rPr>
              <a:t>s</a:t>
            </a:r>
            <a:r>
              <a:rPr sz="3600" spc="0" baseline="3413" dirty="0" smtClean="0">
                <a:latin typeface="Calibri"/>
                <a:cs typeface="Calibri"/>
              </a:rPr>
              <a:t>ing equ</a:t>
            </a:r>
            <a:r>
              <a:rPr sz="3600" spc="-19" baseline="3413" dirty="0" smtClean="0">
                <a:latin typeface="Calibri"/>
                <a:cs typeface="Calibri"/>
              </a:rPr>
              <a:t>a</a:t>
            </a:r>
            <a:r>
              <a:rPr sz="3600" spc="0" baseline="3413" dirty="0" smtClean="0">
                <a:latin typeface="Calibri"/>
                <a:cs typeface="Calibri"/>
              </a:rPr>
              <a:t>tions</a:t>
            </a:r>
            <a:r>
              <a:rPr sz="3600" spc="-9" baseline="3413" dirty="0" smtClean="0">
                <a:latin typeface="Calibri"/>
                <a:cs typeface="Calibri"/>
              </a:rPr>
              <a:t> t</a:t>
            </a:r>
            <a:r>
              <a:rPr sz="3600" spc="0" baseline="3413" dirty="0" smtClean="0">
                <a:latin typeface="Calibri"/>
                <a:cs typeface="Calibri"/>
              </a:rPr>
              <a:t>o</a:t>
            </a:r>
            <a:r>
              <a:rPr sz="3600" spc="-9" baseline="3413" dirty="0" smtClean="0">
                <a:latin typeface="Calibri"/>
                <a:cs typeface="Calibri"/>
              </a:rPr>
              <a:t> </a:t>
            </a:r>
            <a:r>
              <a:rPr sz="3600" spc="-19" baseline="3413" dirty="0" smtClean="0">
                <a:latin typeface="Calibri"/>
                <a:cs typeface="Calibri"/>
              </a:rPr>
              <a:t>c</a:t>
            </a:r>
            <a:r>
              <a:rPr sz="3600" spc="0" baseline="3413" dirty="0" smtClean="0">
                <a:latin typeface="Calibri"/>
                <a:cs typeface="Calibri"/>
              </a:rPr>
              <a:t>ompu</a:t>
            </a:r>
            <a:r>
              <a:rPr sz="3600" spc="-29" baseline="3413" dirty="0" smtClean="0">
                <a:latin typeface="Calibri"/>
                <a:cs typeface="Calibri"/>
              </a:rPr>
              <a:t>t</a:t>
            </a:r>
            <a:r>
              <a:rPr sz="3600" spc="0" baseline="3413" dirty="0" smtClean="0">
                <a:latin typeface="Calibri"/>
                <a:cs typeface="Calibri"/>
              </a:rPr>
              <a:t>e</a:t>
            </a:r>
            <a:r>
              <a:rPr sz="3600" spc="4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initial do</a:t>
            </a:r>
            <a:r>
              <a:rPr sz="3600" spc="-9" baseline="3413" dirty="0" smtClean="0">
                <a:latin typeface="Calibri"/>
                <a:cs typeface="Calibri"/>
              </a:rPr>
              <a:t>s</a:t>
            </a:r>
            <a:r>
              <a:rPr sz="3600" spc="0" baseline="3413" dirty="0" smtClean="0">
                <a:latin typeface="Calibri"/>
                <a:cs typeface="Calibri"/>
              </a:rPr>
              <a:t>es </a:t>
            </a:r>
            <a:r>
              <a:rPr sz="3600" spc="-34" baseline="3413" dirty="0" smtClean="0">
                <a:latin typeface="Calibri"/>
                <a:cs typeface="Calibri"/>
              </a:rPr>
              <a:t>f</a:t>
            </a:r>
            <a:r>
              <a:rPr sz="3600" spc="-19" baseline="3413" dirty="0" smtClean="0">
                <a:latin typeface="Calibri"/>
                <a:cs typeface="Calibri"/>
              </a:rPr>
              <a:t>o</a:t>
            </a:r>
            <a:r>
              <a:rPr sz="3600" spc="0" baseline="3413" dirty="0" smtClean="0">
                <a:latin typeface="Calibri"/>
                <a:cs typeface="Calibri"/>
              </a:rPr>
              <a:t>r</a:t>
            </a:r>
            <a:endParaRPr sz="2400">
              <a:latin typeface="Calibri"/>
              <a:cs typeface="Calibri"/>
            </a:endParaRPr>
          </a:p>
          <a:p>
            <a:pPr marL="12700" marR="45720">
              <a:lnSpc>
                <a:spcPts val="2880"/>
              </a:lnSpc>
              <a:spcBef>
                <a:spcPts val="16"/>
              </a:spcBef>
            </a:pPr>
            <a:r>
              <a:rPr sz="3600" spc="0" baseline="1137" dirty="0" smtClean="0">
                <a:latin typeface="Calibri"/>
                <a:cs typeface="Calibri"/>
              </a:rPr>
              <a:t>p</a:t>
            </a:r>
            <a:r>
              <a:rPr sz="3600" spc="-25" baseline="1137" dirty="0" smtClean="0">
                <a:latin typeface="Calibri"/>
                <a:cs typeface="Calibri"/>
              </a:rPr>
              <a:t>a</a:t>
            </a:r>
            <a:r>
              <a:rPr sz="3600" spc="0" baseline="1137" dirty="0" smtClean="0">
                <a:latin typeface="Calibri"/>
                <a:cs typeface="Calibri"/>
              </a:rPr>
              <a:t>tie</a:t>
            </a:r>
            <a:r>
              <a:rPr sz="3600" spc="-19" baseline="1137" dirty="0" smtClean="0">
                <a:latin typeface="Calibri"/>
                <a:cs typeface="Calibri"/>
              </a:rPr>
              <a:t>n</a:t>
            </a:r>
            <a:r>
              <a:rPr sz="3600" spc="0" baseline="1137" dirty="0" smtClean="0">
                <a:latin typeface="Calibri"/>
                <a:cs typeface="Calibri"/>
              </a:rPr>
              <a:t>ts.</a:t>
            </a:r>
            <a:endParaRPr sz="240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87930120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5"/>
          <p:cNvSpPr txBox="1"/>
          <p:nvPr/>
        </p:nvSpPr>
        <p:spPr>
          <a:xfrm>
            <a:off x="1023010" y="421665"/>
            <a:ext cx="7129415" cy="9202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algn="ctr">
              <a:lnSpc>
                <a:spcPts val="3365"/>
              </a:lnSpc>
              <a:spcBef>
                <a:spcPts val="168"/>
              </a:spcBef>
            </a:pP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E</a:t>
            </a:r>
            <a:r>
              <a:rPr sz="4800" b="1" spc="-34" baseline="3413" dirty="0" smtClean="0">
                <a:solidFill>
                  <a:srgbClr val="FF0000"/>
                </a:solidFill>
                <a:latin typeface="Calibri"/>
                <a:cs typeface="Calibri"/>
              </a:rPr>
              <a:t>s</a:t>
            </a: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tim</a:t>
            </a:r>
            <a:r>
              <a:rPr sz="4800" b="1" spc="-14" baseline="3413" dirty="0" smtClean="0">
                <a:solidFill>
                  <a:srgbClr val="FF0000"/>
                </a:solidFill>
                <a:latin typeface="Calibri"/>
                <a:cs typeface="Calibri"/>
              </a:rPr>
              <a:t>a</a:t>
            </a: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tion</a:t>
            </a:r>
            <a:r>
              <a:rPr sz="4800" b="1" spc="-54" baseline="3413" dirty="0" smtClean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of drug</a:t>
            </a:r>
            <a:r>
              <a:rPr sz="4800" b="1" spc="-14" baseline="3413" dirty="0" smtClean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dosing</a:t>
            </a:r>
            <a:r>
              <a:rPr sz="4800" b="1" spc="-29" baseline="3413" dirty="0" smtClean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using</a:t>
            </a:r>
            <a:r>
              <a:rPr sz="4800" b="1" spc="-24" baseline="3413" dirty="0" smtClean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c</a:t>
            </a:r>
            <a:r>
              <a:rPr sz="4800" b="1" spc="-34" baseline="3413" dirty="0" smtClean="0">
                <a:solidFill>
                  <a:srgbClr val="FF0000"/>
                </a:solidFill>
                <a:latin typeface="Calibri"/>
                <a:cs typeface="Calibri"/>
              </a:rPr>
              <a:t>r</a:t>
            </a: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e</a:t>
            </a:r>
            <a:r>
              <a:rPr sz="4800" b="1" spc="-29" baseline="3413" dirty="0" smtClean="0">
                <a:solidFill>
                  <a:srgbClr val="FF0000"/>
                </a:solidFill>
                <a:latin typeface="Calibri"/>
                <a:cs typeface="Calibri"/>
              </a:rPr>
              <a:t>a</a:t>
            </a: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tinine</a:t>
            </a:r>
            <a:endParaRPr sz="3200" dirty="0">
              <a:latin typeface="Calibri"/>
              <a:cs typeface="Calibri"/>
            </a:endParaRPr>
          </a:p>
          <a:p>
            <a:pPr marL="2702369" marR="2734076" algn="ctr">
              <a:lnSpc>
                <a:spcPts val="3840"/>
              </a:lnSpc>
              <a:spcBef>
                <a:spcPts val="23"/>
              </a:spcBef>
            </a:pPr>
            <a:r>
              <a:rPr sz="4800" b="1" spc="0" baseline="1706" dirty="0" smtClean="0">
                <a:solidFill>
                  <a:srgbClr val="FF0000"/>
                </a:solidFill>
                <a:latin typeface="Calibri"/>
                <a:cs typeface="Calibri"/>
              </a:rPr>
              <a:t>clea</a:t>
            </a:r>
            <a:r>
              <a:rPr sz="4800" b="1" spc="-64" baseline="1706" dirty="0" smtClean="0">
                <a:solidFill>
                  <a:srgbClr val="FF0000"/>
                </a:solidFill>
                <a:latin typeface="Calibri"/>
                <a:cs typeface="Calibri"/>
              </a:rPr>
              <a:t>r</a:t>
            </a:r>
            <a:r>
              <a:rPr sz="4800" b="1" spc="0" baseline="1706" dirty="0" smtClean="0">
                <a:solidFill>
                  <a:srgbClr val="FF0000"/>
                </a:solidFill>
                <a:latin typeface="Calibri"/>
                <a:cs typeface="Calibri"/>
              </a:rPr>
              <a:t>ance</a:t>
            </a:r>
            <a:endParaRPr sz="3200" dirty="0">
              <a:latin typeface="Calibri"/>
              <a:cs typeface="Calibri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023010" y="1982212"/>
            <a:ext cx="735899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Arial" pitchFamily="34" charset="0"/>
              <a:buChar char="•"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Elimination rate constant </a:t>
            </a:r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4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ke</a:t>
            </a:r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can also be estimated using </a:t>
            </a:r>
            <a:r>
              <a:rPr lang="en-US" sz="24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Clcr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but it is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 dependent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pharmacokinetic parameter whose result is reliant on the relative values of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clearance and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volume of distribution </a:t>
            </a:r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4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ke</a:t>
            </a:r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en-US" sz="24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Cl</a:t>
            </a:r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/V)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 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Font typeface="Arial" pitchFamily="34" charset="0"/>
              <a:buChar char="•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Because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of this, changes in elimination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rate constant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may not always be due to changes in the renal elimination of the drug.</a:t>
            </a:r>
            <a:endParaRPr lang="ar-IQ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328921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535940" y="1773943"/>
            <a:ext cx="7922261" cy="18836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relationship between </a:t>
            </a:r>
            <a:r>
              <a:rPr lang="en-US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ke</a:t>
            </a:r>
            <a:r>
              <a:rPr lang="en-US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and </a:t>
            </a:r>
            <a:r>
              <a:rPr lang="en-US" sz="2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Clcr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is usually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approximated by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a straight line with a slope that is a function of renal elimination for the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agent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and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an intercept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that is related to the elimination of drug in functionally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anephric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patients (glomerular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filtration rate ≈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0)</a:t>
            </a:r>
            <a:endParaRPr lang="ar-IQ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535941" y="3962400"/>
            <a:ext cx="792226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Relationship between </a:t>
            </a:r>
            <a:r>
              <a:rPr lang="en-US" sz="2800" spc="4" baseline="3413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Clcr</a:t>
            </a:r>
            <a:r>
              <a:rPr lang="en-US" sz="1400" dirty="0" smtClean="0">
                <a:cs typeface="Calibri"/>
              </a:rPr>
              <a:t>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and aminoglycoside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elimination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rate constant </a:t>
            </a:r>
            <a:r>
              <a:rPr lang="en-US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ke</a:t>
            </a:r>
            <a:r>
              <a:rPr lang="en-US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used to estimate initial aminoglycoside elimination when no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drug concentrations are available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. The y-axis intercept (0.014 h–1) is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non-renal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elimination for aminoglycosides.</a:t>
            </a:r>
            <a:endParaRPr lang="ar-IQ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object 5"/>
          <p:cNvSpPr txBox="1"/>
          <p:nvPr/>
        </p:nvSpPr>
        <p:spPr>
          <a:xfrm>
            <a:off x="1023010" y="421665"/>
            <a:ext cx="7129415" cy="9202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algn="ctr">
              <a:lnSpc>
                <a:spcPts val="3365"/>
              </a:lnSpc>
              <a:spcBef>
                <a:spcPts val="168"/>
              </a:spcBef>
            </a:pP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E</a:t>
            </a:r>
            <a:r>
              <a:rPr sz="4800" b="1" spc="-34" baseline="3413" dirty="0" smtClean="0">
                <a:solidFill>
                  <a:srgbClr val="FF0000"/>
                </a:solidFill>
                <a:latin typeface="Calibri"/>
                <a:cs typeface="Calibri"/>
              </a:rPr>
              <a:t>s</a:t>
            </a: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tim</a:t>
            </a:r>
            <a:r>
              <a:rPr sz="4800" b="1" spc="-14" baseline="3413" dirty="0" smtClean="0">
                <a:solidFill>
                  <a:srgbClr val="FF0000"/>
                </a:solidFill>
                <a:latin typeface="Calibri"/>
                <a:cs typeface="Calibri"/>
              </a:rPr>
              <a:t>a</a:t>
            </a: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tion</a:t>
            </a:r>
            <a:r>
              <a:rPr sz="4800" b="1" spc="-54" baseline="3413" dirty="0" smtClean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of drug</a:t>
            </a:r>
            <a:r>
              <a:rPr sz="4800" b="1" spc="-14" baseline="3413" dirty="0" smtClean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dosing</a:t>
            </a:r>
            <a:r>
              <a:rPr sz="4800" b="1" spc="-29" baseline="3413" dirty="0" smtClean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using</a:t>
            </a:r>
            <a:r>
              <a:rPr sz="4800" b="1" spc="-24" baseline="3413" dirty="0" smtClean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c</a:t>
            </a:r>
            <a:r>
              <a:rPr sz="4800" b="1" spc="-34" baseline="3413" dirty="0" smtClean="0">
                <a:solidFill>
                  <a:srgbClr val="FF0000"/>
                </a:solidFill>
                <a:latin typeface="Calibri"/>
                <a:cs typeface="Calibri"/>
              </a:rPr>
              <a:t>r</a:t>
            </a: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e</a:t>
            </a:r>
            <a:r>
              <a:rPr sz="4800" b="1" spc="-29" baseline="3413" dirty="0" smtClean="0">
                <a:solidFill>
                  <a:srgbClr val="FF0000"/>
                </a:solidFill>
                <a:latin typeface="Calibri"/>
                <a:cs typeface="Calibri"/>
              </a:rPr>
              <a:t>a</a:t>
            </a: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tinine</a:t>
            </a:r>
            <a:endParaRPr sz="3200" dirty="0">
              <a:latin typeface="Calibri"/>
              <a:cs typeface="Calibri"/>
            </a:endParaRPr>
          </a:p>
          <a:p>
            <a:pPr marL="2702369" marR="2734076" algn="ctr">
              <a:lnSpc>
                <a:spcPts val="3840"/>
              </a:lnSpc>
              <a:spcBef>
                <a:spcPts val="23"/>
              </a:spcBef>
            </a:pPr>
            <a:r>
              <a:rPr sz="4800" b="1" spc="0" baseline="1706" dirty="0" smtClean="0">
                <a:solidFill>
                  <a:srgbClr val="FF0000"/>
                </a:solidFill>
                <a:latin typeface="Calibri"/>
                <a:cs typeface="Calibri"/>
              </a:rPr>
              <a:t>clea</a:t>
            </a:r>
            <a:r>
              <a:rPr sz="4800" b="1" spc="-64" baseline="1706" dirty="0" smtClean="0">
                <a:solidFill>
                  <a:srgbClr val="FF0000"/>
                </a:solidFill>
                <a:latin typeface="Calibri"/>
                <a:cs typeface="Calibri"/>
              </a:rPr>
              <a:t>r</a:t>
            </a:r>
            <a:r>
              <a:rPr sz="4800" b="1" spc="0" baseline="1706" dirty="0" smtClean="0">
                <a:solidFill>
                  <a:srgbClr val="FF0000"/>
                </a:solidFill>
                <a:latin typeface="Calibri"/>
                <a:cs typeface="Calibri"/>
              </a:rPr>
              <a:t>ance</a:t>
            </a:r>
            <a:endParaRPr sz="3200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981792999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/>
          <p:nvPr/>
        </p:nvSpPr>
        <p:spPr>
          <a:xfrm>
            <a:off x="1023010" y="421665"/>
            <a:ext cx="7129415" cy="9202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algn="ctr">
              <a:lnSpc>
                <a:spcPts val="3365"/>
              </a:lnSpc>
              <a:spcBef>
                <a:spcPts val="168"/>
              </a:spcBef>
            </a:pP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E</a:t>
            </a:r>
            <a:r>
              <a:rPr sz="4800" b="1" spc="-34" baseline="3413" dirty="0" smtClean="0">
                <a:solidFill>
                  <a:srgbClr val="FF0000"/>
                </a:solidFill>
                <a:latin typeface="Calibri"/>
                <a:cs typeface="Calibri"/>
              </a:rPr>
              <a:t>s</a:t>
            </a: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tim</a:t>
            </a:r>
            <a:r>
              <a:rPr sz="4800" b="1" spc="-14" baseline="3413" dirty="0" smtClean="0">
                <a:solidFill>
                  <a:srgbClr val="FF0000"/>
                </a:solidFill>
                <a:latin typeface="Calibri"/>
                <a:cs typeface="Calibri"/>
              </a:rPr>
              <a:t>a</a:t>
            </a: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tion</a:t>
            </a:r>
            <a:r>
              <a:rPr sz="4800" b="1" spc="-54" baseline="3413" dirty="0" smtClean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of drug</a:t>
            </a:r>
            <a:r>
              <a:rPr sz="4800" b="1" spc="-14" baseline="3413" dirty="0" smtClean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dosing</a:t>
            </a:r>
            <a:r>
              <a:rPr sz="4800" b="1" spc="-29" baseline="3413" dirty="0" smtClean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using</a:t>
            </a:r>
            <a:r>
              <a:rPr sz="4800" b="1" spc="-24" baseline="3413" dirty="0" smtClean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c</a:t>
            </a:r>
            <a:r>
              <a:rPr sz="4800" b="1" spc="-34" baseline="3413" dirty="0" smtClean="0">
                <a:solidFill>
                  <a:srgbClr val="FF0000"/>
                </a:solidFill>
                <a:latin typeface="Calibri"/>
                <a:cs typeface="Calibri"/>
              </a:rPr>
              <a:t>r</a:t>
            </a: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e</a:t>
            </a:r>
            <a:r>
              <a:rPr sz="4800" b="1" spc="-29" baseline="3413" dirty="0" smtClean="0">
                <a:solidFill>
                  <a:srgbClr val="FF0000"/>
                </a:solidFill>
                <a:latin typeface="Calibri"/>
                <a:cs typeface="Calibri"/>
              </a:rPr>
              <a:t>a</a:t>
            </a: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tinine</a:t>
            </a:r>
            <a:endParaRPr sz="3200" dirty="0">
              <a:latin typeface="Calibri"/>
              <a:cs typeface="Calibri"/>
            </a:endParaRPr>
          </a:p>
          <a:p>
            <a:pPr marL="2702369" marR="2734076" algn="ctr">
              <a:lnSpc>
                <a:spcPts val="3840"/>
              </a:lnSpc>
              <a:spcBef>
                <a:spcPts val="23"/>
              </a:spcBef>
            </a:pPr>
            <a:r>
              <a:rPr sz="4800" b="1" spc="0" baseline="1706" dirty="0" smtClean="0">
                <a:solidFill>
                  <a:srgbClr val="FF0000"/>
                </a:solidFill>
                <a:latin typeface="Calibri"/>
                <a:cs typeface="Calibri"/>
              </a:rPr>
              <a:t>clea</a:t>
            </a:r>
            <a:r>
              <a:rPr sz="4800" b="1" spc="-64" baseline="1706" dirty="0" smtClean="0">
                <a:solidFill>
                  <a:srgbClr val="FF0000"/>
                </a:solidFill>
                <a:latin typeface="Calibri"/>
                <a:cs typeface="Calibri"/>
              </a:rPr>
              <a:t>r</a:t>
            </a:r>
            <a:r>
              <a:rPr sz="4800" b="1" spc="0" baseline="1706" dirty="0" smtClean="0">
                <a:solidFill>
                  <a:srgbClr val="FF0000"/>
                </a:solidFill>
                <a:latin typeface="Calibri"/>
                <a:cs typeface="Calibri"/>
              </a:rPr>
              <a:t>ance</a:t>
            </a:r>
            <a:endParaRPr sz="3200" dirty="0">
              <a:latin typeface="Calibri"/>
              <a:cs typeface="Calibri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371601" y="5638800"/>
            <a:ext cx="678082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3200" b="1" dirty="0" smtClean="0">
                <a:solidFill>
                  <a:srgbClr val="0000CC"/>
                </a:solidFill>
              </a:rPr>
              <a:t>ke </a:t>
            </a:r>
            <a:r>
              <a:rPr lang="nl-NL" sz="3200" b="1" dirty="0">
                <a:solidFill>
                  <a:srgbClr val="0000CC"/>
                </a:solidFill>
              </a:rPr>
              <a:t>(in h−1) = 0.00293 ⋅ CrCl + 0.014.</a:t>
            </a:r>
            <a:endParaRPr lang="ar-IQ" sz="3200" b="1" dirty="0">
              <a:solidFill>
                <a:srgbClr val="0000CC"/>
              </a:solidFill>
            </a:endParaRPr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1828800"/>
            <a:ext cx="7391400" cy="3276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36687026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object 27"/>
          <p:cNvSpPr txBox="1"/>
          <p:nvPr/>
        </p:nvSpPr>
        <p:spPr>
          <a:xfrm>
            <a:off x="1023010" y="421665"/>
            <a:ext cx="5374875" cy="9202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65"/>
              </a:lnSpc>
              <a:spcBef>
                <a:spcPts val="168"/>
              </a:spcBef>
            </a:pP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E</a:t>
            </a:r>
            <a:r>
              <a:rPr sz="4800" b="1" spc="-34" baseline="3413" dirty="0" smtClean="0">
                <a:solidFill>
                  <a:srgbClr val="FF0000"/>
                </a:solidFill>
                <a:latin typeface="Calibri"/>
                <a:cs typeface="Calibri"/>
              </a:rPr>
              <a:t>s</a:t>
            </a: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tim</a:t>
            </a:r>
            <a:r>
              <a:rPr sz="4800" b="1" spc="-14" baseline="3413" dirty="0" smtClean="0">
                <a:solidFill>
                  <a:srgbClr val="FF0000"/>
                </a:solidFill>
                <a:latin typeface="Calibri"/>
                <a:cs typeface="Calibri"/>
              </a:rPr>
              <a:t>a</a:t>
            </a: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tion</a:t>
            </a:r>
            <a:r>
              <a:rPr sz="4800" b="1" spc="-54" baseline="3413" dirty="0" smtClean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of drug</a:t>
            </a:r>
            <a:r>
              <a:rPr sz="4800" b="1" spc="-14" baseline="3413" dirty="0" smtClean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dosing</a:t>
            </a:r>
            <a:r>
              <a:rPr sz="4800" b="1" spc="-29" baseline="3413" dirty="0" smtClean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using</a:t>
            </a:r>
            <a:endParaRPr sz="3200">
              <a:latin typeface="Calibri"/>
              <a:cs typeface="Calibri"/>
            </a:endParaRPr>
          </a:p>
          <a:p>
            <a:pPr marL="2745587" marR="61081">
              <a:lnSpc>
                <a:spcPts val="3840"/>
              </a:lnSpc>
              <a:spcBef>
                <a:spcPts val="23"/>
              </a:spcBef>
            </a:pPr>
            <a:r>
              <a:rPr sz="4800" b="1" spc="0" baseline="1706" dirty="0" smtClean="0">
                <a:solidFill>
                  <a:srgbClr val="FF0000"/>
                </a:solidFill>
                <a:latin typeface="Calibri"/>
                <a:cs typeface="Calibri"/>
              </a:rPr>
              <a:t>clea</a:t>
            </a:r>
            <a:r>
              <a:rPr sz="4800" b="1" spc="-64" baseline="1706" dirty="0" smtClean="0">
                <a:solidFill>
                  <a:srgbClr val="FF0000"/>
                </a:solidFill>
                <a:latin typeface="Calibri"/>
                <a:cs typeface="Calibri"/>
              </a:rPr>
              <a:t>r</a:t>
            </a:r>
            <a:r>
              <a:rPr sz="4800" b="1" spc="0" baseline="1706" dirty="0" smtClean="0">
                <a:solidFill>
                  <a:srgbClr val="FF0000"/>
                </a:solidFill>
                <a:latin typeface="Calibri"/>
                <a:cs typeface="Calibri"/>
              </a:rPr>
              <a:t>ance</a:t>
            </a:r>
            <a:endParaRPr sz="3200">
              <a:latin typeface="Calibri"/>
              <a:cs typeface="Calibri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6400218" y="421665"/>
            <a:ext cx="1782747" cy="43261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65"/>
              </a:lnSpc>
              <a:spcBef>
                <a:spcPts val="168"/>
              </a:spcBef>
            </a:pP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c</a:t>
            </a:r>
            <a:r>
              <a:rPr sz="4800" b="1" spc="-34" baseline="3413" dirty="0" smtClean="0">
                <a:solidFill>
                  <a:srgbClr val="FF0000"/>
                </a:solidFill>
                <a:latin typeface="Calibri"/>
                <a:cs typeface="Calibri"/>
              </a:rPr>
              <a:t>r</a:t>
            </a: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e</a:t>
            </a:r>
            <a:r>
              <a:rPr sz="4800" b="1" spc="-29" baseline="3413" dirty="0" smtClean="0">
                <a:solidFill>
                  <a:srgbClr val="FF0000"/>
                </a:solidFill>
                <a:latin typeface="Calibri"/>
                <a:cs typeface="Calibri"/>
              </a:rPr>
              <a:t>a</a:t>
            </a: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tinine</a:t>
            </a:r>
            <a:endParaRPr sz="3200">
              <a:latin typeface="Calibri"/>
              <a:cs typeface="Calibri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535940" y="1634902"/>
            <a:ext cx="177800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5"/>
              </a:lnSpc>
              <a:spcBef>
                <a:spcPts val="127"/>
              </a:spcBef>
            </a:pPr>
            <a:r>
              <a:rPr sz="2400" spc="0" dirty="0" smtClean="0">
                <a:latin typeface="Arial"/>
                <a:cs typeface="Arial"/>
              </a:rPr>
              <a:t>•</a:t>
            </a:r>
            <a:endParaRPr sz="2400">
              <a:latin typeface="Arial"/>
              <a:cs typeface="Arial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878840" y="1653286"/>
            <a:ext cx="1017101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-100" baseline="3413" dirty="0" smtClean="0">
                <a:latin typeface="Calibri"/>
                <a:cs typeface="Calibri"/>
              </a:rPr>
              <a:t>V</a:t>
            </a:r>
            <a:r>
              <a:rPr sz="3600" spc="0" baseline="3413" dirty="0" smtClean="0">
                <a:latin typeface="Calibri"/>
                <a:cs typeface="Calibri"/>
              </a:rPr>
              <a:t>olume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2008377" y="1653286"/>
            <a:ext cx="323652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-4" baseline="3413" dirty="0" smtClean="0">
                <a:latin typeface="Calibri"/>
                <a:cs typeface="Calibri"/>
              </a:rPr>
              <a:t>of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2445766" y="1653286"/>
            <a:ext cx="1508573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latin typeface="Calibri"/>
                <a:cs typeface="Calibri"/>
              </a:rPr>
              <a:t>di</a:t>
            </a:r>
            <a:r>
              <a:rPr sz="3600" spc="-25" baseline="3413" dirty="0" smtClean="0">
                <a:latin typeface="Calibri"/>
                <a:cs typeface="Calibri"/>
              </a:rPr>
              <a:t>s</a:t>
            </a:r>
            <a:r>
              <a:rPr sz="3600" spc="0" baseline="3413" dirty="0" smtClean="0">
                <a:latin typeface="Calibri"/>
                <a:cs typeface="Calibri"/>
              </a:rPr>
              <a:t>tribution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4066159" y="1653286"/>
            <a:ext cx="503751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-19" baseline="3413" dirty="0" smtClean="0">
                <a:latin typeface="Calibri"/>
                <a:cs typeface="Calibri"/>
              </a:rPr>
              <a:t>c</a:t>
            </a:r>
            <a:r>
              <a:rPr sz="3600" spc="0" baseline="3413" dirty="0" smtClean="0">
                <a:latin typeface="Calibri"/>
                <a:cs typeface="Calibri"/>
              </a:rPr>
              <a:t>an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4682109" y="1653286"/>
            <a:ext cx="567015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latin typeface="Calibri"/>
                <a:cs typeface="Calibri"/>
              </a:rPr>
              <a:t>also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5360289" y="1653286"/>
            <a:ext cx="958563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latin typeface="Calibri"/>
                <a:cs typeface="Calibri"/>
              </a:rPr>
              <a:t>ch</a:t>
            </a:r>
            <a:r>
              <a:rPr sz="3600" spc="4" baseline="3413" dirty="0" smtClean="0">
                <a:latin typeface="Calibri"/>
                <a:cs typeface="Calibri"/>
              </a:rPr>
              <a:t>a</a:t>
            </a:r>
            <a:r>
              <a:rPr sz="3600" spc="0" baseline="3413" dirty="0" smtClean="0">
                <a:latin typeface="Calibri"/>
                <a:cs typeface="Calibri"/>
              </a:rPr>
              <a:t>n</a:t>
            </a:r>
            <a:r>
              <a:rPr sz="3600" spc="-25" baseline="3413" dirty="0" smtClean="0">
                <a:latin typeface="Calibri"/>
                <a:cs typeface="Calibri"/>
              </a:rPr>
              <a:t>g</a:t>
            </a:r>
            <a:r>
              <a:rPr sz="3600" spc="0" baseline="3413" dirty="0" smtClean="0">
                <a:latin typeface="Calibri"/>
                <a:cs typeface="Calibri"/>
              </a:rPr>
              <a:t>e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6432042" y="1653286"/>
            <a:ext cx="301208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latin typeface="Calibri"/>
                <a:cs typeface="Calibri"/>
              </a:rPr>
              <a:t>in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6845046" y="1653286"/>
            <a:ext cx="1077287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latin typeface="Calibri"/>
                <a:cs typeface="Calibri"/>
              </a:rPr>
              <a:t>p</a:t>
            </a:r>
            <a:r>
              <a:rPr sz="3600" spc="-25" baseline="3413" dirty="0" smtClean="0">
                <a:latin typeface="Calibri"/>
                <a:cs typeface="Calibri"/>
              </a:rPr>
              <a:t>a</a:t>
            </a:r>
            <a:r>
              <a:rPr sz="3600" spc="0" baseline="3413" dirty="0" smtClean="0">
                <a:latin typeface="Calibri"/>
                <a:cs typeface="Calibri"/>
              </a:rPr>
              <a:t>tie</a:t>
            </a:r>
            <a:r>
              <a:rPr sz="3600" spc="-19" baseline="3413" dirty="0" smtClean="0">
                <a:latin typeface="Calibri"/>
                <a:cs typeface="Calibri"/>
              </a:rPr>
              <a:t>n</a:t>
            </a:r>
            <a:r>
              <a:rPr sz="3600" spc="0" baseline="3413" dirty="0" smtClean="0">
                <a:latin typeface="Calibri"/>
                <a:cs typeface="Calibri"/>
              </a:rPr>
              <a:t>ts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8033766" y="1653286"/>
            <a:ext cx="621188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latin typeface="Calibri"/>
                <a:cs typeface="Calibri"/>
              </a:rPr>
              <a:t>with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878840" y="1982622"/>
            <a:ext cx="3224253" cy="3305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latin typeface="Calibri"/>
                <a:cs typeface="Calibri"/>
              </a:rPr>
              <a:t>dec</a:t>
            </a:r>
            <a:r>
              <a:rPr sz="3600" spc="-25" baseline="3413" dirty="0" smtClean="0">
                <a:latin typeface="Calibri"/>
                <a:cs typeface="Calibri"/>
              </a:rPr>
              <a:t>r</a:t>
            </a:r>
            <a:r>
              <a:rPr sz="3600" spc="0" baseline="3413" dirty="0" smtClean="0">
                <a:latin typeface="Calibri"/>
                <a:cs typeface="Calibri"/>
              </a:rPr>
              <a:t>eased</a:t>
            </a:r>
            <a:r>
              <a:rPr sz="3600" spc="-4" baseline="3413" dirty="0" smtClean="0">
                <a:latin typeface="Calibri"/>
                <a:cs typeface="Calibri"/>
              </a:rPr>
              <a:t> </a:t>
            </a:r>
            <a:r>
              <a:rPr sz="3600" spc="-34" baseline="3413" dirty="0" smtClean="0">
                <a:latin typeface="Calibri"/>
                <a:cs typeface="Calibri"/>
              </a:rPr>
              <a:t>r</a:t>
            </a:r>
            <a:r>
              <a:rPr sz="3600" spc="0" baseline="3413" dirty="0" smtClean="0">
                <a:latin typeface="Calibri"/>
                <a:cs typeface="Calibri"/>
              </a:rPr>
              <a:t>enal functio</a:t>
            </a:r>
            <a:r>
              <a:rPr sz="3600" spc="-9" baseline="3413" dirty="0" smtClean="0">
                <a:latin typeface="Calibri"/>
                <a:cs typeface="Calibri"/>
              </a:rPr>
              <a:t>n</a:t>
            </a:r>
            <a:r>
              <a:rPr sz="3600" spc="0" baseline="3413" dirty="0" smtClean="0">
                <a:latin typeface="Calibri"/>
                <a:cs typeface="Calibri"/>
              </a:rPr>
              <a:t>.</a:t>
            </a:r>
            <a:endParaRPr sz="2400" dirty="0">
              <a:latin typeface="Calibri"/>
              <a:cs typeface="Calibri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535940" y="2590800"/>
            <a:ext cx="177800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5"/>
              </a:lnSpc>
              <a:spcBef>
                <a:spcPts val="127"/>
              </a:spcBef>
            </a:pPr>
            <a:r>
              <a:rPr sz="2400" spc="0" dirty="0" smtClean="0">
                <a:latin typeface="Arial"/>
                <a:cs typeface="Arial"/>
              </a:rPr>
              <a:t>•</a:t>
            </a:r>
            <a:endParaRPr sz="2400" dirty="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5940" y="4724400"/>
            <a:ext cx="177952" cy="3305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5"/>
              </a:lnSpc>
              <a:spcBef>
                <a:spcPts val="127"/>
              </a:spcBef>
            </a:pPr>
            <a:r>
              <a:rPr sz="2400" spc="0" dirty="0" smtClean="0">
                <a:latin typeface="Arial"/>
                <a:cs typeface="Arial"/>
              </a:rPr>
              <a:t>•</a:t>
            </a:r>
            <a:endParaRPr sz="2400">
              <a:latin typeface="Arial"/>
              <a:cs typeface="Aria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878840" y="4778071"/>
            <a:ext cx="7774281" cy="131792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1622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latin typeface="Calibri"/>
                <a:cs typeface="Calibri"/>
              </a:rPr>
              <a:t>Co</a:t>
            </a:r>
            <a:r>
              <a:rPr sz="3600" spc="-44" baseline="3413" dirty="0" smtClean="0">
                <a:latin typeface="Calibri"/>
                <a:cs typeface="Calibri"/>
              </a:rPr>
              <a:t>n</a:t>
            </a:r>
            <a:r>
              <a:rPr sz="3600" spc="-29" baseline="3413" dirty="0" smtClean="0">
                <a:latin typeface="Calibri"/>
                <a:cs typeface="Calibri"/>
              </a:rPr>
              <a:t>v</a:t>
            </a:r>
            <a:r>
              <a:rPr sz="3600" spc="0" baseline="3413" dirty="0" smtClean="0">
                <a:latin typeface="Calibri"/>
                <a:cs typeface="Calibri"/>
              </a:rPr>
              <a:t>e</a:t>
            </a:r>
            <a:r>
              <a:rPr sz="3600" spc="-29" baseline="3413" dirty="0" smtClean="0">
                <a:latin typeface="Calibri"/>
                <a:cs typeface="Calibri"/>
              </a:rPr>
              <a:t>r</a:t>
            </a:r>
            <a:r>
              <a:rPr sz="3600" spc="0" baseline="3413" dirty="0" smtClean="0">
                <a:latin typeface="Calibri"/>
                <a:cs typeface="Calibri"/>
              </a:rPr>
              <a:t>sel</a:t>
            </a:r>
            <a:r>
              <a:rPr sz="3600" spc="-164" baseline="3413" dirty="0" smtClean="0">
                <a:latin typeface="Calibri"/>
                <a:cs typeface="Calibri"/>
              </a:rPr>
              <a:t>y</a:t>
            </a:r>
            <a:r>
              <a:rPr sz="3600" spc="0" baseline="3413" dirty="0" smtClean="0">
                <a:latin typeface="Calibri"/>
                <a:cs typeface="Calibri"/>
              </a:rPr>
              <a:t>,</a:t>
            </a:r>
            <a:r>
              <a:rPr sz="3600" spc="109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the</a:t>
            </a:r>
            <a:r>
              <a:rPr sz="3600" spc="134" baseline="3413" dirty="0" smtClean="0">
                <a:latin typeface="Calibri"/>
                <a:cs typeface="Calibri"/>
              </a:rPr>
              <a:t> </a:t>
            </a:r>
            <a:r>
              <a:rPr sz="3600" spc="-29" baseline="3413" dirty="0" smtClean="0">
                <a:latin typeface="Calibri"/>
                <a:cs typeface="Calibri"/>
              </a:rPr>
              <a:t>v</a:t>
            </a:r>
            <a:r>
              <a:rPr sz="3600" spc="0" baseline="3413" dirty="0" smtClean="0">
                <a:latin typeface="Calibri"/>
                <a:cs typeface="Calibri"/>
              </a:rPr>
              <a:t>ol</a:t>
            </a:r>
            <a:r>
              <a:rPr sz="3600" spc="-9" baseline="3413" dirty="0" smtClean="0">
                <a:latin typeface="Calibri"/>
                <a:cs typeface="Calibri"/>
              </a:rPr>
              <a:t>u</a:t>
            </a:r>
            <a:r>
              <a:rPr sz="3600" spc="0" baseline="3413" dirty="0" smtClean="0">
                <a:latin typeface="Calibri"/>
                <a:cs typeface="Calibri"/>
              </a:rPr>
              <a:t>me</a:t>
            </a:r>
            <a:r>
              <a:rPr sz="3600" spc="119" baseline="3413" dirty="0" smtClean="0">
                <a:latin typeface="Calibri"/>
                <a:cs typeface="Calibri"/>
              </a:rPr>
              <a:t> </a:t>
            </a:r>
            <a:r>
              <a:rPr sz="3600" spc="-4" baseline="3413" dirty="0" smtClean="0">
                <a:latin typeface="Calibri"/>
                <a:cs typeface="Calibri"/>
              </a:rPr>
              <a:t>o</a:t>
            </a:r>
            <a:r>
              <a:rPr sz="3600" spc="0" baseline="3413" dirty="0" smtClean="0">
                <a:latin typeface="Calibri"/>
                <a:cs typeface="Calibri"/>
              </a:rPr>
              <a:t>f</a:t>
            </a:r>
            <a:r>
              <a:rPr sz="3600" spc="129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di</a:t>
            </a:r>
            <a:r>
              <a:rPr sz="3600" spc="-29" baseline="3413" dirty="0" smtClean="0">
                <a:latin typeface="Calibri"/>
                <a:cs typeface="Calibri"/>
              </a:rPr>
              <a:t>s</a:t>
            </a:r>
            <a:r>
              <a:rPr sz="3600" spc="0" baseline="3413" dirty="0" smtClean="0">
                <a:latin typeface="Calibri"/>
                <a:cs typeface="Calibri"/>
              </a:rPr>
              <a:t>tribut</a:t>
            </a:r>
            <a:r>
              <a:rPr sz="3600" spc="-14" baseline="3413" dirty="0" smtClean="0">
                <a:latin typeface="Calibri"/>
                <a:cs typeface="Calibri"/>
              </a:rPr>
              <a:t>i</a:t>
            </a:r>
            <a:r>
              <a:rPr sz="3600" spc="0" baseline="3413" dirty="0" smtClean="0">
                <a:latin typeface="Calibri"/>
                <a:cs typeface="Calibri"/>
              </a:rPr>
              <a:t>on</a:t>
            </a:r>
            <a:r>
              <a:rPr sz="3600" spc="124" baseline="3413" dirty="0" smtClean="0">
                <a:latin typeface="Calibri"/>
                <a:cs typeface="Calibri"/>
              </a:rPr>
              <a:t> </a:t>
            </a:r>
            <a:r>
              <a:rPr sz="3600" spc="-4" baseline="3413" dirty="0" smtClean="0">
                <a:latin typeface="Calibri"/>
                <a:cs typeface="Calibri"/>
              </a:rPr>
              <a:t>o</a:t>
            </a:r>
            <a:r>
              <a:rPr sz="3600" spc="0" baseline="3413" dirty="0" smtClean="0">
                <a:latin typeface="Calibri"/>
                <a:cs typeface="Calibri"/>
              </a:rPr>
              <a:t>f</a:t>
            </a:r>
            <a:r>
              <a:rPr sz="3600" spc="129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a</a:t>
            </a:r>
            <a:r>
              <a:rPr sz="3600" spc="129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drug</a:t>
            </a:r>
            <a:r>
              <a:rPr sz="3600" spc="114" baseline="3413" dirty="0" smtClean="0">
                <a:latin typeface="Calibri"/>
                <a:cs typeface="Calibri"/>
              </a:rPr>
              <a:t> </a:t>
            </a:r>
            <a:r>
              <a:rPr sz="3600" spc="-19" baseline="3413" dirty="0" smtClean="0">
                <a:latin typeface="Calibri"/>
                <a:cs typeface="Calibri"/>
              </a:rPr>
              <a:t>c</a:t>
            </a:r>
            <a:r>
              <a:rPr sz="3600" spc="0" baseline="3413" dirty="0" smtClean="0">
                <a:latin typeface="Calibri"/>
                <a:cs typeface="Calibri"/>
              </a:rPr>
              <a:t>an</a:t>
            </a:r>
            <a:r>
              <a:rPr sz="3600" spc="129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d</a:t>
            </a:r>
            <a:r>
              <a:rPr sz="3600" spc="-9" baseline="3413" dirty="0" smtClean="0">
                <a:latin typeface="Calibri"/>
                <a:cs typeface="Calibri"/>
              </a:rPr>
              <a:t>e</a:t>
            </a:r>
            <a:r>
              <a:rPr sz="3600" spc="0" baseline="3413" dirty="0" smtClean="0">
                <a:latin typeface="Calibri"/>
                <a:cs typeface="Calibri"/>
              </a:rPr>
              <a:t>c</a:t>
            </a:r>
            <a:r>
              <a:rPr sz="3600" spc="-29" baseline="3413" dirty="0" smtClean="0">
                <a:latin typeface="Calibri"/>
                <a:cs typeface="Calibri"/>
              </a:rPr>
              <a:t>r</a:t>
            </a:r>
            <a:r>
              <a:rPr sz="3600" spc="0" baseline="3413" dirty="0" smtClean="0">
                <a:latin typeface="Calibri"/>
                <a:cs typeface="Calibri"/>
              </a:rPr>
              <a:t>ea</a:t>
            </a:r>
            <a:r>
              <a:rPr sz="3600" spc="-9" baseline="3413" dirty="0" smtClean="0">
                <a:latin typeface="Calibri"/>
                <a:cs typeface="Calibri"/>
              </a:rPr>
              <a:t>s</a:t>
            </a:r>
            <a:r>
              <a:rPr sz="3600" spc="0" baseline="3413" dirty="0" smtClean="0">
                <a:latin typeface="Calibri"/>
                <a:cs typeface="Calibri"/>
              </a:rPr>
              <a:t>e</a:t>
            </a:r>
            <a:endParaRPr sz="2400" dirty="0">
              <a:latin typeface="Calibri"/>
              <a:cs typeface="Calibri"/>
            </a:endParaRPr>
          </a:p>
          <a:p>
            <a:pPr marL="12700" marR="1686">
              <a:lnSpc>
                <a:spcPts val="2590"/>
              </a:lnSpc>
              <a:spcBef>
                <a:spcPts val="2"/>
              </a:spcBef>
            </a:pPr>
            <a:r>
              <a:rPr sz="3600" spc="0" baseline="3413" dirty="0" smtClean="0">
                <a:latin typeface="Calibri"/>
                <a:cs typeface="Calibri"/>
              </a:rPr>
              <a:t>if</a:t>
            </a:r>
            <a:r>
              <a:rPr sz="3600" spc="169" baseline="3413" dirty="0" smtClean="0">
                <a:latin typeface="Calibri"/>
                <a:cs typeface="Calibri"/>
              </a:rPr>
              <a:t> </a:t>
            </a:r>
            <a:r>
              <a:rPr sz="3600" spc="-19" baseline="3413" dirty="0" smtClean="0">
                <a:latin typeface="Calibri"/>
                <a:cs typeface="Calibri"/>
              </a:rPr>
              <a:t>c</a:t>
            </a:r>
            <a:r>
              <a:rPr sz="3600" spc="0" baseline="3413" dirty="0" smtClean="0">
                <a:latin typeface="Calibri"/>
                <a:cs typeface="Calibri"/>
              </a:rPr>
              <a:t>omp</a:t>
            </a:r>
            <a:r>
              <a:rPr sz="3600" spc="-9" baseline="3413" dirty="0" smtClean="0">
                <a:latin typeface="Calibri"/>
                <a:cs typeface="Calibri"/>
              </a:rPr>
              <a:t>o</a:t>
            </a:r>
            <a:r>
              <a:rPr sz="3600" spc="0" baseline="3413" dirty="0" smtClean="0">
                <a:latin typeface="Calibri"/>
                <a:cs typeface="Calibri"/>
              </a:rPr>
              <a:t>unds</a:t>
            </a:r>
            <a:r>
              <a:rPr sz="3600" spc="159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normal</a:t>
            </a:r>
            <a:r>
              <a:rPr sz="3600" spc="-9" baseline="3413" dirty="0" smtClean="0">
                <a:latin typeface="Calibri"/>
                <a:cs typeface="Calibri"/>
              </a:rPr>
              <a:t>l</a:t>
            </a:r>
            <a:r>
              <a:rPr sz="3600" spc="0" baseline="3413" dirty="0" smtClean="0">
                <a:latin typeface="Calibri"/>
                <a:cs typeface="Calibri"/>
              </a:rPr>
              <a:t>y</a:t>
            </a:r>
            <a:r>
              <a:rPr sz="3600" spc="159" baseline="3413" dirty="0" smtClean="0">
                <a:latin typeface="Calibri"/>
                <a:cs typeface="Calibri"/>
              </a:rPr>
              <a:t> </a:t>
            </a:r>
            <a:r>
              <a:rPr sz="3600" spc="-29" baseline="3413" dirty="0" smtClean="0">
                <a:latin typeface="Calibri"/>
                <a:cs typeface="Calibri"/>
              </a:rPr>
              <a:t>e</a:t>
            </a:r>
            <a:r>
              <a:rPr sz="3600" spc="-54" baseline="3413" dirty="0" smtClean="0">
                <a:latin typeface="Calibri"/>
                <a:cs typeface="Calibri"/>
              </a:rPr>
              <a:t>x</a:t>
            </a:r>
            <a:r>
              <a:rPr sz="3600" spc="0" baseline="3413" dirty="0" smtClean="0">
                <a:latin typeface="Calibri"/>
                <a:cs typeface="Calibri"/>
              </a:rPr>
              <a:t>c</a:t>
            </a:r>
            <a:r>
              <a:rPr sz="3600" spc="-29" baseline="3413" dirty="0" smtClean="0">
                <a:latin typeface="Calibri"/>
                <a:cs typeface="Calibri"/>
              </a:rPr>
              <a:t>r</a:t>
            </a:r>
            <a:r>
              <a:rPr sz="3600" spc="0" baseline="3413" dirty="0" smtClean="0">
                <a:latin typeface="Calibri"/>
                <a:cs typeface="Calibri"/>
              </a:rPr>
              <a:t>e</a:t>
            </a:r>
            <a:r>
              <a:rPr sz="3600" spc="-29" baseline="3413" dirty="0" smtClean="0">
                <a:latin typeface="Calibri"/>
                <a:cs typeface="Calibri"/>
              </a:rPr>
              <a:t>t</a:t>
            </a:r>
            <a:r>
              <a:rPr sz="3600" spc="0" baseline="3413" dirty="0" smtClean="0">
                <a:latin typeface="Calibri"/>
                <a:cs typeface="Calibri"/>
              </a:rPr>
              <a:t>ed</a:t>
            </a:r>
            <a:r>
              <a:rPr sz="3600" spc="159" baseline="3413" dirty="0" smtClean="0">
                <a:latin typeface="Calibri"/>
                <a:cs typeface="Calibri"/>
              </a:rPr>
              <a:t> </a:t>
            </a:r>
            <a:r>
              <a:rPr sz="3600" spc="-9" baseline="3413" dirty="0" smtClean="0">
                <a:latin typeface="Calibri"/>
                <a:cs typeface="Calibri"/>
              </a:rPr>
              <a:t>b</a:t>
            </a:r>
            <a:r>
              <a:rPr sz="3600" spc="0" baseline="3413" dirty="0" smtClean="0">
                <a:latin typeface="Calibri"/>
                <a:cs typeface="Calibri"/>
              </a:rPr>
              <a:t>y</a:t>
            </a:r>
            <a:r>
              <a:rPr sz="3600" spc="159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the</a:t>
            </a:r>
            <a:r>
              <a:rPr sz="3600" spc="169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kidn</a:t>
            </a:r>
            <a:r>
              <a:rPr sz="3600" spc="-19" baseline="3413" dirty="0" smtClean="0">
                <a:latin typeface="Calibri"/>
                <a:cs typeface="Calibri"/>
              </a:rPr>
              <a:t>e</a:t>
            </a:r>
            <a:r>
              <a:rPr sz="3600" spc="0" baseline="3413" dirty="0" smtClean="0">
                <a:latin typeface="Calibri"/>
                <a:cs typeface="Calibri"/>
              </a:rPr>
              <a:t>y</a:t>
            </a:r>
            <a:r>
              <a:rPr sz="3600" spc="174" baseline="3413" dirty="0" smtClean="0">
                <a:latin typeface="Calibri"/>
                <a:cs typeface="Calibri"/>
              </a:rPr>
              <a:t> </a:t>
            </a:r>
            <a:r>
              <a:rPr sz="3600" spc="-9" baseline="3413" dirty="0" smtClean="0">
                <a:latin typeface="Calibri"/>
                <a:cs typeface="Calibri"/>
              </a:rPr>
              <a:t>a</a:t>
            </a:r>
            <a:r>
              <a:rPr sz="3600" spc="0" baseline="3413" dirty="0" smtClean="0">
                <a:latin typeface="Calibri"/>
                <a:cs typeface="Calibri"/>
              </a:rPr>
              <a:t>c</a:t>
            </a:r>
            <a:r>
              <a:rPr sz="3600" spc="9" baseline="3413" dirty="0" smtClean="0">
                <a:latin typeface="Calibri"/>
                <a:cs typeface="Calibri"/>
              </a:rPr>
              <a:t>c</a:t>
            </a:r>
            <a:r>
              <a:rPr sz="3600" spc="-14" baseline="3413" dirty="0" smtClean="0">
                <a:latin typeface="Calibri"/>
                <a:cs typeface="Calibri"/>
              </a:rPr>
              <a:t>u</a:t>
            </a:r>
            <a:r>
              <a:rPr sz="3600" spc="0" baseline="3413" dirty="0" smtClean="0">
                <a:latin typeface="Calibri"/>
                <a:cs typeface="Calibri"/>
              </a:rPr>
              <a:t>mul</a:t>
            </a:r>
            <a:r>
              <a:rPr sz="3600" spc="-19" baseline="3413" dirty="0" smtClean="0">
                <a:latin typeface="Calibri"/>
                <a:cs typeface="Calibri"/>
              </a:rPr>
              <a:t>a</a:t>
            </a:r>
            <a:r>
              <a:rPr sz="3600" spc="-25" baseline="3413" dirty="0" smtClean="0">
                <a:latin typeface="Calibri"/>
                <a:cs typeface="Calibri"/>
              </a:rPr>
              <a:t>t</a:t>
            </a:r>
            <a:r>
              <a:rPr sz="3600" spc="0" baseline="3413" dirty="0" smtClean="0">
                <a:latin typeface="Calibri"/>
                <a:cs typeface="Calibri"/>
              </a:rPr>
              <a:t>e</a:t>
            </a:r>
            <a:r>
              <a:rPr sz="3600" spc="164" baseline="3413" dirty="0" smtClean="0">
                <a:latin typeface="Calibri"/>
                <a:cs typeface="Calibri"/>
              </a:rPr>
              <a:t> </a:t>
            </a:r>
            <a:r>
              <a:rPr sz="3600" spc="-34" baseline="3413" dirty="0" smtClean="0">
                <a:latin typeface="Calibri"/>
                <a:cs typeface="Calibri"/>
              </a:rPr>
              <a:t>to</a:t>
            </a:r>
            <a:endParaRPr sz="2400" dirty="0">
              <a:latin typeface="Calibri"/>
              <a:cs typeface="Calibri"/>
            </a:endParaRPr>
          </a:p>
          <a:p>
            <a:pPr marL="12700">
              <a:lnSpc>
                <a:spcPts val="2590"/>
              </a:lnSpc>
            </a:pPr>
            <a:r>
              <a:rPr sz="3600" spc="0" baseline="3413" dirty="0" smtClean="0">
                <a:latin typeface="Calibri"/>
                <a:cs typeface="Calibri"/>
              </a:rPr>
              <a:t>the</a:t>
            </a:r>
            <a:r>
              <a:rPr sz="3600" spc="74" baseline="3413" dirty="0" smtClean="0">
                <a:latin typeface="Calibri"/>
                <a:cs typeface="Calibri"/>
              </a:rPr>
              <a:t> </a:t>
            </a:r>
            <a:r>
              <a:rPr sz="3600" spc="-29" baseline="3413" dirty="0" smtClean="0">
                <a:latin typeface="Calibri"/>
                <a:cs typeface="Calibri"/>
              </a:rPr>
              <a:t>e</a:t>
            </a:r>
            <a:r>
              <a:rPr sz="3600" spc="14" baseline="3413" dirty="0" smtClean="0">
                <a:latin typeface="Calibri"/>
                <a:cs typeface="Calibri"/>
              </a:rPr>
              <a:t>x</a:t>
            </a:r>
            <a:r>
              <a:rPr sz="3600" spc="-25" baseline="3413" dirty="0" smtClean="0">
                <a:latin typeface="Calibri"/>
                <a:cs typeface="Calibri"/>
              </a:rPr>
              <a:t>t</a:t>
            </a:r>
            <a:r>
              <a:rPr sz="3600" spc="0" baseline="3413" dirty="0" smtClean="0">
                <a:latin typeface="Calibri"/>
                <a:cs typeface="Calibri"/>
              </a:rPr>
              <a:t>e</a:t>
            </a:r>
            <a:r>
              <a:rPr sz="3600" spc="-19" baseline="3413" dirty="0" smtClean="0">
                <a:latin typeface="Calibri"/>
                <a:cs typeface="Calibri"/>
              </a:rPr>
              <a:t>n</a:t>
            </a:r>
            <a:r>
              <a:rPr sz="3600" spc="0" baseline="3413" dirty="0" smtClean="0">
                <a:latin typeface="Calibri"/>
                <a:cs typeface="Calibri"/>
              </a:rPr>
              <a:t>t</a:t>
            </a:r>
            <a:r>
              <a:rPr sz="3600" spc="69" baseline="3413" dirty="0" smtClean="0">
                <a:latin typeface="Calibri"/>
                <a:cs typeface="Calibri"/>
              </a:rPr>
              <a:t> </a:t>
            </a:r>
            <a:r>
              <a:rPr sz="3600" spc="-9" baseline="3413" dirty="0" smtClean="0">
                <a:latin typeface="Calibri"/>
                <a:cs typeface="Calibri"/>
              </a:rPr>
              <a:t>t</a:t>
            </a:r>
            <a:r>
              <a:rPr sz="3600" spc="0" baseline="3413" dirty="0" smtClean="0">
                <a:latin typeface="Calibri"/>
                <a:cs typeface="Calibri"/>
              </a:rPr>
              <a:t>h</a:t>
            </a:r>
            <a:r>
              <a:rPr sz="3600" spc="-25" baseline="3413" dirty="0" smtClean="0">
                <a:latin typeface="Calibri"/>
                <a:cs typeface="Calibri"/>
              </a:rPr>
              <a:t>a</a:t>
            </a:r>
            <a:r>
              <a:rPr sz="3600" spc="0" baseline="3413" dirty="0" smtClean="0">
                <a:latin typeface="Calibri"/>
                <a:cs typeface="Calibri"/>
              </a:rPr>
              <a:t>t</a:t>
            </a:r>
            <a:r>
              <a:rPr sz="3600" spc="75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displaceme</a:t>
            </a:r>
            <a:r>
              <a:rPr sz="3600" spc="-14" baseline="3413" dirty="0" smtClean="0">
                <a:latin typeface="Calibri"/>
                <a:cs typeface="Calibri"/>
              </a:rPr>
              <a:t>n</a:t>
            </a:r>
            <a:r>
              <a:rPr sz="3600" spc="0" baseline="3413" dirty="0" smtClean="0">
                <a:latin typeface="Calibri"/>
                <a:cs typeface="Calibri"/>
              </a:rPr>
              <a:t>t</a:t>
            </a:r>
            <a:r>
              <a:rPr sz="3600" spc="69" baseline="3413" dirty="0" smtClean="0">
                <a:latin typeface="Calibri"/>
                <a:cs typeface="Calibri"/>
              </a:rPr>
              <a:t> </a:t>
            </a:r>
            <a:r>
              <a:rPr sz="3600" spc="-4" baseline="3413" dirty="0" smtClean="0">
                <a:latin typeface="Calibri"/>
                <a:cs typeface="Calibri"/>
              </a:rPr>
              <a:t>o</a:t>
            </a:r>
            <a:r>
              <a:rPr sz="3600" spc="0" baseline="3413" dirty="0" smtClean="0">
                <a:latin typeface="Calibri"/>
                <a:cs typeface="Calibri"/>
              </a:rPr>
              <a:t>f</a:t>
            </a:r>
            <a:r>
              <a:rPr sz="3600" spc="69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dr</a:t>
            </a:r>
            <a:r>
              <a:rPr sz="3600" spc="9" baseline="3413" dirty="0" smtClean="0">
                <a:latin typeface="Calibri"/>
                <a:cs typeface="Calibri"/>
              </a:rPr>
              <a:t>u</a:t>
            </a:r>
            <a:r>
              <a:rPr sz="3600" spc="0" baseline="3413" dirty="0" smtClean="0">
                <a:latin typeface="Calibri"/>
                <a:cs typeface="Calibri"/>
              </a:rPr>
              <a:t>g</a:t>
            </a:r>
            <a:r>
              <a:rPr sz="3600" spc="69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f</a:t>
            </a:r>
            <a:r>
              <a:rPr sz="3600" spc="-34" baseline="3413" dirty="0" smtClean="0">
                <a:latin typeface="Calibri"/>
                <a:cs typeface="Calibri"/>
              </a:rPr>
              <a:t>r</a:t>
            </a:r>
            <a:r>
              <a:rPr sz="3600" spc="0" baseline="3413" dirty="0" smtClean="0">
                <a:latin typeface="Calibri"/>
                <a:cs typeface="Calibri"/>
              </a:rPr>
              <a:t>om</a:t>
            </a:r>
            <a:r>
              <a:rPr sz="3600" spc="64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solidFill>
                  <a:srgbClr val="0000CC"/>
                </a:solidFill>
                <a:latin typeface="Calibri"/>
                <a:cs typeface="Calibri"/>
              </a:rPr>
              <a:t>tissue</a:t>
            </a:r>
            <a:r>
              <a:rPr sz="3600" spc="74" baseline="3413" dirty="0" smtClean="0">
                <a:solidFill>
                  <a:srgbClr val="0000CC"/>
                </a:solidFill>
                <a:latin typeface="Calibri"/>
                <a:cs typeface="Calibri"/>
              </a:rPr>
              <a:t> </a:t>
            </a:r>
            <a:r>
              <a:rPr sz="3600" spc="0" baseline="3413" dirty="0" smtClean="0">
                <a:solidFill>
                  <a:srgbClr val="0000CC"/>
                </a:solidFill>
                <a:latin typeface="Calibri"/>
                <a:cs typeface="Calibri"/>
              </a:rPr>
              <a:t>binding</a:t>
            </a:r>
            <a:r>
              <a:rPr sz="3600" spc="64" baseline="3413" dirty="0" smtClean="0">
                <a:solidFill>
                  <a:srgbClr val="0000CC"/>
                </a:solidFill>
                <a:latin typeface="Calibri"/>
                <a:cs typeface="Calibri"/>
              </a:rPr>
              <a:t> </a:t>
            </a:r>
            <a:r>
              <a:rPr sz="3600" spc="0" baseline="3413" dirty="0" smtClean="0">
                <a:solidFill>
                  <a:srgbClr val="0000CC"/>
                </a:solidFill>
                <a:latin typeface="Calibri"/>
                <a:cs typeface="Calibri"/>
              </a:rPr>
              <a:t>si</a:t>
            </a:r>
            <a:r>
              <a:rPr sz="3600" spc="-25" baseline="3413" dirty="0" smtClean="0">
                <a:solidFill>
                  <a:srgbClr val="0000CC"/>
                </a:solidFill>
                <a:latin typeface="Calibri"/>
                <a:cs typeface="Calibri"/>
              </a:rPr>
              <a:t>t</a:t>
            </a:r>
            <a:r>
              <a:rPr sz="3600" spc="0" baseline="3413" dirty="0" smtClean="0">
                <a:solidFill>
                  <a:srgbClr val="0000CC"/>
                </a:solidFill>
                <a:latin typeface="Calibri"/>
                <a:cs typeface="Calibri"/>
              </a:rPr>
              <a:t>es</a:t>
            </a:r>
            <a:endParaRPr sz="2400" dirty="0">
              <a:solidFill>
                <a:srgbClr val="0000CC"/>
              </a:solidFill>
              <a:latin typeface="Calibri"/>
              <a:cs typeface="Calibri"/>
            </a:endParaRPr>
          </a:p>
          <a:p>
            <a:pPr marL="12700" marR="45720">
              <a:lnSpc>
                <a:spcPts val="2590"/>
              </a:lnSpc>
            </a:pPr>
            <a:r>
              <a:rPr sz="3600" spc="0" baseline="3413" dirty="0" smtClean="0">
                <a:latin typeface="Calibri"/>
                <a:cs typeface="Calibri"/>
              </a:rPr>
              <a:t>occu</a:t>
            </a:r>
            <a:r>
              <a:rPr sz="3600" spc="-29" baseline="3413" dirty="0" smtClean="0">
                <a:latin typeface="Calibri"/>
                <a:cs typeface="Calibri"/>
              </a:rPr>
              <a:t>r</a:t>
            </a:r>
            <a:r>
              <a:rPr sz="3600" spc="0" baseline="3413" dirty="0" smtClean="0">
                <a:latin typeface="Calibri"/>
                <a:cs typeface="Calibri"/>
              </a:rPr>
              <a:t>s.</a:t>
            </a:r>
            <a:endParaRPr sz="2400" dirty="0">
              <a:latin typeface="Calibri"/>
              <a:cs typeface="Calibri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878840" y="2551837"/>
            <a:ext cx="765556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400" dirty="0">
                <a:solidFill>
                  <a:srgbClr val="0000CC"/>
                </a:solidFill>
              </a:rPr>
              <a:t>Plasma protein binding </a:t>
            </a:r>
            <a:r>
              <a:rPr lang="en-US" sz="2400" dirty="0"/>
              <a:t>displacement of drug by endogenous or exogenous </a:t>
            </a:r>
            <a:r>
              <a:rPr lang="en-US" sz="2400" dirty="0" smtClean="0"/>
              <a:t>substances that </a:t>
            </a:r>
            <a:r>
              <a:rPr lang="en-US" sz="2400" dirty="0"/>
              <a:t>would normally be eliminated by the kidney but accumulate in the blood of </a:t>
            </a:r>
            <a:r>
              <a:rPr lang="en-US" sz="2400" dirty="0" smtClean="0"/>
              <a:t>patients with </a:t>
            </a:r>
            <a:r>
              <a:rPr lang="en-US" sz="2400" dirty="0"/>
              <a:t>poor kidney function can increase the volume of distribution of </a:t>
            </a:r>
            <a:r>
              <a:rPr lang="en-US" sz="2400" dirty="0" smtClean="0"/>
              <a:t>other drugs.</a:t>
            </a:r>
            <a:endParaRPr lang="ar-IQ" sz="2400" dirty="0"/>
          </a:p>
        </p:txBody>
      </p:sp>
    </p:spTree>
    <p:extLst>
      <p:ext uri="{BB962C8B-B14F-4D97-AF65-F5344CB8AC3E}">
        <p14:creationId xmlns:p14="http://schemas.microsoft.com/office/powerpoint/2010/main" val="782360905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object 24"/>
          <p:cNvSpPr txBox="1"/>
          <p:nvPr/>
        </p:nvSpPr>
        <p:spPr>
          <a:xfrm>
            <a:off x="1023010" y="421665"/>
            <a:ext cx="5374875" cy="9202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65"/>
              </a:lnSpc>
              <a:spcBef>
                <a:spcPts val="168"/>
              </a:spcBef>
            </a:pP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E</a:t>
            </a:r>
            <a:r>
              <a:rPr sz="4800" b="1" spc="-34" baseline="3413" dirty="0" smtClean="0">
                <a:solidFill>
                  <a:srgbClr val="FF0000"/>
                </a:solidFill>
                <a:latin typeface="Calibri"/>
                <a:cs typeface="Calibri"/>
              </a:rPr>
              <a:t>s</a:t>
            </a: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tim</a:t>
            </a:r>
            <a:r>
              <a:rPr sz="4800" b="1" spc="-14" baseline="3413" dirty="0" smtClean="0">
                <a:solidFill>
                  <a:srgbClr val="FF0000"/>
                </a:solidFill>
                <a:latin typeface="Calibri"/>
                <a:cs typeface="Calibri"/>
              </a:rPr>
              <a:t>a</a:t>
            </a: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tion</a:t>
            </a:r>
            <a:r>
              <a:rPr sz="4800" b="1" spc="-54" baseline="3413" dirty="0" smtClean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of drug</a:t>
            </a:r>
            <a:r>
              <a:rPr sz="4800" b="1" spc="-14" baseline="3413" dirty="0" smtClean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dosing</a:t>
            </a:r>
            <a:r>
              <a:rPr sz="4800" b="1" spc="-29" baseline="3413" dirty="0" smtClean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using</a:t>
            </a:r>
            <a:endParaRPr sz="3200">
              <a:latin typeface="Calibri"/>
              <a:cs typeface="Calibri"/>
            </a:endParaRPr>
          </a:p>
          <a:p>
            <a:pPr marL="2745587" marR="61081">
              <a:lnSpc>
                <a:spcPts val="3840"/>
              </a:lnSpc>
              <a:spcBef>
                <a:spcPts val="23"/>
              </a:spcBef>
            </a:pPr>
            <a:r>
              <a:rPr sz="4800" b="1" spc="0" baseline="1706" dirty="0" smtClean="0">
                <a:solidFill>
                  <a:srgbClr val="FF0000"/>
                </a:solidFill>
                <a:latin typeface="Calibri"/>
                <a:cs typeface="Calibri"/>
              </a:rPr>
              <a:t>clea</a:t>
            </a:r>
            <a:r>
              <a:rPr sz="4800" b="1" spc="-64" baseline="1706" dirty="0" smtClean="0">
                <a:solidFill>
                  <a:srgbClr val="FF0000"/>
                </a:solidFill>
                <a:latin typeface="Calibri"/>
                <a:cs typeface="Calibri"/>
              </a:rPr>
              <a:t>r</a:t>
            </a:r>
            <a:r>
              <a:rPr sz="4800" b="1" spc="0" baseline="1706" dirty="0" smtClean="0">
                <a:solidFill>
                  <a:srgbClr val="FF0000"/>
                </a:solidFill>
                <a:latin typeface="Calibri"/>
                <a:cs typeface="Calibri"/>
              </a:rPr>
              <a:t>ance</a:t>
            </a:r>
            <a:endParaRPr sz="3200">
              <a:latin typeface="Calibri"/>
              <a:cs typeface="Calibri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6400218" y="421665"/>
            <a:ext cx="1782747" cy="43261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65"/>
              </a:lnSpc>
              <a:spcBef>
                <a:spcPts val="168"/>
              </a:spcBef>
            </a:pP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c</a:t>
            </a:r>
            <a:r>
              <a:rPr sz="4800" b="1" spc="-34" baseline="3413" dirty="0" smtClean="0">
                <a:solidFill>
                  <a:srgbClr val="FF0000"/>
                </a:solidFill>
                <a:latin typeface="Calibri"/>
                <a:cs typeface="Calibri"/>
              </a:rPr>
              <a:t>r</a:t>
            </a: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e</a:t>
            </a:r>
            <a:r>
              <a:rPr sz="4800" b="1" spc="-29" baseline="3413" dirty="0" smtClean="0">
                <a:solidFill>
                  <a:srgbClr val="FF0000"/>
                </a:solidFill>
                <a:latin typeface="Calibri"/>
                <a:cs typeface="Calibri"/>
              </a:rPr>
              <a:t>a</a:t>
            </a: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tinine</a:t>
            </a:r>
            <a:endParaRPr sz="3200">
              <a:latin typeface="Calibri"/>
              <a:cs typeface="Calibri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535940" y="1671478"/>
            <a:ext cx="177800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5"/>
              </a:lnSpc>
              <a:spcBef>
                <a:spcPts val="127"/>
              </a:spcBef>
            </a:pPr>
            <a:r>
              <a:rPr sz="2400" spc="0" dirty="0" smtClean="0">
                <a:latin typeface="Arial"/>
                <a:cs typeface="Arial"/>
              </a:rPr>
              <a:t>•</a:t>
            </a:r>
            <a:endParaRPr sz="2400">
              <a:latin typeface="Arial"/>
              <a:cs typeface="Arial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878840" y="1689862"/>
            <a:ext cx="986430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latin typeface="Calibri"/>
                <a:cs typeface="Calibri"/>
              </a:rPr>
              <a:t>Di</a:t>
            </a:r>
            <a:r>
              <a:rPr sz="3600" spc="-14" baseline="3413" dirty="0" smtClean="0">
                <a:latin typeface="Calibri"/>
                <a:cs typeface="Calibri"/>
              </a:rPr>
              <a:t>g</a:t>
            </a:r>
            <a:r>
              <a:rPr sz="3600" spc="-54" baseline="3413" dirty="0" smtClean="0">
                <a:latin typeface="Calibri"/>
                <a:cs typeface="Calibri"/>
              </a:rPr>
              <a:t>o</a:t>
            </a:r>
            <a:r>
              <a:rPr sz="3600" spc="0" baseline="3413" dirty="0" smtClean="0">
                <a:latin typeface="Calibri"/>
                <a:cs typeface="Calibri"/>
              </a:rPr>
              <a:t>xin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1961133" y="1689862"/>
            <a:ext cx="989109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-29" baseline="3413" dirty="0" smtClean="0">
                <a:latin typeface="Calibri"/>
                <a:cs typeface="Calibri"/>
              </a:rPr>
              <a:t>v</a:t>
            </a:r>
            <a:r>
              <a:rPr sz="3600" spc="0" baseline="3413" dirty="0" smtClean="0">
                <a:latin typeface="Calibri"/>
                <a:cs typeface="Calibri"/>
              </a:rPr>
              <a:t>o</a:t>
            </a:r>
            <a:r>
              <a:rPr sz="3600" spc="-14" baseline="3413" dirty="0" smtClean="0">
                <a:latin typeface="Calibri"/>
                <a:cs typeface="Calibri"/>
              </a:rPr>
              <a:t>l</a:t>
            </a:r>
            <a:r>
              <a:rPr sz="3600" spc="0" baseline="3413" dirty="0" smtClean="0">
                <a:latin typeface="Calibri"/>
                <a:cs typeface="Calibri"/>
              </a:rPr>
              <a:t>ume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3046603" y="1689862"/>
            <a:ext cx="323652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-4" baseline="3413" dirty="0" smtClean="0">
                <a:latin typeface="Calibri"/>
                <a:cs typeface="Calibri"/>
              </a:rPr>
              <a:t>of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3465703" y="1689862"/>
            <a:ext cx="1507049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latin typeface="Calibri"/>
                <a:cs typeface="Calibri"/>
              </a:rPr>
              <a:t>di</a:t>
            </a:r>
            <a:r>
              <a:rPr sz="3600" spc="-39" baseline="3413" dirty="0" smtClean="0">
                <a:latin typeface="Calibri"/>
                <a:cs typeface="Calibri"/>
              </a:rPr>
              <a:t>s</a:t>
            </a:r>
            <a:r>
              <a:rPr sz="3600" spc="0" baseline="3413" dirty="0" smtClean="0">
                <a:latin typeface="Calibri"/>
                <a:cs typeface="Calibri"/>
              </a:rPr>
              <a:t>tribution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5067681" y="1689862"/>
            <a:ext cx="1301836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-14" baseline="3413" dirty="0" smtClean="0">
                <a:latin typeface="Calibri"/>
                <a:cs typeface="Calibri"/>
              </a:rPr>
              <a:t>d</a:t>
            </a:r>
            <a:r>
              <a:rPr sz="3600" spc="0" baseline="3413" dirty="0" smtClean="0">
                <a:latin typeface="Calibri"/>
                <a:cs typeface="Calibri"/>
              </a:rPr>
              <a:t>e</a:t>
            </a:r>
            <a:r>
              <a:rPr sz="3600" spc="9" baseline="3413" dirty="0" smtClean="0">
                <a:latin typeface="Calibri"/>
                <a:cs typeface="Calibri"/>
              </a:rPr>
              <a:t>c</a:t>
            </a:r>
            <a:r>
              <a:rPr sz="3600" spc="-34" baseline="3413" dirty="0" smtClean="0">
                <a:latin typeface="Calibri"/>
                <a:cs typeface="Calibri"/>
              </a:rPr>
              <a:t>r</a:t>
            </a:r>
            <a:r>
              <a:rPr sz="3600" spc="0" baseline="3413" dirty="0" smtClean="0">
                <a:latin typeface="Calibri"/>
                <a:cs typeface="Calibri"/>
              </a:rPr>
              <a:t>e</a:t>
            </a:r>
            <a:r>
              <a:rPr sz="3600" spc="4" baseline="3413" dirty="0" smtClean="0">
                <a:latin typeface="Calibri"/>
                <a:cs typeface="Calibri"/>
              </a:rPr>
              <a:t>a</a:t>
            </a:r>
            <a:r>
              <a:rPr sz="3600" spc="0" baseline="3413" dirty="0" smtClean="0">
                <a:latin typeface="Calibri"/>
                <a:cs typeface="Calibri"/>
              </a:rPr>
              <a:t>ses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6465570" y="1689862"/>
            <a:ext cx="301208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latin typeface="Calibri"/>
                <a:cs typeface="Calibri"/>
              </a:rPr>
              <a:t>in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6860285" y="1689862"/>
            <a:ext cx="1077287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latin typeface="Calibri"/>
                <a:cs typeface="Calibri"/>
              </a:rPr>
              <a:t>p</a:t>
            </a:r>
            <a:r>
              <a:rPr sz="3600" spc="-25" baseline="3413" dirty="0" smtClean="0">
                <a:latin typeface="Calibri"/>
                <a:cs typeface="Calibri"/>
              </a:rPr>
              <a:t>a</a:t>
            </a:r>
            <a:r>
              <a:rPr sz="3600" spc="0" baseline="3413" dirty="0" smtClean="0">
                <a:latin typeface="Calibri"/>
                <a:cs typeface="Calibri"/>
              </a:rPr>
              <a:t>tie</a:t>
            </a:r>
            <a:r>
              <a:rPr sz="3600" spc="-19" baseline="3413" dirty="0" smtClean="0">
                <a:latin typeface="Calibri"/>
                <a:cs typeface="Calibri"/>
              </a:rPr>
              <a:t>n</a:t>
            </a:r>
            <a:r>
              <a:rPr sz="3600" spc="0" baseline="3413" dirty="0" smtClean="0">
                <a:latin typeface="Calibri"/>
                <a:cs typeface="Calibri"/>
              </a:rPr>
              <a:t>ts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8032242" y="1689862"/>
            <a:ext cx="619712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-9" baseline="3413" dirty="0" smtClean="0">
                <a:latin typeface="Calibri"/>
                <a:cs typeface="Calibri"/>
              </a:rPr>
              <a:t>w</a:t>
            </a:r>
            <a:r>
              <a:rPr sz="3600" spc="0" baseline="3413" dirty="0" smtClean="0">
                <a:latin typeface="Calibri"/>
                <a:cs typeface="Calibri"/>
              </a:rPr>
              <a:t>ith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878840" y="2056002"/>
            <a:ext cx="3228744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latin typeface="Calibri"/>
                <a:cs typeface="Calibri"/>
              </a:rPr>
              <a:t>de</a:t>
            </a:r>
            <a:r>
              <a:rPr sz="3600" spc="9" baseline="3413" dirty="0" smtClean="0">
                <a:latin typeface="Calibri"/>
                <a:cs typeface="Calibri"/>
              </a:rPr>
              <a:t>c</a:t>
            </a:r>
            <a:r>
              <a:rPr sz="3600" spc="-34" baseline="3413" dirty="0" smtClean="0">
                <a:latin typeface="Calibri"/>
                <a:cs typeface="Calibri"/>
              </a:rPr>
              <a:t>r</a:t>
            </a:r>
            <a:r>
              <a:rPr sz="3600" spc="0" baseline="3413" dirty="0" smtClean="0">
                <a:latin typeface="Calibri"/>
                <a:cs typeface="Calibri"/>
              </a:rPr>
              <a:t>e</a:t>
            </a:r>
            <a:r>
              <a:rPr sz="3600" spc="4" baseline="3413" dirty="0" smtClean="0">
                <a:latin typeface="Calibri"/>
                <a:cs typeface="Calibri"/>
              </a:rPr>
              <a:t>a</a:t>
            </a:r>
            <a:r>
              <a:rPr sz="3600" spc="0" baseline="3413" dirty="0" smtClean="0">
                <a:latin typeface="Calibri"/>
                <a:cs typeface="Calibri"/>
              </a:rPr>
              <a:t>sed </a:t>
            </a:r>
            <a:r>
              <a:rPr sz="3600" spc="-34" baseline="3413" dirty="0" smtClean="0">
                <a:latin typeface="Calibri"/>
                <a:cs typeface="Calibri"/>
              </a:rPr>
              <a:t>r</a:t>
            </a:r>
            <a:r>
              <a:rPr sz="3600" spc="0" baseline="3413" dirty="0" smtClean="0">
                <a:latin typeface="Calibri"/>
                <a:cs typeface="Calibri"/>
              </a:rPr>
              <a:t>en</a:t>
            </a:r>
            <a:r>
              <a:rPr sz="3600" spc="4" baseline="3413" dirty="0" smtClean="0">
                <a:latin typeface="Calibri"/>
                <a:cs typeface="Calibri"/>
              </a:rPr>
              <a:t>a</a:t>
            </a:r>
            <a:r>
              <a:rPr sz="3600" spc="0" baseline="3413" dirty="0" smtClean="0">
                <a:latin typeface="Calibri"/>
                <a:cs typeface="Calibri"/>
              </a:rPr>
              <a:t>l function;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535940" y="3793521"/>
            <a:ext cx="177800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5"/>
              </a:lnSpc>
              <a:spcBef>
                <a:spcPts val="127"/>
              </a:spcBef>
            </a:pPr>
            <a:r>
              <a:rPr sz="2400" spc="0" dirty="0" smtClean="0">
                <a:latin typeface="Arial"/>
                <a:cs typeface="Arial"/>
              </a:rPr>
              <a:t>•</a:t>
            </a:r>
            <a:endParaRPr sz="24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878840" y="3811904"/>
            <a:ext cx="531445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latin typeface="Calibri"/>
                <a:cs typeface="Calibri"/>
              </a:rPr>
              <a:t>The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519174" y="3811904"/>
            <a:ext cx="964468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latin typeface="Calibri"/>
                <a:cs typeface="Calibri"/>
              </a:rPr>
              <a:t>de</a:t>
            </a:r>
            <a:r>
              <a:rPr sz="3600" spc="9" baseline="3413" dirty="0" smtClean="0">
                <a:latin typeface="Calibri"/>
                <a:cs typeface="Calibri"/>
              </a:rPr>
              <a:t>c</a:t>
            </a:r>
            <a:r>
              <a:rPr sz="3600" spc="0" baseline="3413" dirty="0" smtClean="0">
                <a:latin typeface="Calibri"/>
                <a:cs typeface="Calibri"/>
              </a:rPr>
              <a:t>line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593594" y="3811904"/>
            <a:ext cx="301208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latin typeface="Calibri"/>
                <a:cs typeface="Calibri"/>
              </a:rPr>
              <a:t>in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003931" y="3811904"/>
            <a:ext cx="1423980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-29" baseline="3413" dirty="0" smtClean="0">
                <a:latin typeface="Calibri"/>
                <a:cs typeface="Calibri"/>
              </a:rPr>
              <a:t>v</a:t>
            </a:r>
            <a:r>
              <a:rPr sz="3600" spc="0" baseline="3413" dirty="0" smtClean="0">
                <a:latin typeface="Calibri"/>
                <a:cs typeface="Calibri"/>
              </a:rPr>
              <a:t>olume </a:t>
            </a:r>
            <a:r>
              <a:rPr sz="3600" spc="332" baseline="3413" dirty="0" smtClean="0">
                <a:latin typeface="Calibri"/>
                <a:cs typeface="Calibri"/>
              </a:rPr>
              <a:t> </a:t>
            </a:r>
            <a:r>
              <a:rPr sz="3600" spc="-4" baseline="3413" dirty="0" smtClean="0">
                <a:latin typeface="Calibri"/>
                <a:cs typeface="Calibri"/>
              </a:rPr>
              <a:t>of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537075" y="3811904"/>
            <a:ext cx="1508573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latin typeface="Calibri"/>
                <a:cs typeface="Calibri"/>
              </a:rPr>
              <a:t>di</a:t>
            </a:r>
            <a:r>
              <a:rPr sz="3600" spc="-25" baseline="3413" dirty="0" smtClean="0">
                <a:latin typeface="Calibri"/>
                <a:cs typeface="Calibri"/>
              </a:rPr>
              <a:t>s</a:t>
            </a:r>
            <a:r>
              <a:rPr sz="3600" spc="0" baseline="3413" dirty="0" smtClean="0">
                <a:latin typeface="Calibri"/>
                <a:cs typeface="Calibri"/>
              </a:rPr>
              <a:t>tribution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154293" y="3811904"/>
            <a:ext cx="1522312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latin typeface="Calibri"/>
                <a:cs typeface="Calibri"/>
              </a:rPr>
              <a:t>p</a:t>
            </a:r>
            <a:r>
              <a:rPr sz="3600" spc="-34" baseline="3413" dirty="0" smtClean="0">
                <a:latin typeface="Calibri"/>
                <a:cs typeface="Calibri"/>
              </a:rPr>
              <a:t>r</a:t>
            </a:r>
            <a:r>
              <a:rPr sz="3600" spc="0" baseline="3413" dirty="0" smtClean="0">
                <a:latin typeface="Calibri"/>
                <a:cs typeface="Calibri"/>
              </a:rPr>
              <a:t>esuma</a:t>
            </a:r>
            <a:r>
              <a:rPr sz="3600" spc="4" baseline="3413" dirty="0" smtClean="0">
                <a:latin typeface="Calibri"/>
                <a:cs typeface="Calibri"/>
              </a:rPr>
              <a:t>b</a:t>
            </a:r>
            <a:r>
              <a:rPr sz="3600" spc="0" baseline="3413" dirty="0" smtClean="0">
                <a:latin typeface="Calibri"/>
                <a:cs typeface="Calibri"/>
              </a:rPr>
              <a:t>ly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786878" y="3811904"/>
            <a:ext cx="868511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-19" baseline="3413" dirty="0" smtClean="0">
                <a:latin typeface="Calibri"/>
                <a:cs typeface="Calibri"/>
              </a:rPr>
              <a:t>o</a:t>
            </a:r>
            <a:r>
              <a:rPr sz="3600" spc="-4" baseline="3413" dirty="0" smtClean="0">
                <a:latin typeface="Calibri"/>
                <a:cs typeface="Calibri"/>
              </a:rPr>
              <a:t>c</a:t>
            </a:r>
            <a:r>
              <a:rPr sz="3600" spc="0" baseline="3413" dirty="0" smtClean="0">
                <a:latin typeface="Calibri"/>
                <a:cs typeface="Calibri"/>
              </a:rPr>
              <a:t>cu</a:t>
            </a:r>
            <a:r>
              <a:rPr sz="3600" spc="-29" baseline="3413" dirty="0" smtClean="0">
                <a:latin typeface="Calibri"/>
                <a:cs typeface="Calibri"/>
              </a:rPr>
              <a:t>r</a:t>
            </a:r>
            <a:r>
              <a:rPr sz="3600" spc="0" baseline="3413" dirty="0" smtClean="0">
                <a:latin typeface="Calibri"/>
                <a:cs typeface="Calibri"/>
              </a:rPr>
              <a:t>s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878840" y="4177665"/>
            <a:ext cx="6181326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latin typeface="Calibri"/>
                <a:cs typeface="Calibri"/>
              </a:rPr>
              <a:t>be</a:t>
            </a:r>
            <a:r>
              <a:rPr sz="3600" spc="-14" baseline="3413" dirty="0" smtClean="0">
                <a:latin typeface="Calibri"/>
                <a:cs typeface="Calibri"/>
              </a:rPr>
              <a:t>c</a:t>
            </a:r>
            <a:r>
              <a:rPr sz="3600" spc="0" baseline="3413" dirty="0" smtClean="0">
                <a:latin typeface="Calibri"/>
                <a:cs typeface="Calibri"/>
              </a:rPr>
              <a:t>ause</a:t>
            </a:r>
            <a:r>
              <a:rPr sz="3600" spc="-9" baseline="3413" dirty="0" smtClean="0">
                <a:latin typeface="Calibri"/>
                <a:cs typeface="Calibri"/>
              </a:rPr>
              <a:t> </a:t>
            </a:r>
            <a:r>
              <a:rPr sz="3600" spc="-4" baseline="3413" dirty="0" smtClean="0">
                <a:latin typeface="Calibri"/>
                <a:cs typeface="Calibri"/>
              </a:rPr>
              <a:t>o</a:t>
            </a:r>
            <a:r>
              <a:rPr sz="3600" spc="0" baseline="3413" dirty="0" smtClean="0">
                <a:latin typeface="Calibri"/>
                <a:cs typeface="Calibri"/>
              </a:rPr>
              <a:t>f displac</a:t>
            </a:r>
            <a:r>
              <a:rPr sz="3600" spc="9" baseline="3413" dirty="0" smtClean="0">
                <a:latin typeface="Calibri"/>
                <a:cs typeface="Calibri"/>
              </a:rPr>
              <a:t>e</a:t>
            </a:r>
            <a:r>
              <a:rPr sz="3600" spc="0" baseline="3413" dirty="0" smtClean="0">
                <a:latin typeface="Calibri"/>
                <a:cs typeface="Calibri"/>
              </a:rPr>
              <a:t>me</a:t>
            </a:r>
            <a:r>
              <a:rPr sz="3600" spc="-14" baseline="3413" dirty="0" smtClean="0">
                <a:latin typeface="Calibri"/>
                <a:cs typeface="Calibri"/>
              </a:rPr>
              <a:t>n</a:t>
            </a:r>
            <a:r>
              <a:rPr sz="3600" spc="0" baseline="3413" dirty="0" smtClean="0">
                <a:latin typeface="Calibri"/>
                <a:cs typeface="Calibri"/>
              </a:rPr>
              <a:t>t</a:t>
            </a:r>
            <a:r>
              <a:rPr sz="3600" spc="-9" baseline="3413" dirty="0" smtClean="0">
                <a:latin typeface="Calibri"/>
                <a:cs typeface="Calibri"/>
              </a:rPr>
              <a:t> </a:t>
            </a:r>
            <a:r>
              <a:rPr sz="3600" spc="-4" baseline="3413" dirty="0" smtClean="0">
                <a:latin typeface="Calibri"/>
                <a:cs typeface="Calibri"/>
              </a:rPr>
              <a:t>o</a:t>
            </a:r>
            <a:r>
              <a:rPr sz="3600" spc="0" baseline="3413" dirty="0" smtClean="0">
                <a:latin typeface="Calibri"/>
                <a:cs typeface="Calibri"/>
              </a:rPr>
              <a:t>f tissu</a:t>
            </a:r>
            <a:r>
              <a:rPr sz="3600" spc="4" baseline="3413" dirty="0" smtClean="0">
                <a:latin typeface="Calibri"/>
                <a:cs typeface="Calibri"/>
              </a:rPr>
              <a:t>e</a:t>
            </a:r>
            <a:r>
              <a:rPr sz="3600" spc="-4" baseline="3413" dirty="0" smtClean="0">
                <a:latin typeface="Calibri"/>
                <a:cs typeface="Calibri"/>
              </a:rPr>
              <a:t>-</a:t>
            </a:r>
            <a:r>
              <a:rPr sz="3600" spc="0" baseline="3413" dirty="0" smtClean="0">
                <a:latin typeface="Calibri"/>
                <a:cs typeface="Calibri"/>
              </a:rPr>
              <a:t>bound</a:t>
            </a:r>
            <a:r>
              <a:rPr sz="3600" spc="9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di</a:t>
            </a:r>
            <a:r>
              <a:rPr sz="3600" spc="-14" baseline="3413" dirty="0" smtClean="0">
                <a:latin typeface="Calibri"/>
                <a:cs typeface="Calibri"/>
              </a:rPr>
              <a:t>g</a:t>
            </a:r>
            <a:r>
              <a:rPr sz="3600" spc="-54" baseline="3413" dirty="0" smtClean="0">
                <a:latin typeface="Calibri"/>
                <a:cs typeface="Calibri"/>
              </a:rPr>
              <a:t>o</a:t>
            </a:r>
            <a:r>
              <a:rPr sz="3600" spc="0" baseline="3413" dirty="0" smtClean="0">
                <a:latin typeface="Calibri"/>
                <a:cs typeface="Calibri"/>
              </a:rPr>
              <a:t>xi</a:t>
            </a:r>
            <a:r>
              <a:rPr sz="3600" spc="9" baseline="3413" dirty="0" smtClean="0">
                <a:latin typeface="Calibri"/>
                <a:cs typeface="Calibri"/>
              </a:rPr>
              <a:t>n</a:t>
            </a:r>
            <a:r>
              <a:rPr sz="3600" spc="0" baseline="3413" dirty="0" smtClean="0">
                <a:latin typeface="Calibri"/>
                <a:cs typeface="Calibri"/>
              </a:rPr>
              <a:t>.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1600200" y="2831068"/>
            <a:ext cx="627964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800" b="1" dirty="0">
                <a:solidFill>
                  <a:srgbClr val="0000CC"/>
                </a:solidFill>
              </a:rPr>
              <a:t>V </a:t>
            </a:r>
            <a:r>
              <a:rPr lang="it-IT" sz="2800" b="1" dirty="0" smtClean="0">
                <a:solidFill>
                  <a:srgbClr val="0000CC"/>
                </a:solidFill>
              </a:rPr>
              <a:t>(L</a:t>
            </a:r>
            <a:r>
              <a:rPr lang="it-IT" sz="2800" b="1" dirty="0">
                <a:solidFill>
                  <a:srgbClr val="0000CC"/>
                </a:solidFill>
              </a:rPr>
              <a:t>) = 226 + [(298 ⋅ CrCl)/(29.1 + CrCl)]</a:t>
            </a:r>
            <a:endParaRPr lang="ar-IQ" sz="2800" b="1" dirty="0">
              <a:solidFill>
                <a:srgbClr val="0000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043206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object 31"/>
          <p:cNvSpPr txBox="1"/>
          <p:nvPr/>
        </p:nvSpPr>
        <p:spPr>
          <a:xfrm>
            <a:off x="3243834" y="665733"/>
            <a:ext cx="2718882" cy="4323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60"/>
              </a:lnSpc>
              <a:spcBef>
                <a:spcPts val="168"/>
              </a:spcBef>
            </a:pP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He</a:t>
            </a:r>
            <a:r>
              <a:rPr sz="4800" b="1" spc="-9" baseline="3413" dirty="0" smtClean="0">
                <a:solidFill>
                  <a:srgbClr val="FF0000"/>
                </a:solidFill>
                <a:latin typeface="Calibri"/>
                <a:cs typeface="Calibri"/>
              </a:rPr>
              <a:t>p</a:t>
            </a:r>
            <a:r>
              <a:rPr sz="4800" b="1" spc="-19" baseline="3413" dirty="0" smtClean="0">
                <a:solidFill>
                  <a:srgbClr val="FF0000"/>
                </a:solidFill>
                <a:latin typeface="Calibri"/>
                <a:cs typeface="Calibri"/>
              </a:rPr>
              <a:t>a</a:t>
            </a: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tic</a:t>
            </a:r>
            <a:r>
              <a:rPr sz="4800" b="1" spc="-14" baseline="3413" dirty="0" smtClean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4800" b="1" spc="-4" baseline="3413" dirty="0" smtClean="0">
                <a:solidFill>
                  <a:srgbClr val="FF0000"/>
                </a:solidFill>
                <a:latin typeface="Calibri"/>
                <a:cs typeface="Calibri"/>
              </a:rPr>
              <a:t>d</a:t>
            </a: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isea</a:t>
            </a:r>
            <a:r>
              <a:rPr sz="4800" b="1" spc="9" baseline="3413" dirty="0" smtClean="0">
                <a:solidFill>
                  <a:srgbClr val="FF0000"/>
                </a:solidFill>
                <a:latin typeface="Calibri"/>
                <a:cs typeface="Calibri"/>
              </a:rPr>
              <a:t>s</a:t>
            </a: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e</a:t>
            </a:r>
            <a:endParaRPr sz="3200">
              <a:latin typeface="Calibri"/>
              <a:cs typeface="Calibri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535940" y="1671478"/>
            <a:ext cx="177800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5"/>
              </a:lnSpc>
              <a:spcBef>
                <a:spcPts val="127"/>
              </a:spcBef>
            </a:pPr>
            <a:r>
              <a:rPr sz="2400" spc="0" dirty="0" smtClean="0">
                <a:latin typeface="Arial"/>
                <a:cs typeface="Arial"/>
              </a:rPr>
              <a:t>•</a:t>
            </a:r>
            <a:endParaRPr sz="2400">
              <a:latin typeface="Arial"/>
              <a:cs typeface="Arial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878840" y="1689862"/>
            <a:ext cx="7772814" cy="69634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latin typeface="Calibri"/>
                <a:cs typeface="Calibri"/>
              </a:rPr>
              <a:t>Mo</a:t>
            </a:r>
            <a:r>
              <a:rPr sz="3600" spc="-29" baseline="3413" dirty="0" smtClean="0">
                <a:latin typeface="Calibri"/>
                <a:cs typeface="Calibri"/>
              </a:rPr>
              <a:t>s</a:t>
            </a:r>
            <a:r>
              <a:rPr sz="3600" spc="0" baseline="3413" dirty="0" smtClean="0">
                <a:latin typeface="Calibri"/>
                <a:cs typeface="Calibri"/>
              </a:rPr>
              <a:t>t</a:t>
            </a:r>
            <a:r>
              <a:rPr sz="3600" spc="287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lipid</a:t>
            </a:r>
            <a:r>
              <a:rPr sz="3600" spc="-4" baseline="3413" dirty="0" smtClean="0">
                <a:latin typeface="Calibri"/>
                <a:cs typeface="Calibri"/>
              </a:rPr>
              <a:t>-</a:t>
            </a:r>
            <a:r>
              <a:rPr sz="3600" spc="0" baseline="3413" dirty="0" smtClean="0">
                <a:latin typeface="Calibri"/>
                <a:cs typeface="Calibri"/>
              </a:rPr>
              <a:t>so</a:t>
            </a:r>
            <a:r>
              <a:rPr sz="3600" spc="-4" baseline="3413" dirty="0" smtClean="0">
                <a:latin typeface="Calibri"/>
                <a:cs typeface="Calibri"/>
              </a:rPr>
              <a:t>l</a:t>
            </a:r>
            <a:r>
              <a:rPr sz="3600" spc="0" baseline="3413" dirty="0" smtClean="0">
                <a:latin typeface="Calibri"/>
                <a:cs typeface="Calibri"/>
              </a:rPr>
              <a:t>uble</a:t>
            </a:r>
            <a:r>
              <a:rPr sz="3600" spc="292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drugs</a:t>
            </a:r>
            <a:r>
              <a:rPr sz="3600" spc="282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a</a:t>
            </a:r>
            <a:r>
              <a:rPr sz="3600" spc="-29" baseline="3413" dirty="0" smtClean="0">
                <a:latin typeface="Calibri"/>
                <a:cs typeface="Calibri"/>
              </a:rPr>
              <a:t>r</a:t>
            </a:r>
            <a:r>
              <a:rPr sz="3600" spc="0" baseline="3413" dirty="0" smtClean="0">
                <a:latin typeface="Calibri"/>
                <a:cs typeface="Calibri"/>
              </a:rPr>
              <a:t>e</a:t>
            </a:r>
            <a:r>
              <a:rPr sz="3600" spc="292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me</a:t>
            </a:r>
            <a:r>
              <a:rPr sz="3600" spc="-39" baseline="3413" dirty="0" smtClean="0">
                <a:latin typeface="Calibri"/>
                <a:cs typeface="Calibri"/>
              </a:rPr>
              <a:t>t</a:t>
            </a:r>
            <a:r>
              <a:rPr sz="3600" spc="0" baseline="3413" dirty="0" smtClean="0">
                <a:latin typeface="Calibri"/>
                <a:cs typeface="Calibri"/>
              </a:rPr>
              <a:t>aboli</a:t>
            </a:r>
            <a:r>
              <a:rPr sz="3600" spc="-50" baseline="3413" dirty="0" smtClean="0">
                <a:latin typeface="Calibri"/>
                <a:cs typeface="Calibri"/>
              </a:rPr>
              <a:t>z</a:t>
            </a:r>
            <a:r>
              <a:rPr sz="3600" spc="0" baseline="3413" dirty="0" smtClean="0">
                <a:latin typeface="Calibri"/>
                <a:cs typeface="Calibri"/>
              </a:rPr>
              <a:t>ed</a:t>
            </a:r>
            <a:r>
              <a:rPr sz="3600" spc="292" baseline="3413" dirty="0" smtClean="0">
                <a:latin typeface="Calibri"/>
                <a:cs typeface="Calibri"/>
              </a:rPr>
              <a:t> </a:t>
            </a:r>
            <a:r>
              <a:rPr sz="3600" spc="-25" baseline="3413" dirty="0" smtClean="0">
                <a:latin typeface="Calibri"/>
                <a:cs typeface="Calibri"/>
              </a:rPr>
              <a:t>t</a:t>
            </a:r>
            <a:r>
              <a:rPr sz="3600" spc="0" baseline="3413" dirty="0" smtClean="0">
                <a:latin typeface="Calibri"/>
                <a:cs typeface="Calibri"/>
              </a:rPr>
              <a:t>o</a:t>
            </a:r>
            <a:r>
              <a:rPr sz="3600" spc="282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some</a:t>
            </a:r>
            <a:r>
              <a:rPr sz="3600" spc="287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deg</a:t>
            </a:r>
            <a:r>
              <a:rPr sz="3600" spc="-29" baseline="3413" dirty="0" smtClean="0">
                <a:latin typeface="Calibri"/>
                <a:cs typeface="Calibri"/>
              </a:rPr>
              <a:t>r</a:t>
            </a:r>
            <a:r>
              <a:rPr sz="3600" spc="0" baseline="3413" dirty="0" smtClean="0">
                <a:latin typeface="Calibri"/>
                <a:cs typeface="Calibri"/>
              </a:rPr>
              <a:t>ee</a:t>
            </a:r>
            <a:r>
              <a:rPr sz="3600" spc="287" baseline="3413" dirty="0" smtClean="0">
                <a:latin typeface="Calibri"/>
                <a:cs typeface="Calibri"/>
              </a:rPr>
              <a:t> </a:t>
            </a:r>
            <a:r>
              <a:rPr sz="3600" spc="-9" baseline="3413" dirty="0" smtClean="0">
                <a:latin typeface="Calibri"/>
                <a:cs typeface="Calibri"/>
              </a:rPr>
              <a:t>by</a:t>
            </a:r>
            <a:endParaRPr sz="2400">
              <a:latin typeface="Calibri"/>
              <a:cs typeface="Calibri"/>
            </a:endParaRPr>
          </a:p>
          <a:p>
            <a:pPr marL="12700" marR="45720">
              <a:lnSpc>
                <a:spcPts val="2885"/>
              </a:lnSpc>
              <a:spcBef>
                <a:spcPts val="17"/>
              </a:spcBef>
            </a:pPr>
            <a:r>
              <a:rPr sz="3600" spc="0" baseline="1137" dirty="0" smtClean="0">
                <a:latin typeface="Calibri"/>
                <a:cs typeface="Calibri"/>
              </a:rPr>
              <a:t>the</a:t>
            </a:r>
            <a:r>
              <a:rPr sz="3600" spc="-4" baseline="1137" dirty="0" smtClean="0">
                <a:latin typeface="Calibri"/>
                <a:cs typeface="Calibri"/>
              </a:rPr>
              <a:t> </a:t>
            </a:r>
            <a:r>
              <a:rPr sz="3600" spc="0" baseline="1137" dirty="0" smtClean="0">
                <a:latin typeface="Calibri"/>
                <a:cs typeface="Calibri"/>
              </a:rPr>
              <a:t>li</a:t>
            </a:r>
            <a:r>
              <a:rPr sz="3600" spc="-25" baseline="1137" dirty="0" smtClean="0">
                <a:latin typeface="Calibri"/>
                <a:cs typeface="Calibri"/>
              </a:rPr>
              <a:t>v</a:t>
            </a:r>
            <a:r>
              <a:rPr sz="3600" spc="0" baseline="1137" dirty="0" smtClean="0">
                <a:latin typeface="Calibri"/>
                <a:cs typeface="Calibri"/>
              </a:rPr>
              <a:t>e</a:t>
            </a:r>
            <a:r>
              <a:rPr sz="3600" spc="-234" baseline="1137" dirty="0" smtClean="0">
                <a:latin typeface="Calibri"/>
                <a:cs typeface="Calibri"/>
              </a:rPr>
              <a:t>r</a:t>
            </a:r>
            <a:r>
              <a:rPr sz="3600" spc="0" baseline="1137" dirty="0" smtClean="0">
                <a:latin typeface="Calibri"/>
                <a:cs typeface="Calibri"/>
              </a:rPr>
              <a:t>.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535940" y="2915443"/>
            <a:ext cx="177800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5"/>
              </a:lnSpc>
              <a:spcBef>
                <a:spcPts val="127"/>
              </a:spcBef>
            </a:pPr>
            <a:r>
              <a:rPr sz="2400" spc="0" dirty="0" smtClean="0">
                <a:latin typeface="Arial"/>
                <a:cs typeface="Arial"/>
              </a:rPr>
              <a:t>•</a:t>
            </a:r>
            <a:endParaRPr sz="2400">
              <a:latin typeface="Arial"/>
              <a:cs typeface="Arial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878840" y="2933827"/>
            <a:ext cx="805586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latin typeface="Calibri"/>
                <a:cs typeface="Calibri"/>
              </a:rPr>
              <a:t>Phase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1775206" y="2933827"/>
            <a:ext cx="147915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latin typeface="Calibri"/>
                <a:cs typeface="Calibri"/>
              </a:rPr>
              <a:t>I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2012950" y="2933827"/>
            <a:ext cx="622974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latin typeface="Calibri"/>
                <a:cs typeface="Calibri"/>
              </a:rPr>
              <a:t>type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2728087" y="2933827"/>
            <a:ext cx="1288693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-34" baseline="3413" dirty="0" smtClean="0">
                <a:latin typeface="Calibri"/>
                <a:cs typeface="Calibri"/>
              </a:rPr>
              <a:t>r</a:t>
            </a:r>
            <a:r>
              <a:rPr sz="3600" spc="0" baseline="3413" dirty="0" smtClean="0">
                <a:latin typeface="Calibri"/>
                <a:cs typeface="Calibri"/>
              </a:rPr>
              <a:t>e</a:t>
            </a:r>
            <a:r>
              <a:rPr sz="3600" spc="4" baseline="3413" dirty="0" smtClean="0">
                <a:latin typeface="Calibri"/>
                <a:cs typeface="Calibri"/>
              </a:rPr>
              <a:t>a</a:t>
            </a:r>
            <a:r>
              <a:rPr sz="3600" spc="0" baseline="3413" dirty="0" smtClean="0">
                <a:latin typeface="Calibri"/>
                <a:cs typeface="Calibri"/>
              </a:rPr>
              <a:t>ctions,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4105783" y="2933827"/>
            <a:ext cx="639494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latin typeface="Calibri"/>
                <a:cs typeface="Calibri"/>
              </a:rPr>
              <a:t>such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4836033" y="2933827"/>
            <a:ext cx="336941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latin typeface="Calibri"/>
                <a:cs typeface="Calibri"/>
              </a:rPr>
              <a:t>as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5262753" y="2933827"/>
            <a:ext cx="1299981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-54" baseline="3413" dirty="0" smtClean="0">
                <a:latin typeface="Calibri"/>
                <a:cs typeface="Calibri"/>
              </a:rPr>
              <a:t>o</a:t>
            </a:r>
            <a:r>
              <a:rPr sz="3600" spc="0" baseline="3413" dirty="0" smtClean="0">
                <a:latin typeface="Calibri"/>
                <a:cs typeface="Calibri"/>
              </a:rPr>
              <a:t>xid</a:t>
            </a:r>
            <a:r>
              <a:rPr sz="3600" spc="-14" baseline="3413" dirty="0" smtClean="0">
                <a:latin typeface="Calibri"/>
                <a:cs typeface="Calibri"/>
              </a:rPr>
              <a:t>a</a:t>
            </a:r>
            <a:r>
              <a:rPr sz="3600" spc="0" baseline="3413" dirty="0" smtClean="0">
                <a:latin typeface="Calibri"/>
                <a:cs typeface="Calibri"/>
              </a:rPr>
              <a:t>tion,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6653022" y="2933827"/>
            <a:ext cx="1371467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-50" baseline="3413" dirty="0" smtClean="0">
                <a:latin typeface="Calibri"/>
                <a:cs typeface="Calibri"/>
              </a:rPr>
              <a:t>h</a:t>
            </a:r>
            <a:r>
              <a:rPr sz="3600" spc="-29" baseline="3413" dirty="0" smtClean="0">
                <a:latin typeface="Calibri"/>
                <a:cs typeface="Calibri"/>
              </a:rPr>
              <a:t>y</a:t>
            </a:r>
            <a:r>
              <a:rPr sz="3600" spc="0" baseline="3413" dirty="0" smtClean="0">
                <a:latin typeface="Calibri"/>
                <a:cs typeface="Calibri"/>
              </a:rPr>
              <a:t>d</a:t>
            </a:r>
            <a:r>
              <a:rPr sz="3600" spc="-34" baseline="3413" dirty="0" smtClean="0">
                <a:latin typeface="Calibri"/>
                <a:cs typeface="Calibri"/>
              </a:rPr>
              <a:t>r</a:t>
            </a:r>
            <a:r>
              <a:rPr sz="3600" spc="0" baseline="3413" dirty="0" smtClean="0">
                <a:latin typeface="Calibri"/>
                <a:cs typeface="Calibri"/>
              </a:rPr>
              <a:t>ol</a:t>
            </a:r>
            <a:r>
              <a:rPr sz="3600" spc="-25" baseline="3413" dirty="0" smtClean="0">
                <a:latin typeface="Calibri"/>
                <a:cs typeface="Calibri"/>
              </a:rPr>
              <a:t>y</a:t>
            </a:r>
            <a:r>
              <a:rPr sz="3600" spc="0" baseline="3413" dirty="0" smtClean="0">
                <a:latin typeface="Calibri"/>
                <a:cs typeface="Calibri"/>
              </a:rPr>
              <a:t>sis,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8114538" y="2933827"/>
            <a:ext cx="537398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latin typeface="Calibri"/>
                <a:cs typeface="Calibri"/>
              </a:rPr>
              <a:t>and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878840" y="3299612"/>
            <a:ext cx="1344334" cy="3305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-34" baseline="3413" dirty="0" smtClean="0">
                <a:latin typeface="Calibri"/>
                <a:cs typeface="Calibri"/>
              </a:rPr>
              <a:t>r</a:t>
            </a:r>
            <a:r>
              <a:rPr sz="3600" spc="0" baseline="3413" dirty="0" smtClean="0">
                <a:latin typeface="Calibri"/>
                <a:cs typeface="Calibri"/>
              </a:rPr>
              <a:t>eduction,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2336038" y="3299612"/>
            <a:ext cx="1320960" cy="3305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latin typeface="Calibri"/>
                <a:cs typeface="Calibri"/>
              </a:rPr>
              <a:t>a</a:t>
            </a:r>
            <a:r>
              <a:rPr sz="3600" spc="-34" baseline="3413" dirty="0" smtClean="0">
                <a:latin typeface="Calibri"/>
                <a:cs typeface="Calibri"/>
              </a:rPr>
              <a:t>r</a:t>
            </a:r>
            <a:r>
              <a:rPr sz="3600" spc="0" baseline="3413" dirty="0" smtClean="0">
                <a:latin typeface="Calibri"/>
                <a:cs typeface="Calibri"/>
              </a:rPr>
              <a:t>e </a:t>
            </a:r>
            <a:r>
              <a:rPr sz="3600" spc="377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of</a:t>
            </a:r>
            <a:r>
              <a:rPr sz="3600" spc="-29" baseline="3413" dirty="0" smtClean="0">
                <a:latin typeface="Calibri"/>
                <a:cs typeface="Calibri"/>
              </a:rPr>
              <a:t>t</a:t>
            </a:r>
            <a:r>
              <a:rPr sz="3600" spc="0" baseline="3413" dirty="0" smtClean="0">
                <a:latin typeface="Calibri"/>
                <a:cs typeface="Calibri"/>
              </a:rPr>
              <a:t>en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3770503" y="3299612"/>
            <a:ext cx="1251905" cy="3305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latin typeface="Calibri"/>
                <a:cs typeface="Calibri"/>
              </a:rPr>
              <a:t>medi</a:t>
            </a:r>
            <a:r>
              <a:rPr sz="3600" spc="-19" baseline="3413" dirty="0" smtClean="0">
                <a:latin typeface="Calibri"/>
                <a:cs typeface="Calibri"/>
              </a:rPr>
              <a:t>a</a:t>
            </a:r>
            <a:r>
              <a:rPr sz="3600" spc="-25" baseline="3413" dirty="0" smtClean="0">
                <a:latin typeface="Calibri"/>
                <a:cs typeface="Calibri"/>
              </a:rPr>
              <a:t>t</a:t>
            </a:r>
            <a:r>
              <a:rPr sz="3600" spc="0" baseline="3413" dirty="0" smtClean="0">
                <a:latin typeface="Calibri"/>
                <a:cs typeface="Calibri"/>
              </a:rPr>
              <a:t>ed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5136261" y="3299612"/>
            <a:ext cx="363140" cy="3305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-25" baseline="3413" dirty="0" smtClean="0">
                <a:latin typeface="Calibri"/>
                <a:cs typeface="Calibri"/>
              </a:rPr>
              <a:t>by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5616321" y="3299612"/>
            <a:ext cx="485164" cy="3305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latin typeface="Calibri"/>
                <a:cs typeface="Calibri"/>
              </a:rPr>
              <a:t>the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6213729" y="3299612"/>
            <a:ext cx="2441215" cy="3305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latin typeface="Calibri"/>
                <a:cs typeface="Calibri"/>
              </a:rPr>
              <a:t>c</a:t>
            </a:r>
            <a:r>
              <a:rPr sz="3600" spc="4" baseline="3413" dirty="0" smtClean="0">
                <a:latin typeface="Calibri"/>
                <a:cs typeface="Calibri"/>
              </a:rPr>
              <a:t>y</a:t>
            </a:r>
            <a:r>
              <a:rPr sz="3600" spc="-25" baseline="3413" dirty="0" smtClean="0">
                <a:latin typeface="Calibri"/>
                <a:cs typeface="Calibri"/>
              </a:rPr>
              <a:t>t</a:t>
            </a:r>
            <a:r>
              <a:rPr sz="3600" spc="0" baseline="3413" dirty="0" smtClean="0">
                <a:latin typeface="Calibri"/>
                <a:cs typeface="Calibri"/>
              </a:rPr>
              <a:t>och</a:t>
            </a:r>
            <a:r>
              <a:rPr sz="3600" spc="-39" baseline="3413" dirty="0" smtClean="0">
                <a:latin typeface="Calibri"/>
                <a:cs typeface="Calibri"/>
              </a:rPr>
              <a:t>r</a:t>
            </a:r>
            <a:r>
              <a:rPr sz="3600" spc="0" baseline="3413" dirty="0" smtClean="0">
                <a:latin typeface="Calibri"/>
                <a:cs typeface="Calibri"/>
              </a:rPr>
              <a:t>ome </a:t>
            </a:r>
            <a:r>
              <a:rPr sz="3600" spc="357" baseline="3413" dirty="0" smtClean="0">
                <a:latin typeface="Calibri"/>
                <a:cs typeface="Calibri"/>
              </a:rPr>
              <a:t> </a:t>
            </a:r>
            <a:r>
              <a:rPr sz="3600" spc="-4" baseline="3413" dirty="0" smtClean="0">
                <a:latin typeface="Calibri"/>
                <a:cs typeface="Calibri"/>
              </a:rPr>
              <a:t>P-450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878840" y="3665601"/>
            <a:ext cx="2891663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latin typeface="Calibri"/>
                <a:cs typeface="Calibri"/>
              </a:rPr>
              <a:t>en</a:t>
            </a:r>
            <a:r>
              <a:rPr sz="3600" spc="-19" baseline="3413" dirty="0" smtClean="0">
                <a:latin typeface="Calibri"/>
                <a:cs typeface="Calibri"/>
              </a:rPr>
              <a:t>z</a:t>
            </a:r>
            <a:r>
              <a:rPr sz="3600" spc="0" baseline="3413" dirty="0" smtClean="0">
                <a:latin typeface="Calibri"/>
                <a:cs typeface="Calibri"/>
              </a:rPr>
              <a:t>yme</a:t>
            </a:r>
            <a:r>
              <a:rPr sz="3600" spc="-9" baseline="3413" dirty="0" smtClean="0">
                <a:latin typeface="Calibri"/>
                <a:cs typeface="Calibri"/>
              </a:rPr>
              <a:t> </a:t>
            </a:r>
            <a:r>
              <a:rPr sz="3600" spc="-50" baseline="3413" dirty="0" smtClean="0">
                <a:latin typeface="Calibri"/>
                <a:cs typeface="Calibri"/>
              </a:rPr>
              <a:t>s</a:t>
            </a:r>
            <a:r>
              <a:rPr sz="3600" spc="-19" baseline="3413" dirty="0" smtClean="0">
                <a:latin typeface="Calibri"/>
                <a:cs typeface="Calibri"/>
              </a:rPr>
              <a:t>y</a:t>
            </a:r>
            <a:r>
              <a:rPr sz="3600" spc="-25" baseline="3413" dirty="0" smtClean="0">
                <a:latin typeface="Calibri"/>
                <a:cs typeface="Calibri"/>
              </a:rPr>
              <a:t>st</a:t>
            </a:r>
            <a:r>
              <a:rPr sz="3600" spc="0" baseline="3413" dirty="0" smtClean="0">
                <a:latin typeface="Calibri"/>
                <a:cs typeface="Calibri"/>
              </a:rPr>
              <a:t>em (</a:t>
            </a:r>
            <a:r>
              <a:rPr sz="3600" spc="4" baseline="3413" dirty="0" smtClean="0">
                <a:latin typeface="Calibri"/>
                <a:cs typeface="Calibri"/>
              </a:rPr>
              <a:t>C</a:t>
            </a:r>
            <a:r>
              <a:rPr sz="3600" spc="0" baseline="3413" dirty="0" smtClean="0">
                <a:latin typeface="Calibri"/>
                <a:cs typeface="Calibri"/>
              </a:rPr>
              <a:t>Y</a:t>
            </a:r>
            <a:r>
              <a:rPr sz="3600" spc="-9" baseline="3413" dirty="0" smtClean="0">
                <a:latin typeface="Calibri"/>
                <a:cs typeface="Calibri"/>
              </a:rPr>
              <a:t>P</a:t>
            </a:r>
            <a:r>
              <a:rPr lang="ar-IQ" sz="3600" spc="-9" baseline="3413" dirty="0" smtClean="0">
                <a:latin typeface="Calibri"/>
                <a:cs typeface="Calibri"/>
              </a:rPr>
              <a:t>.</a:t>
            </a:r>
            <a:r>
              <a:rPr lang="ar-IQ" sz="3600" spc="4" baseline="3413" dirty="0" smtClean="0">
                <a:latin typeface="Calibri"/>
                <a:cs typeface="Calibri"/>
              </a:rPr>
              <a:t>(</a:t>
            </a:r>
            <a:endParaRPr sz="2400" dirty="0">
              <a:latin typeface="Calibri"/>
              <a:cs typeface="Calibri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535940" y="4525422"/>
            <a:ext cx="177800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5"/>
              </a:lnSpc>
              <a:spcBef>
                <a:spcPts val="127"/>
              </a:spcBef>
            </a:pPr>
            <a:r>
              <a:rPr sz="2400" spc="0" dirty="0" smtClean="0">
                <a:latin typeface="Arial"/>
                <a:cs typeface="Arial"/>
              </a:rPr>
              <a:t>•</a:t>
            </a:r>
            <a:endParaRPr sz="24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878840" y="4543806"/>
            <a:ext cx="805586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latin typeface="Calibri"/>
                <a:cs typeface="Calibri"/>
              </a:rPr>
              <a:t>Phase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845310" y="4543806"/>
            <a:ext cx="223491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-4" baseline="3413" dirty="0" smtClean="0">
                <a:latin typeface="Calibri"/>
                <a:cs typeface="Calibri"/>
              </a:rPr>
              <a:t>II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229358" y="4543806"/>
            <a:ext cx="621462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-9" baseline="3413" dirty="0" smtClean="0">
                <a:latin typeface="Calibri"/>
                <a:cs typeface="Calibri"/>
              </a:rPr>
              <a:t>t</a:t>
            </a:r>
            <a:r>
              <a:rPr sz="3600" spc="0" baseline="3413" dirty="0" smtClean="0">
                <a:latin typeface="Calibri"/>
                <a:cs typeface="Calibri"/>
              </a:rPr>
              <a:t>ype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013075" y="4543806"/>
            <a:ext cx="1285752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-34" baseline="3413" dirty="0" smtClean="0">
                <a:latin typeface="Calibri"/>
                <a:cs typeface="Calibri"/>
              </a:rPr>
              <a:t>r</a:t>
            </a:r>
            <a:r>
              <a:rPr sz="3600" spc="0" baseline="3413" dirty="0" smtClean="0">
                <a:latin typeface="Calibri"/>
                <a:cs typeface="Calibri"/>
              </a:rPr>
              <a:t>e</a:t>
            </a:r>
            <a:r>
              <a:rPr sz="3600" spc="4" baseline="3413" dirty="0" smtClean="0">
                <a:latin typeface="Calibri"/>
                <a:cs typeface="Calibri"/>
              </a:rPr>
              <a:t>a</a:t>
            </a:r>
            <a:r>
              <a:rPr sz="3600" spc="-4" baseline="3413" dirty="0" smtClean="0">
                <a:latin typeface="Calibri"/>
                <a:cs typeface="Calibri"/>
              </a:rPr>
              <a:t>c</a:t>
            </a:r>
            <a:r>
              <a:rPr sz="3600" spc="0" baseline="3413" dirty="0" smtClean="0">
                <a:latin typeface="Calibri"/>
                <a:cs typeface="Calibri"/>
              </a:rPr>
              <a:t>ti</a:t>
            </a:r>
            <a:r>
              <a:rPr sz="3600" spc="-14" baseline="3413" dirty="0" smtClean="0">
                <a:latin typeface="Calibri"/>
                <a:cs typeface="Calibri"/>
              </a:rPr>
              <a:t>o</a:t>
            </a:r>
            <a:r>
              <a:rPr sz="3600" spc="0" baseline="3413" dirty="0" smtClean="0">
                <a:latin typeface="Calibri"/>
                <a:cs typeface="Calibri"/>
              </a:rPr>
              <a:t>ns,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459351" y="4543806"/>
            <a:ext cx="1193117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latin typeface="Calibri"/>
                <a:cs typeface="Calibri"/>
              </a:rPr>
              <a:t>includ</a:t>
            </a:r>
            <a:r>
              <a:rPr sz="3600" spc="-4" baseline="3413" dirty="0" smtClean="0">
                <a:latin typeface="Calibri"/>
                <a:cs typeface="Calibri"/>
              </a:rPr>
              <a:t>i</a:t>
            </a:r>
            <a:r>
              <a:rPr sz="3600" spc="0" baseline="3413" dirty="0" smtClean="0">
                <a:latin typeface="Calibri"/>
                <a:cs typeface="Calibri"/>
              </a:rPr>
              <a:t>ng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812917" y="4543806"/>
            <a:ext cx="1524158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-19" baseline="3413" dirty="0" smtClean="0">
                <a:latin typeface="Calibri"/>
                <a:cs typeface="Calibri"/>
              </a:rPr>
              <a:t>c</a:t>
            </a:r>
            <a:r>
              <a:rPr sz="3600" spc="0" baseline="3413" dirty="0" smtClean="0">
                <a:latin typeface="Calibri"/>
                <a:cs typeface="Calibri"/>
              </a:rPr>
              <a:t>onju</a:t>
            </a:r>
            <a:r>
              <a:rPr sz="3600" spc="-54" baseline="3413" dirty="0" smtClean="0">
                <a:latin typeface="Calibri"/>
                <a:cs typeface="Calibri"/>
              </a:rPr>
              <a:t>g</a:t>
            </a:r>
            <a:r>
              <a:rPr sz="3600" spc="-19" baseline="3413" dirty="0" smtClean="0">
                <a:latin typeface="Calibri"/>
                <a:cs typeface="Calibri"/>
              </a:rPr>
              <a:t>a</a:t>
            </a:r>
            <a:r>
              <a:rPr sz="3600" spc="0" baseline="3413" dirty="0" smtClean="0">
                <a:latin typeface="Calibri"/>
                <a:cs typeface="Calibri"/>
              </a:rPr>
              <a:t>tion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497318" y="4543806"/>
            <a:ext cx="327854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-25" baseline="3413" dirty="0" smtClean="0">
                <a:latin typeface="Calibri"/>
                <a:cs typeface="Calibri"/>
              </a:rPr>
              <a:t>to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988046" y="4543806"/>
            <a:ext cx="666230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-50" baseline="3413" dirty="0" smtClean="0">
                <a:latin typeface="Calibri"/>
                <a:cs typeface="Calibri"/>
              </a:rPr>
              <a:t>f</a:t>
            </a:r>
            <a:r>
              <a:rPr sz="3600" spc="-19" baseline="3413" dirty="0" smtClean="0">
                <a:latin typeface="Calibri"/>
                <a:cs typeface="Calibri"/>
              </a:rPr>
              <a:t>o</a:t>
            </a:r>
            <a:r>
              <a:rPr sz="3600" spc="0" baseline="3413" dirty="0" smtClean="0">
                <a:latin typeface="Calibri"/>
                <a:cs typeface="Calibri"/>
              </a:rPr>
              <a:t>rm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878840" y="4909566"/>
            <a:ext cx="7771856" cy="69595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latin typeface="Calibri"/>
                <a:cs typeface="Calibri"/>
              </a:rPr>
              <a:t>glucu</a:t>
            </a:r>
            <a:r>
              <a:rPr sz="3600" spc="-29" baseline="3413" dirty="0" smtClean="0">
                <a:latin typeface="Calibri"/>
                <a:cs typeface="Calibri"/>
              </a:rPr>
              <a:t>r</a:t>
            </a:r>
            <a:r>
              <a:rPr sz="3600" spc="0" baseline="3413" dirty="0" smtClean="0">
                <a:latin typeface="Calibri"/>
                <a:cs typeface="Calibri"/>
              </a:rPr>
              <a:t>onid</a:t>
            </a:r>
            <a:r>
              <a:rPr sz="3600" spc="-9" baseline="3413" dirty="0" smtClean="0">
                <a:latin typeface="Calibri"/>
                <a:cs typeface="Calibri"/>
              </a:rPr>
              <a:t>e</a:t>
            </a:r>
            <a:r>
              <a:rPr sz="3600" spc="0" baseline="3413" dirty="0" smtClean="0">
                <a:latin typeface="Calibri"/>
                <a:cs typeface="Calibri"/>
              </a:rPr>
              <a:t>s,</a:t>
            </a:r>
            <a:r>
              <a:rPr sz="3600" spc="347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a</a:t>
            </a:r>
            <a:r>
              <a:rPr sz="3600" spc="4" baseline="3413" dirty="0" smtClean="0">
                <a:latin typeface="Calibri"/>
                <a:cs typeface="Calibri"/>
              </a:rPr>
              <a:t>c</a:t>
            </a:r>
            <a:r>
              <a:rPr sz="3600" spc="-19" baseline="3413" dirty="0" smtClean="0">
                <a:latin typeface="Calibri"/>
                <a:cs typeface="Calibri"/>
              </a:rPr>
              <a:t>e</a:t>
            </a:r>
            <a:r>
              <a:rPr sz="3600" spc="-25" baseline="3413" dirty="0" smtClean="0">
                <a:latin typeface="Calibri"/>
                <a:cs typeface="Calibri"/>
              </a:rPr>
              <a:t>t</a:t>
            </a:r>
            <a:r>
              <a:rPr sz="3600" spc="-34" baseline="3413" dirty="0" smtClean="0">
                <a:latin typeface="Calibri"/>
                <a:cs typeface="Calibri"/>
              </a:rPr>
              <a:t>a</a:t>
            </a:r>
            <a:r>
              <a:rPr sz="3600" spc="-25" baseline="3413" dirty="0" smtClean="0">
                <a:latin typeface="Calibri"/>
                <a:cs typeface="Calibri"/>
              </a:rPr>
              <a:t>t</a:t>
            </a:r>
            <a:r>
              <a:rPr sz="3600" spc="0" baseline="3413" dirty="0" smtClean="0">
                <a:latin typeface="Calibri"/>
                <a:cs typeface="Calibri"/>
              </a:rPr>
              <a:t>es,</a:t>
            </a:r>
            <a:r>
              <a:rPr sz="3600" spc="342" baseline="3413" dirty="0" smtClean="0">
                <a:latin typeface="Calibri"/>
                <a:cs typeface="Calibri"/>
              </a:rPr>
              <a:t> </a:t>
            </a:r>
            <a:r>
              <a:rPr sz="3600" spc="-4" baseline="3413" dirty="0" smtClean="0">
                <a:latin typeface="Calibri"/>
                <a:cs typeface="Calibri"/>
              </a:rPr>
              <a:t>o</a:t>
            </a:r>
            <a:r>
              <a:rPr sz="3600" spc="0" baseline="3413" dirty="0" smtClean="0">
                <a:latin typeface="Calibri"/>
                <a:cs typeface="Calibri"/>
              </a:rPr>
              <a:t>r</a:t>
            </a:r>
            <a:r>
              <a:rPr sz="3600" spc="347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sul</a:t>
            </a:r>
            <a:r>
              <a:rPr sz="3600" spc="-50" baseline="3413" dirty="0" smtClean="0">
                <a:latin typeface="Calibri"/>
                <a:cs typeface="Calibri"/>
              </a:rPr>
              <a:t>f</a:t>
            </a:r>
            <a:r>
              <a:rPr sz="3600" spc="-19" baseline="3413" dirty="0" smtClean="0">
                <a:latin typeface="Calibri"/>
                <a:cs typeface="Calibri"/>
              </a:rPr>
              <a:t>a</a:t>
            </a:r>
            <a:r>
              <a:rPr sz="3600" spc="-25" baseline="3413" dirty="0" smtClean="0">
                <a:latin typeface="Calibri"/>
                <a:cs typeface="Calibri"/>
              </a:rPr>
              <a:t>t</a:t>
            </a:r>
            <a:r>
              <a:rPr sz="3600" spc="0" baseline="3413" dirty="0" smtClean="0">
                <a:latin typeface="Calibri"/>
                <a:cs typeface="Calibri"/>
              </a:rPr>
              <a:t>e</a:t>
            </a:r>
            <a:r>
              <a:rPr sz="3600" spc="4" baseline="3413" dirty="0" smtClean="0">
                <a:latin typeface="Calibri"/>
                <a:cs typeface="Calibri"/>
              </a:rPr>
              <a:t>s</a:t>
            </a:r>
            <a:r>
              <a:rPr sz="3600" spc="0" baseline="3413" dirty="0" smtClean="0">
                <a:latin typeface="Calibri"/>
                <a:cs typeface="Calibri"/>
              </a:rPr>
              <a:t>,</a:t>
            </a:r>
            <a:r>
              <a:rPr sz="3600" spc="332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m</a:t>
            </a:r>
            <a:r>
              <a:rPr sz="3600" spc="-44" baseline="3413" dirty="0" smtClean="0">
                <a:latin typeface="Calibri"/>
                <a:cs typeface="Calibri"/>
              </a:rPr>
              <a:t>a</a:t>
            </a:r>
            <a:r>
              <a:rPr sz="3600" spc="0" baseline="3413" dirty="0" smtClean="0">
                <a:latin typeface="Calibri"/>
                <a:cs typeface="Calibri"/>
              </a:rPr>
              <a:t>y</a:t>
            </a:r>
            <a:r>
              <a:rPr sz="3600" spc="337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also</a:t>
            </a:r>
            <a:r>
              <a:rPr sz="3600" spc="342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be</a:t>
            </a:r>
            <a:r>
              <a:rPr sz="3600" spc="337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medi</a:t>
            </a:r>
            <a:r>
              <a:rPr sz="3600" spc="-25" baseline="3413" dirty="0" smtClean="0">
                <a:latin typeface="Calibri"/>
                <a:cs typeface="Calibri"/>
              </a:rPr>
              <a:t>at</a:t>
            </a:r>
            <a:r>
              <a:rPr sz="3600" spc="0" baseline="3413" dirty="0" smtClean="0">
                <a:latin typeface="Calibri"/>
                <a:cs typeface="Calibri"/>
              </a:rPr>
              <a:t>ed</a:t>
            </a:r>
            <a:r>
              <a:rPr sz="3600" spc="352" baseline="3413" dirty="0" smtClean="0">
                <a:latin typeface="Calibri"/>
                <a:cs typeface="Calibri"/>
              </a:rPr>
              <a:t> </a:t>
            </a:r>
            <a:r>
              <a:rPr sz="3600" spc="-9" baseline="3413" dirty="0" smtClean="0">
                <a:latin typeface="Calibri"/>
                <a:cs typeface="Calibri"/>
              </a:rPr>
              <a:t>in</a:t>
            </a:r>
            <a:endParaRPr sz="2400">
              <a:latin typeface="Calibri"/>
              <a:cs typeface="Calibri"/>
            </a:endParaRPr>
          </a:p>
          <a:p>
            <a:pPr marL="12700" marR="45720">
              <a:lnSpc>
                <a:spcPts val="2880"/>
              </a:lnSpc>
              <a:spcBef>
                <a:spcPts val="16"/>
              </a:spcBef>
            </a:pPr>
            <a:r>
              <a:rPr sz="3600" spc="0" baseline="1137" dirty="0" smtClean="0">
                <a:latin typeface="Calibri"/>
                <a:cs typeface="Calibri"/>
              </a:rPr>
              <a:t>the</a:t>
            </a:r>
            <a:r>
              <a:rPr sz="3600" spc="-4" baseline="1137" dirty="0" smtClean="0">
                <a:latin typeface="Calibri"/>
                <a:cs typeface="Calibri"/>
              </a:rPr>
              <a:t> </a:t>
            </a:r>
            <a:r>
              <a:rPr sz="3600" spc="0" baseline="1137" dirty="0" smtClean="0">
                <a:latin typeface="Calibri"/>
                <a:cs typeface="Calibri"/>
              </a:rPr>
              <a:t>li</a:t>
            </a:r>
            <a:r>
              <a:rPr sz="3600" spc="-25" baseline="1137" dirty="0" smtClean="0">
                <a:latin typeface="Calibri"/>
                <a:cs typeface="Calibri"/>
              </a:rPr>
              <a:t>v</a:t>
            </a:r>
            <a:r>
              <a:rPr sz="3600" spc="0" baseline="1137" dirty="0" smtClean="0">
                <a:latin typeface="Calibri"/>
                <a:cs typeface="Calibri"/>
              </a:rPr>
              <a:t>er</a:t>
            </a:r>
            <a:r>
              <a:rPr sz="3600" spc="4" baseline="1137" dirty="0" smtClean="0">
                <a:latin typeface="Calibri"/>
                <a:cs typeface="Calibri"/>
              </a:rPr>
              <a:t> </a:t>
            </a:r>
            <a:r>
              <a:rPr sz="3600" spc="-9" baseline="1137" dirty="0" smtClean="0">
                <a:latin typeface="Calibri"/>
                <a:cs typeface="Calibri"/>
              </a:rPr>
              <a:t>b</a:t>
            </a:r>
            <a:r>
              <a:rPr sz="3600" spc="0" baseline="1137" dirty="0" smtClean="0">
                <a:latin typeface="Calibri"/>
                <a:cs typeface="Calibri"/>
              </a:rPr>
              <a:t>y</a:t>
            </a:r>
            <a:r>
              <a:rPr sz="3600" spc="-9" baseline="1137" dirty="0" smtClean="0">
                <a:latin typeface="Calibri"/>
                <a:cs typeface="Calibri"/>
              </a:rPr>
              <a:t> </a:t>
            </a:r>
            <a:r>
              <a:rPr sz="3600" spc="0" baseline="1137" dirty="0" smtClean="0">
                <a:latin typeface="Calibri"/>
                <a:cs typeface="Calibri"/>
              </a:rPr>
              <a:t>c</a:t>
            </a:r>
            <a:r>
              <a:rPr sz="3600" spc="19" baseline="1137" dirty="0" smtClean="0">
                <a:latin typeface="Calibri"/>
                <a:cs typeface="Calibri"/>
              </a:rPr>
              <a:t>y</a:t>
            </a:r>
            <a:r>
              <a:rPr sz="3600" spc="-25" baseline="1137" dirty="0" smtClean="0">
                <a:latin typeface="Calibri"/>
                <a:cs typeface="Calibri"/>
              </a:rPr>
              <a:t>t</a:t>
            </a:r>
            <a:r>
              <a:rPr sz="3600" spc="0" baseline="1137" dirty="0" smtClean="0">
                <a:latin typeface="Calibri"/>
                <a:cs typeface="Calibri"/>
              </a:rPr>
              <a:t>os</a:t>
            </a:r>
            <a:r>
              <a:rPr sz="3600" spc="-14" baseline="1137" dirty="0" smtClean="0">
                <a:latin typeface="Calibri"/>
                <a:cs typeface="Calibri"/>
              </a:rPr>
              <a:t>o</a:t>
            </a:r>
            <a:r>
              <a:rPr sz="3600" spc="0" baseline="1137" dirty="0" smtClean="0">
                <a:latin typeface="Calibri"/>
                <a:cs typeface="Calibri"/>
              </a:rPr>
              <a:t>lic</a:t>
            </a:r>
            <a:r>
              <a:rPr sz="3600" spc="-14" baseline="1137" dirty="0" smtClean="0">
                <a:latin typeface="Calibri"/>
                <a:cs typeface="Calibri"/>
              </a:rPr>
              <a:t> </a:t>
            </a:r>
            <a:r>
              <a:rPr sz="3600" spc="0" baseline="1137" dirty="0" smtClean="0">
                <a:latin typeface="Calibri"/>
                <a:cs typeface="Calibri"/>
              </a:rPr>
              <a:t>en</a:t>
            </a:r>
            <a:r>
              <a:rPr sz="3600" spc="-19" baseline="1137" dirty="0" smtClean="0">
                <a:latin typeface="Calibri"/>
                <a:cs typeface="Calibri"/>
              </a:rPr>
              <a:t>z</a:t>
            </a:r>
            <a:r>
              <a:rPr sz="3600" spc="0" baseline="1137" dirty="0" smtClean="0">
                <a:latin typeface="Calibri"/>
                <a:cs typeface="Calibri"/>
              </a:rPr>
              <a:t>ym</a:t>
            </a:r>
            <a:r>
              <a:rPr sz="3600" spc="9" baseline="1137" dirty="0" smtClean="0">
                <a:latin typeface="Calibri"/>
                <a:cs typeface="Calibri"/>
              </a:rPr>
              <a:t>e</a:t>
            </a:r>
            <a:r>
              <a:rPr sz="3600" spc="0" baseline="1137" dirty="0" smtClean="0">
                <a:latin typeface="Calibri"/>
                <a:cs typeface="Calibri"/>
              </a:rPr>
              <a:t>s </a:t>
            </a:r>
            <a:r>
              <a:rPr sz="3600" spc="-19" baseline="1137" dirty="0" smtClean="0">
                <a:latin typeface="Calibri"/>
                <a:cs typeface="Calibri"/>
              </a:rPr>
              <a:t>c</a:t>
            </a:r>
            <a:r>
              <a:rPr sz="3600" spc="0" baseline="1137" dirty="0" smtClean="0">
                <a:latin typeface="Calibri"/>
                <a:cs typeface="Calibri"/>
              </a:rPr>
              <a:t>o</a:t>
            </a:r>
            <a:r>
              <a:rPr sz="3600" spc="-29" baseline="1137" dirty="0" smtClean="0">
                <a:latin typeface="Calibri"/>
                <a:cs typeface="Calibri"/>
              </a:rPr>
              <a:t>n</a:t>
            </a:r>
            <a:r>
              <a:rPr sz="3600" spc="-25" baseline="1137" dirty="0" smtClean="0">
                <a:latin typeface="Calibri"/>
                <a:cs typeface="Calibri"/>
              </a:rPr>
              <a:t>t</a:t>
            </a:r>
            <a:r>
              <a:rPr sz="3600" spc="0" baseline="1137" dirty="0" smtClean="0">
                <a:latin typeface="Calibri"/>
                <a:cs typeface="Calibri"/>
              </a:rPr>
              <a:t>ain</a:t>
            </a:r>
            <a:r>
              <a:rPr sz="3600" spc="4" baseline="1137" dirty="0" smtClean="0">
                <a:latin typeface="Calibri"/>
                <a:cs typeface="Calibri"/>
              </a:rPr>
              <a:t>e</a:t>
            </a:r>
            <a:r>
              <a:rPr sz="3600" spc="0" baseline="1137" dirty="0" smtClean="0">
                <a:latin typeface="Calibri"/>
                <a:cs typeface="Calibri"/>
              </a:rPr>
              <a:t>d</a:t>
            </a:r>
            <a:r>
              <a:rPr sz="3600" spc="-14" baseline="1137" dirty="0" smtClean="0">
                <a:latin typeface="Calibri"/>
                <a:cs typeface="Calibri"/>
              </a:rPr>
              <a:t> </a:t>
            </a:r>
            <a:r>
              <a:rPr sz="3600" spc="0" baseline="1137" dirty="0" smtClean="0">
                <a:latin typeface="Calibri"/>
                <a:cs typeface="Calibri"/>
              </a:rPr>
              <a:t>in hep</a:t>
            </a:r>
            <a:r>
              <a:rPr sz="3600" spc="-19" baseline="1137" dirty="0" smtClean="0">
                <a:latin typeface="Calibri"/>
                <a:cs typeface="Calibri"/>
              </a:rPr>
              <a:t>a</a:t>
            </a:r>
            <a:r>
              <a:rPr sz="3600" spc="-25" baseline="1137" dirty="0" smtClean="0">
                <a:latin typeface="Calibri"/>
                <a:cs typeface="Calibri"/>
              </a:rPr>
              <a:t>t</a:t>
            </a:r>
            <a:r>
              <a:rPr sz="3600" spc="0" baseline="1137" dirty="0" smtClean="0">
                <a:latin typeface="Calibri"/>
                <a:cs typeface="Calibri"/>
              </a:rPr>
              <a:t>oc</a:t>
            </a:r>
            <a:r>
              <a:rPr sz="3600" spc="14" baseline="1137" dirty="0" smtClean="0">
                <a:latin typeface="Calibri"/>
                <a:cs typeface="Calibri"/>
              </a:rPr>
              <a:t>y</a:t>
            </a:r>
            <a:r>
              <a:rPr sz="3600" spc="-25" baseline="1137" dirty="0" smtClean="0">
                <a:latin typeface="Calibri"/>
                <a:cs typeface="Calibri"/>
              </a:rPr>
              <a:t>t</a:t>
            </a:r>
            <a:r>
              <a:rPr sz="3600" spc="0" baseline="1137" dirty="0" smtClean="0">
                <a:latin typeface="Calibri"/>
                <a:cs typeface="Calibri"/>
              </a:rPr>
              <a:t>e</a:t>
            </a:r>
            <a:r>
              <a:rPr sz="3600" spc="9" baseline="1137" dirty="0" smtClean="0">
                <a:latin typeface="Calibri"/>
                <a:cs typeface="Calibri"/>
              </a:rPr>
              <a:t>s</a:t>
            </a:r>
            <a:r>
              <a:rPr sz="3600" spc="0" baseline="1137" dirty="0" smtClean="0">
                <a:latin typeface="Calibri"/>
                <a:cs typeface="Calibri"/>
              </a:rPr>
              <a:t>.</a:t>
            </a:r>
            <a:endParaRPr sz="240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0507473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object 24"/>
          <p:cNvSpPr txBox="1"/>
          <p:nvPr/>
        </p:nvSpPr>
        <p:spPr>
          <a:xfrm>
            <a:off x="3335274" y="665733"/>
            <a:ext cx="2534919" cy="4323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60"/>
              </a:lnSpc>
              <a:spcBef>
                <a:spcPts val="168"/>
              </a:spcBef>
            </a:pPr>
            <a:r>
              <a:rPr sz="4800" b="1" spc="-50" baseline="3413" dirty="0" smtClean="0">
                <a:solidFill>
                  <a:srgbClr val="FF0000"/>
                </a:solidFill>
                <a:latin typeface="Calibri"/>
                <a:cs typeface="Calibri"/>
              </a:rPr>
              <a:t>R</a:t>
            </a: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enal</a:t>
            </a:r>
            <a:r>
              <a:rPr sz="4800" b="1" spc="-29" baseline="3413" dirty="0" smtClean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fu</a:t>
            </a:r>
            <a:r>
              <a:rPr sz="4800" b="1" spc="-9" baseline="3413" dirty="0" smtClean="0">
                <a:solidFill>
                  <a:srgbClr val="FF0000"/>
                </a:solidFill>
                <a:latin typeface="Calibri"/>
                <a:cs typeface="Calibri"/>
              </a:rPr>
              <a:t>n</a:t>
            </a: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ct</a:t>
            </a:r>
            <a:r>
              <a:rPr sz="4800" b="1" spc="9" baseline="3413" dirty="0" smtClean="0">
                <a:solidFill>
                  <a:srgbClr val="FF0000"/>
                </a:solidFill>
                <a:latin typeface="Calibri"/>
                <a:cs typeface="Calibri"/>
              </a:rPr>
              <a:t>i</a:t>
            </a: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on</a:t>
            </a:r>
            <a:endParaRPr sz="3200">
              <a:latin typeface="Calibri"/>
              <a:cs typeface="Calibri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535940" y="1671478"/>
            <a:ext cx="177800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5"/>
              </a:lnSpc>
              <a:spcBef>
                <a:spcPts val="127"/>
              </a:spcBef>
            </a:pPr>
            <a:r>
              <a:rPr sz="2400" spc="0" dirty="0" smtClean="0">
                <a:latin typeface="Arial"/>
                <a:cs typeface="Arial"/>
              </a:rPr>
              <a:t>•</a:t>
            </a:r>
            <a:endParaRPr sz="2400">
              <a:latin typeface="Arial"/>
              <a:cs typeface="Arial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878840" y="1689862"/>
            <a:ext cx="367302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latin typeface="Calibri"/>
                <a:cs typeface="Calibri"/>
              </a:rPr>
              <a:t>As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1340866" y="1676400"/>
            <a:ext cx="1997633" cy="33096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latin typeface="Calibri"/>
                <a:cs typeface="Calibri"/>
              </a:rPr>
              <a:t>humans </a:t>
            </a:r>
            <a:r>
              <a:rPr sz="3600" spc="225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a</a:t>
            </a:r>
            <a:r>
              <a:rPr sz="3600" spc="-25" baseline="3413" dirty="0" smtClean="0">
                <a:latin typeface="Calibri"/>
                <a:cs typeface="Calibri"/>
              </a:rPr>
              <a:t>g</a:t>
            </a:r>
            <a:r>
              <a:rPr sz="3600" spc="0" baseline="3413" dirty="0" smtClean="0">
                <a:latin typeface="Calibri"/>
                <a:cs typeface="Calibri"/>
              </a:rPr>
              <a:t>e</a:t>
            </a:r>
            <a:r>
              <a:rPr lang="en-US" sz="3600" baseline="3413" dirty="0">
                <a:latin typeface="Calibri"/>
                <a:cs typeface="Calibri"/>
              </a:rPr>
              <a:t>d</a:t>
            </a:r>
            <a:r>
              <a:rPr sz="3600" spc="0" baseline="3413" dirty="0" smtClean="0">
                <a:latin typeface="Calibri"/>
                <a:cs typeface="Calibri"/>
              </a:rPr>
              <a:t>,</a:t>
            </a:r>
            <a:endParaRPr sz="2400" dirty="0">
              <a:latin typeface="Calibri"/>
              <a:cs typeface="Calibri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3276600" y="1689862"/>
            <a:ext cx="739411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latin typeface="Calibri"/>
                <a:cs typeface="Calibri"/>
              </a:rPr>
              <a:t>the</a:t>
            </a:r>
            <a:r>
              <a:rPr sz="3600" spc="-29" baseline="3413" dirty="0" smtClean="0">
                <a:latin typeface="Calibri"/>
                <a:cs typeface="Calibri"/>
              </a:rPr>
              <a:t>r</a:t>
            </a:r>
            <a:r>
              <a:rPr sz="3600" spc="0" baseline="3413" dirty="0" smtClean="0">
                <a:latin typeface="Calibri"/>
                <a:cs typeface="Calibri"/>
              </a:rPr>
              <a:t>e</a:t>
            </a:r>
            <a:endParaRPr sz="2400" dirty="0">
              <a:latin typeface="Calibri"/>
              <a:cs typeface="Calibri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4012819" y="1689862"/>
            <a:ext cx="260280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latin typeface="Calibri"/>
                <a:cs typeface="Calibri"/>
              </a:rPr>
              <a:t>is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4367911" y="1689862"/>
            <a:ext cx="1308338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latin typeface="Calibri"/>
                <a:cs typeface="Calibri"/>
              </a:rPr>
              <a:t>a </a:t>
            </a:r>
            <a:r>
              <a:rPr sz="3600" spc="229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g</a:t>
            </a:r>
            <a:r>
              <a:rPr sz="3600" spc="-59" baseline="3413" dirty="0" smtClean="0">
                <a:latin typeface="Calibri"/>
                <a:cs typeface="Calibri"/>
              </a:rPr>
              <a:t>r</a:t>
            </a:r>
            <a:r>
              <a:rPr sz="3600" spc="0" baseline="3413" dirty="0" smtClean="0">
                <a:latin typeface="Calibri"/>
                <a:cs typeface="Calibri"/>
              </a:rPr>
              <a:t>adual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5771769" y="1689862"/>
            <a:ext cx="964468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latin typeface="Calibri"/>
                <a:cs typeface="Calibri"/>
              </a:rPr>
              <a:t>de</a:t>
            </a:r>
            <a:r>
              <a:rPr sz="3600" spc="9" baseline="3413" dirty="0" smtClean="0">
                <a:latin typeface="Calibri"/>
                <a:cs typeface="Calibri"/>
              </a:rPr>
              <a:t>c</a:t>
            </a:r>
            <a:r>
              <a:rPr sz="3600" spc="0" baseline="3413" dirty="0" smtClean="0">
                <a:latin typeface="Calibri"/>
                <a:cs typeface="Calibri"/>
              </a:rPr>
              <a:t>line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6832854" y="1689862"/>
            <a:ext cx="1821779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-9" baseline="3413" dirty="0" smtClean="0">
                <a:latin typeface="Calibri"/>
                <a:cs typeface="Calibri"/>
              </a:rPr>
              <a:t>i</a:t>
            </a:r>
            <a:r>
              <a:rPr sz="3600" spc="0" baseline="3413" dirty="0" smtClean="0">
                <a:latin typeface="Calibri"/>
                <a:cs typeface="Calibri"/>
              </a:rPr>
              <a:t>n </a:t>
            </a:r>
            <a:r>
              <a:rPr sz="3600" spc="224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glomeru</a:t>
            </a:r>
            <a:r>
              <a:rPr sz="3600" spc="-4" baseline="3413" dirty="0" smtClean="0">
                <a:latin typeface="Calibri"/>
                <a:cs typeface="Calibri"/>
              </a:rPr>
              <a:t>l</a:t>
            </a:r>
            <a:r>
              <a:rPr sz="3600" spc="-9" baseline="3413" dirty="0" smtClean="0">
                <a:latin typeface="Calibri"/>
                <a:cs typeface="Calibri"/>
              </a:rPr>
              <a:t>a</a:t>
            </a:r>
            <a:r>
              <a:rPr sz="3600" spc="0" baseline="3413" dirty="0" smtClean="0">
                <a:latin typeface="Calibri"/>
                <a:cs typeface="Calibri"/>
              </a:rPr>
              <a:t>r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878840" y="2056002"/>
            <a:ext cx="7773965" cy="69596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latin typeface="Calibri"/>
                <a:cs typeface="Calibri"/>
              </a:rPr>
              <a:t>function</a:t>
            </a:r>
            <a:r>
              <a:rPr sz="3600" spc="332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so</a:t>
            </a:r>
            <a:r>
              <a:rPr sz="3600" spc="337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th</a:t>
            </a:r>
            <a:r>
              <a:rPr sz="3600" spc="-19" baseline="3413" dirty="0" smtClean="0">
                <a:latin typeface="Calibri"/>
                <a:cs typeface="Calibri"/>
              </a:rPr>
              <a:t>a</a:t>
            </a:r>
            <a:r>
              <a:rPr sz="3600" spc="0" baseline="3413" dirty="0" smtClean="0">
                <a:latin typeface="Calibri"/>
                <a:cs typeface="Calibri"/>
              </a:rPr>
              <a:t>t</a:t>
            </a:r>
            <a:r>
              <a:rPr sz="3600" spc="337" baseline="3413" dirty="0" smtClean="0">
                <a:latin typeface="Calibri"/>
                <a:cs typeface="Calibri"/>
              </a:rPr>
              <a:t> </a:t>
            </a:r>
            <a:r>
              <a:rPr sz="3600" spc="-9" baseline="3413" dirty="0" smtClean="0">
                <a:latin typeface="Calibri"/>
                <a:cs typeface="Calibri"/>
              </a:rPr>
              <a:t>b</a:t>
            </a:r>
            <a:r>
              <a:rPr sz="3600" spc="0" baseline="3413" dirty="0" smtClean="0">
                <a:latin typeface="Calibri"/>
                <a:cs typeface="Calibri"/>
              </a:rPr>
              <a:t>y</a:t>
            </a:r>
            <a:r>
              <a:rPr sz="3600" spc="337" baseline="3413" dirty="0" smtClean="0">
                <a:latin typeface="Calibri"/>
                <a:cs typeface="Calibri"/>
              </a:rPr>
              <a:t> </a:t>
            </a:r>
            <a:r>
              <a:rPr sz="3600" spc="-4" baseline="3413" dirty="0" smtClean="0">
                <a:latin typeface="Calibri"/>
                <a:cs typeface="Calibri"/>
              </a:rPr>
              <a:t>6</a:t>
            </a:r>
            <a:r>
              <a:rPr sz="3600" spc="0" baseline="3413" dirty="0" smtClean="0">
                <a:latin typeface="Calibri"/>
                <a:cs typeface="Calibri"/>
              </a:rPr>
              <a:t>5</a:t>
            </a:r>
            <a:r>
              <a:rPr sz="3600" spc="327" baseline="3413" dirty="0" smtClean="0">
                <a:latin typeface="Calibri"/>
                <a:cs typeface="Calibri"/>
              </a:rPr>
              <a:t> </a:t>
            </a:r>
            <a:r>
              <a:rPr sz="3600" spc="-19" baseline="3413" dirty="0" smtClean="0">
                <a:latin typeface="Calibri"/>
                <a:cs typeface="Calibri"/>
              </a:rPr>
              <a:t>y</a:t>
            </a:r>
            <a:r>
              <a:rPr sz="3600" spc="0" baseline="3413" dirty="0" smtClean="0">
                <a:latin typeface="Calibri"/>
                <a:cs typeface="Calibri"/>
              </a:rPr>
              <a:t>ea</a:t>
            </a:r>
            <a:r>
              <a:rPr sz="3600" spc="-34" baseline="3413" dirty="0" smtClean="0">
                <a:latin typeface="Calibri"/>
                <a:cs typeface="Calibri"/>
              </a:rPr>
              <a:t>r</a:t>
            </a:r>
            <a:r>
              <a:rPr sz="3600" spc="0" baseline="3413" dirty="0" smtClean="0">
                <a:latin typeface="Calibri"/>
                <a:cs typeface="Calibri"/>
              </a:rPr>
              <a:t>s</a:t>
            </a:r>
            <a:r>
              <a:rPr sz="3600" spc="332" baseline="3413" dirty="0" smtClean="0">
                <a:latin typeface="Calibri"/>
                <a:cs typeface="Calibri"/>
              </a:rPr>
              <a:t> </a:t>
            </a:r>
            <a:r>
              <a:rPr sz="3600" spc="-4" baseline="3413" dirty="0" smtClean="0">
                <a:latin typeface="Calibri"/>
                <a:cs typeface="Calibri"/>
              </a:rPr>
              <a:t>o</a:t>
            </a:r>
            <a:r>
              <a:rPr sz="3600" spc="0" baseline="3413" dirty="0" smtClean="0">
                <a:latin typeface="Calibri"/>
                <a:cs typeface="Calibri"/>
              </a:rPr>
              <a:t>f</a:t>
            </a:r>
            <a:r>
              <a:rPr sz="3600" spc="332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a</a:t>
            </a:r>
            <a:r>
              <a:rPr sz="3600" spc="-25" baseline="3413" dirty="0" smtClean="0">
                <a:latin typeface="Calibri"/>
                <a:cs typeface="Calibri"/>
              </a:rPr>
              <a:t>g</a:t>
            </a:r>
            <a:r>
              <a:rPr sz="3600" spc="0" baseline="3413" dirty="0" smtClean="0">
                <a:latin typeface="Calibri"/>
                <a:cs typeface="Calibri"/>
              </a:rPr>
              <a:t>e,</a:t>
            </a:r>
            <a:r>
              <a:rPr sz="3600" spc="342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the</a:t>
            </a:r>
            <a:r>
              <a:rPr sz="3600" spc="337" baseline="3413" dirty="0" smtClean="0">
                <a:latin typeface="Calibri"/>
                <a:cs typeface="Calibri"/>
              </a:rPr>
              <a:t> </a:t>
            </a:r>
            <a:r>
              <a:rPr sz="3600" spc="-34" baseline="3413" dirty="0" smtClean="0">
                <a:latin typeface="Calibri"/>
                <a:cs typeface="Calibri"/>
              </a:rPr>
              <a:t>a</a:t>
            </a:r>
            <a:r>
              <a:rPr sz="3600" spc="-29" baseline="3413" dirty="0" smtClean="0">
                <a:latin typeface="Calibri"/>
                <a:cs typeface="Calibri"/>
              </a:rPr>
              <a:t>v</a:t>
            </a:r>
            <a:r>
              <a:rPr sz="3600" spc="0" baseline="3413" dirty="0" smtClean="0">
                <a:latin typeface="Calibri"/>
                <a:cs typeface="Calibri"/>
              </a:rPr>
              <a:t>e</a:t>
            </a:r>
            <a:r>
              <a:rPr sz="3600" spc="-39" baseline="3413" dirty="0" smtClean="0">
                <a:latin typeface="Calibri"/>
                <a:cs typeface="Calibri"/>
              </a:rPr>
              <a:t>r</a:t>
            </a:r>
            <a:r>
              <a:rPr sz="3600" spc="0" baseline="3413" dirty="0" smtClean="0">
                <a:latin typeface="Calibri"/>
                <a:cs typeface="Calibri"/>
              </a:rPr>
              <a:t>a</a:t>
            </a:r>
            <a:r>
              <a:rPr sz="3600" spc="-25" baseline="3413" dirty="0" smtClean="0">
                <a:latin typeface="Calibri"/>
                <a:cs typeface="Calibri"/>
              </a:rPr>
              <a:t>g</a:t>
            </a:r>
            <a:r>
              <a:rPr sz="3600" spc="0" baseline="3413" dirty="0" smtClean="0">
                <a:latin typeface="Calibri"/>
                <a:cs typeface="Calibri"/>
              </a:rPr>
              <a:t>e</a:t>
            </a:r>
            <a:r>
              <a:rPr sz="3600" spc="342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glomeru</a:t>
            </a:r>
            <a:r>
              <a:rPr sz="3600" spc="-4" baseline="3413" dirty="0" smtClean="0">
                <a:latin typeface="Calibri"/>
                <a:cs typeface="Calibri"/>
              </a:rPr>
              <a:t>l</a:t>
            </a:r>
            <a:r>
              <a:rPr sz="3600" spc="0" baseline="3413" dirty="0" smtClean="0">
                <a:latin typeface="Calibri"/>
                <a:cs typeface="Calibri"/>
              </a:rPr>
              <a:t>ar</a:t>
            </a:r>
            <a:endParaRPr sz="2400" dirty="0">
              <a:latin typeface="Calibri"/>
              <a:cs typeface="Calibri"/>
            </a:endParaRPr>
          </a:p>
          <a:p>
            <a:pPr marL="12700" marR="45720">
              <a:lnSpc>
                <a:spcPts val="2880"/>
              </a:lnSpc>
              <a:spcBef>
                <a:spcPts val="16"/>
              </a:spcBef>
            </a:pPr>
            <a:r>
              <a:rPr sz="3600" spc="0" baseline="1137" dirty="0" smtClean="0">
                <a:latin typeface="Calibri"/>
                <a:cs typeface="Calibri"/>
              </a:rPr>
              <a:t>filt</a:t>
            </a:r>
            <a:r>
              <a:rPr sz="3600" spc="-44" baseline="1137" dirty="0" smtClean="0">
                <a:latin typeface="Calibri"/>
                <a:cs typeface="Calibri"/>
              </a:rPr>
              <a:t>r</a:t>
            </a:r>
            <a:r>
              <a:rPr sz="3600" spc="-19" baseline="1137" dirty="0" smtClean="0">
                <a:latin typeface="Calibri"/>
                <a:cs typeface="Calibri"/>
              </a:rPr>
              <a:t>a</a:t>
            </a:r>
            <a:r>
              <a:rPr sz="3600" spc="0" baseline="1137" dirty="0" smtClean="0">
                <a:latin typeface="Calibri"/>
                <a:cs typeface="Calibri"/>
              </a:rPr>
              <a:t>tion</a:t>
            </a:r>
            <a:r>
              <a:rPr sz="3600" spc="-29" baseline="1137" dirty="0" smtClean="0">
                <a:latin typeface="Calibri"/>
                <a:cs typeface="Calibri"/>
              </a:rPr>
              <a:t> </a:t>
            </a:r>
            <a:r>
              <a:rPr sz="3600" spc="-44" baseline="1137" dirty="0" smtClean="0">
                <a:latin typeface="Calibri"/>
                <a:cs typeface="Calibri"/>
              </a:rPr>
              <a:t>r</a:t>
            </a:r>
            <a:r>
              <a:rPr sz="3600" spc="-19" baseline="1137" dirty="0" smtClean="0">
                <a:latin typeface="Calibri"/>
                <a:cs typeface="Calibri"/>
              </a:rPr>
              <a:t>a</a:t>
            </a:r>
            <a:r>
              <a:rPr sz="3600" spc="-25" baseline="1137" dirty="0" smtClean="0">
                <a:latin typeface="Calibri"/>
                <a:cs typeface="Calibri"/>
              </a:rPr>
              <a:t>t</a:t>
            </a:r>
            <a:r>
              <a:rPr sz="3600" spc="0" baseline="1137" dirty="0" smtClean="0">
                <a:latin typeface="Calibri"/>
                <a:cs typeface="Calibri"/>
              </a:rPr>
              <a:t>e</a:t>
            </a:r>
            <a:r>
              <a:rPr sz="3600" spc="-9" baseline="1137" dirty="0" smtClean="0">
                <a:latin typeface="Calibri"/>
                <a:cs typeface="Calibri"/>
              </a:rPr>
              <a:t> </a:t>
            </a:r>
            <a:r>
              <a:rPr sz="3600" spc="0" baseline="1137" dirty="0" smtClean="0">
                <a:latin typeface="Calibri"/>
                <a:cs typeface="Calibri"/>
              </a:rPr>
              <a:t>is </a:t>
            </a:r>
            <a:r>
              <a:rPr sz="3600" spc="4" baseline="1137" dirty="0" smtClean="0">
                <a:latin typeface="Calibri"/>
                <a:cs typeface="Calibri"/>
              </a:rPr>
              <a:t>~</a:t>
            </a:r>
            <a:r>
              <a:rPr sz="3600" spc="-4" baseline="1137" dirty="0" smtClean="0">
                <a:latin typeface="Calibri"/>
                <a:cs typeface="Calibri"/>
              </a:rPr>
              <a:t>50</a:t>
            </a:r>
            <a:r>
              <a:rPr sz="3600" spc="4" baseline="1137" dirty="0" smtClean="0">
                <a:latin typeface="Calibri"/>
                <a:cs typeface="Calibri"/>
              </a:rPr>
              <a:t>–</a:t>
            </a:r>
            <a:r>
              <a:rPr sz="3600" spc="-4" baseline="1137" dirty="0" smtClean="0">
                <a:latin typeface="Calibri"/>
                <a:cs typeface="Calibri"/>
              </a:rPr>
              <a:t>6</a:t>
            </a:r>
            <a:r>
              <a:rPr sz="3600" spc="0" baseline="1137" dirty="0" smtClean="0">
                <a:latin typeface="Calibri"/>
                <a:cs typeface="Calibri"/>
              </a:rPr>
              <a:t>0</a:t>
            </a:r>
            <a:r>
              <a:rPr sz="3600" spc="-4" baseline="1137" dirty="0" smtClean="0">
                <a:latin typeface="Calibri"/>
                <a:cs typeface="Calibri"/>
              </a:rPr>
              <a:t> </a:t>
            </a:r>
            <a:r>
              <a:rPr sz="3600" spc="0" baseline="1137" dirty="0" smtClean="0">
                <a:latin typeface="Calibri"/>
                <a:cs typeface="Calibri"/>
              </a:rPr>
              <a:t>mL/min.</a:t>
            </a:r>
            <a:endParaRPr sz="2400" dirty="0">
              <a:latin typeface="Calibri"/>
              <a:cs typeface="Calibri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535940" y="3281210"/>
            <a:ext cx="177952" cy="3305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5"/>
              </a:lnSpc>
              <a:spcBef>
                <a:spcPts val="127"/>
              </a:spcBef>
            </a:pPr>
            <a:r>
              <a:rPr sz="2400" spc="0" dirty="0" smtClean="0">
                <a:latin typeface="Arial"/>
                <a:cs typeface="Arial"/>
              </a:rPr>
              <a:t>•</a:t>
            </a:r>
            <a:endParaRPr sz="240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878840" y="3299612"/>
            <a:ext cx="7774644" cy="69618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latin typeface="Calibri"/>
                <a:cs typeface="Calibri"/>
              </a:rPr>
              <a:t>T</a:t>
            </a:r>
            <a:r>
              <a:rPr sz="3600" spc="-9" baseline="3413" dirty="0" smtClean="0">
                <a:latin typeface="Calibri"/>
                <a:cs typeface="Calibri"/>
              </a:rPr>
              <a:t>h</a:t>
            </a:r>
            <a:r>
              <a:rPr sz="3600" spc="0" baseline="3413" dirty="0" smtClean="0">
                <a:latin typeface="Calibri"/>
                <a:cs typeface="Calibri"/>
              </a:rPr>
              <a:t>e</a:t>
            </a:r>
            <a:r>
              <a:rPr sz="3600" spc="159" baseline="3413" dirty="0" smtClean="0">
                <a:latin typeface="Calibri"/>
                <a:cs typeface="Calibri"/>
              </a:rPr>
              <a:t> </a:t>
            </a:r>
            <a:r>
              <a:rPr sz="3600" spc="-29" baseline="3413" dirty="0" smtClean="0">
                <a:latin typeface="Calibri"/>
                <a:cs typeface="Calibri"/>
              </a:rPr>
              <a:t>e</a:t>
            </a:r>
            <a:r>
              <a:rPr sz="3600" spc="0" baseline="3413" dirty="0" smtClean="0">
                <a:latin typeface="Calibri"/>
                <a:cs typeface="Calibri"/>
              </a:rPr>
              <a:t>xpe</a:t>
            </a:r>
            <a:r>
              <a:rPr sz="3600" spc="4" baseline="3413" dirty="0" smtClean="0">
                <a:latin typeface="Calibri"/>
                <a:cs typeface="Calibri"/>
              </a:rPr>
              <a:t>c</a:t>
            </a:r>
            <a:r>
              <a:rPr sz="3600" spc="-25" baseline="3413" dirty="0" smtClean="0">
                <a:latin typeface="Calibri"/>
                <a:cs typeface="Calibri"/>
              </a:rPr>
              <a:t>t</a:t>
            </a:r>
            <a:r>
              <a:rPr sz="3600" spc="-4" baseline="3413" dirty="0" smtClean="0">
                <a:latin typeface="Calibri"/>
                <a:cs typeface="Calibri"/>
              </a:rPr>
              <a:t>e</a:t>
            </a:r>
            <a:r>
              <a:rPr sz="3600" spc="0" baseline="3413" dirty="0" smtClean="0">
                <a:latin typeface="Calibri"/>
                <a:cs typeface="Calibri"/>
              </a:rPr>
              <a:t>d</a:t>
            </a:r>
            <a:r>
              <a:rPr sz="3600" spc="150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gl</a:t>
            </a:r>
            <a:r>
              <a:rPr sz="3600" spc="-9" baseline="3413" dirty="0" smtClean="0">
                <a:latin typeface="Calibri"/>
                <a:cs typeface="Calibri"/>
              </a:rPr>
              <a:t>o</a:t>
            </a:r>
            <a:r>
              <a:rPr sz="3600" spc="0" baseline="3413" dirty="0" smtClean="0">
                <a:latin typeface="Calibri"/>
                <a:cs typeface="Calibri"/>
              </a:rPr>
              <a:t>merular</a:t>
            </a:r>
            <a:r>
              <a:rPr sz="3600" spc="154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ﬁlt</a:t>
            </a:r>
            <a:r>
              <a:rPr sz="3600" spc="-44" baseline="3413" dirty="0" smtClean="0">
                <a:latin typeface="Calibri"/>
                <a:cs typeface="Calibri"/>
              </a:rPr>
              <a:t>r</a:t>
            </a:r>
            <a:r>
              <a:rPr sz="3600" spc="-19" baseline="3413" dirty="0" smtClean="0">
                <a:latin typeface="Calibri"/>
                <a:cs typeface="Calibri"/>
              </a:rPr>
              <a:t>a</a:t>
            </a:r>
            <a:r>
              <a:rPr sz="3600" spc="-9" baseline="3413" dirty="0" smtClean="0">
                <a:latin typeface="Calibri"/>
                <a:cs typeface="Calibri"/>
              </a:rPr>
              <a:t>t</a:t>
            </a:r>
            <a:r>
              <a:rPr sz="3600" spc="0" baseline="3413" dirty="0" smtClean="0">
                <a:latin typeface="Calibri"/>
                <a:cs typeface="Calibri"/>
              </a:rPr>
              <a:t>ion</a:t>
            </a:r>
            <a:r>
              <a:rPr sz="3600" spc="144" baseline="3413" dirty="0" smtClean="0">
                <a:latin typeface="Calibri"/>
                <a:cs typeface="Calibri"/>
              </a:rPr>
              <a:t> </a:t>
            </a:r>
            <a:r>
              <a:rPr sz="3600" spc="-54" baseline="3413" dirty="0" smtClean="0">
                <a:latin typeface="Calibri"/>
                <a:cs typeface="Calibri"/>
              </a:rPr>
              <a:t>r</a:t>
            </a:r>
            <a:r>
              <a:rPr sz="3600" spc="-19" baseline="3413" dirty="0" smtClean="0">
                <a:latin typeface="Calibri"/>
                <a:cs typeface="Calibri"/>
              </a:rPr>
              <a:t>a</a:t>
            </a:r>
            <a:r>
              <a:rPr sz="3600" spc="-25" baseline="3413" dirty="0" smtClean="0">
                <a:latin typeface="Calibri"/>
                <a:cs typeface="Calibri"/>
              </a:rPr>
              <a:t>t</a:t>
            </a:r>
            <a:r>
              <a:rPr sz="3600" spc="0" baseline="3413" dirty="0" smtClean="0">
                <a:latin typeface="Calibri"/>
                <a:cs typeface="Calibri"/>
              </a:rPr>
              <a:t>e</a:t>
            </a:r>
            <a:r>
              <a:rPr sz="3600" spc="154" baseline="3413" dirty="0" smtClean="0">
                <a:latin typeface="Calibri"/>
                <a:cs typeface="Calibri"/>
              </a:rPr>
              <a:t> </a:t>
            </a:r>
            <a:r>
              <a:rPr sz="3600" spc="-50" baseline="3413" dirty="0" smtClean="0">
                <a:latin typeface="Calibri"/>
                <a:cs typeface="Calibri"/>
              </a:rPr>
              <a:t>f</a:t>
            </a:r>
            <a:r>
              <a:rPr sz="3600" spc="0" baseline="3413" dirty="0" smtClean="0">
                <a:latin typeface="Calibri"/>
                <a:cs typeface="Calibri"/>
              </a:rPr>
              <a:t>or</a:t>
            </a:r>
            <a:r>
              <a:rPr sz="3600" spc="149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ot</a:t>
            </a:r>
            <a:r>
              <a:rPr sz="3600" spc="-9" baseline="3413" dirty="0" smtClean="0">
                <a:latin typeface="Calibri"/>
                <a:cs typeface="Calibri"/>
              </a:rPr>
              <a:t>h</a:t>
            </a:r>
            <a:r>
              <a:rPr sz="3600" spc="-4" baseline="3413" dirty="0" smtClean="0">
                <a:latin typeface="Calibri"/>
                <a:cs typeface="Calibri"/>
              </a:rPr>
              <a:t>e</a:t>
            </a:r>
            <a:r>
              <a:rPr sz="3600" spc="14" baseline="3413" dirty="0" smtClean="0">
                <a:latin typeface="Calibri"/>
                <a:cs typeface="Calibri"/>
              </a:rPr>
              <a:t>r</a:t>
            </a:r>
            <a:r>
              <a:rPr sz="3600" spc="0" baseline="3413" dirty="0" smtClean="0">
                <a:latin typeface="Calibri"/>
                <a:cs typeface="Calibri"/>
              </a:rPr>
              <a:t>wise</a:t>
            </a:r>
            <a:r>
              <a:rPr sz="3600" spc="154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healt</a:t>
            </a:r>
            <a:r>
              <a:rPr sz="3600" spc="-59" baseline="3413" dirty="0" smtClean="0">
                <a:latin typeface="Calibri"/>
                <a:cs typeface="Calibri"/>
              </a:rPr>
              <a:t>h</a:t>
            </a:r>
            <a:r>
              <a:rPr sz="3600" spc="-164" baseline="3413" dirty="0" smtClean="0">
                <a:latin typeface="Calibri"/>
                <a:cs typeface="Calibri"/>
              </a:rPr>
              <a:t>y</a:t>
            </a:r>
            <a:r>
              <a:rPr sz="3600" spc="0" baseline="3413" dirty="0" smtClean="0">
                <a:latin typeface="Calibri"/>
                <a:cs typeface="Calibri"/>
              </a:rPr>
              <a:t>,</a:t>
            </a:r>
            <a:endParaRPr sz="2400">
              <a:latin typeface="Calibri"/>
              <a:cs typeface="Calibri"/>
            </a:endParaRPr>
          </a:p>
          <a:p>
            <a:pPr marL="12700" marR="45765">
              <a:lnSpc>
                <a:spcPts val="2880"/>
              </a:lnSpc>
              <a:spcBef>
                <a:spcPts val="16"/>
              </a:spcBef>
            </a:pPr>
            <a:r>
              <a:rPr sz="3600" spc="0" baseline="1137" dirty="0" smtClean="0">
                <a:latin typeface="Calibri"/>
                <a:cs typeface="Calibri"/>
              </a:rPr>
              <a:t>normal</a:t>
            </a:r>
            <a:r>
              <a:rPr sz="3600" spc="-19" baseline="1137" dirty="0" smtClean="0">
                <a:latin typeface="Calibri"/>
                <a:cs typeface="Calibri"/>
              </a:rPr>
              <a:t> </a:t>
            </a:r>
            <a:r>
              <a:rPr sz="3600" spc="-4" baseline="1137" dirty="0" smtClean="0">
                <a:latin typeface="Calibri"/>
                <a:cs typeface="Calibri"/>
              </a:rPr>
              <a:t>80-</a:t>
            </a:r>
            <a:r>
              <a:rPr sz="3600" spc="-19" baseline="1137" dirty="0" smtClean="0">
                <a:latin typeface="Calibri"/>
                <a:cs typeface="Calibri"/>
              </a:rPr>
              <a:t>y</a:t>
            </a:r>
            <a:r>
              <a:rPr sz="3600" spc="0" baseline="1137" dirty="0" smtClean="0">
                <a:latin typeface="Calibri"/>
                <a:cs typeface="Calibri"/>
              </a:rPr>
              <a:t>e</a:t>
            </a:r>
            <a:r>
              <a:rPr sz="3600" spc="4" baseline="1137" dirty="0" smtClean="0">
                <a:latin typeface="Calibri"/>
                <a:cs typeface="Calibri"/>
              </a:rPr>
              <a:t>a</a:t>
            </a:r>
            <a:r>
              <a:rPr sz="3600" spc="9" baseline="1137" dirty="0" smtClean="0">
                <a:latin typeface="Calibri"/>
                <a:cs typeface="Calibri"/>
              </a:rPr>
              <a:t>r</a:t>
            </a:r>
            <a:r>
              <a:rPr sz="3600" spc="-4" baseline="1137" dirty="0" smtClean="0">
                <a:latin typeface="Calibri"/>
                <a:cs typeface="Calibri"/>
              </a:rPr>
              <a:t>-</a:t>
            </a:r>
            <a:r>
              <a:rPr sz="3600" spc="0" baseline="1137" dirty="0" smtClean="0">
                <a:latin typeface="Calibri"/>
                <a:cs typeface="Calibri"/>
              </a:rPr>
              <a:t>old</a:t>
            </a:r>
            <a:r>
              <a:rPr sz="3600" spc="-9" baseline="1137" dirty="0" smtClean="0">
                <a:latin typeface="Calibri"/>
                <a:cs typeface="Calibri"/>
              </a:rPr>
              <a:t> </a:t>
            </a:r>
            <a:r>
              <a:rPr sz="3600" spc="0" baseline="1137" dirty="0" smtClean="0">
                <a:latin typeface="Calibri"/>
                <a:cs typeface="Calibri"/>
              </a:rPr>
              <a:t>adults is</a:t>
            </a:r>
            <a:r>
              <a:rPr sz="3600" spc="-14" baseline="1137" dirty="0" smtClean="0">
                <a:latin typeface="Calibri"/>
                <a:cs typeface="Calibri"/>
              </a:rPr>
              <a:t> </a:t>
            </a:r>
            <a:r>
              <a:rPr sz="3600" spc="4" baseline="1137" dirty="0" smtClean="0">
                <a:latin typeface="Calibri"/>
                <a:cs typeface="Calibri"/>
              </a:rPr>
              <a:t>~</a:t>
            </a:r>
            <a:r>
              <a:rPr sz="3600" spc="-4" baseline="1137" dirty="0" smtClean="0">
                <a:latin typeface="Calibri"/>
                <a:cs typeface="Calibri"/>
              </a:rPr>
              <a:t>3</a:t>
            </a:r>
            <a:r>
              <a:rPr sz="3600" spc="0" baseline="1137" dirty="0" smtClean="0">
                <a:latin typeface="Calibri"/>
                <a:cs typeface="Calibri"/>
              </a:rPr>
              <a:t>0</a:t>
            </a:r>
            <a:r>
              <a:rPr sz="3600" spc="4" baseline="1137" dirty="0" smtClean="0">
                <a:latin typeface="Calibri"/>
                <a:cs typeface="Calibri"/>
              </a:rPr>
              <a:t>–</a:t>
            </a:r>
            <a:r>
              <a:rPr sz="3600" spc="-4" baseline="1137" dirty="0" smtClean="0">
                <a:latin typeface="Calibri"/>
                <a:cs typeface="Calibri"/>
              </a:rPr>
              <a:t>4</a:t>
            </a:r>
            <a:r>
              <a:rPr sz="3600" spc="0" baseline="1137" dirty="0" smtClean="0">
                <a:latin typeface="Calibri"/>
                <a:cs typeface="Calibri"/>
              </a:rPr>
              <a:t>0</a:t>
            </a:r>
            <a:r>
              <a:rPr sz="3600" spc="-4" baseline="1137" dirty="0" smtClean="0">
                <a:latin typeface="Calibri"/>
                <a:cs typeface="Calibri"/>
              </a:rPr>
              <a:t> </a:t>
            </a:r>
            <a:r>
              <a:rPr sz="3600" spc="0" baseline="1137" dirty="0" smtClean="0">
                <a:latin typeface="Calibri"/>
                <a:cs typeface="Calibri"/>
              </a:rPr>
              <a:t>mL/min.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535940" y="4525422"/>
            <a:ext cx="177800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5"/>
              </a:lnSpc>
              <a:spcBef>
                <a:spcPts val="127"/>
              </a:spcBef>
            </a:pPr>
            <a:r>
              <a:rPr sz="2400" spc="0" dirty="0" smtClean="0">
                <a:latin typeface="Arial"/>
                <a:cs typeface="Arial"/>
              </a:rPr>
              <a:t>•</a:t>
            </a:r>
            <a:endParaRPr sz="24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878840" y="4543806"/>
            <a:ext cx="247481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latin typeface="Calibri"/>
                <a:cs typeface="Calibri"/>
              </a:rPr>
              <a:t>A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232712" y="4543806"/>
            <a:ext cx="1428283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latin typeface="Calibri"/>
                <a:cs typeface="Calibri"/>
              </a:rPr>
              <a:t>glomeru</a:t>
            </a:r>
            <a:r>
              <a:rPr sz="3600" spc="-4" baseline="3413" dirty="0" smtClean="0">
                <a:latin typeface="Calibri"/>
                <a:cs typeface="Calibri"/>
              </a:rPr>
              <a:t>l</a:t>
            </a:r>
            <a:r>
              <a:rPr sz="3600" spc="0" baseline="3413" dirty="0" smtClean="0">
                <a:latin typeface="Calibri"/>
                <a:cs typeface="Calibri"/>
              </a:rPr>
              <a:t>ar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767711" y="4543806"/>
            <a:ext cx="1141577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latin typeface="Calibri"/>
                <a:cs typeface="Calibri"/>
              </a:rPr>
              <a:t>ﬁlt</a:t>
            </a:r>
            <a:r>
              <a:rPr sz="3600" spc="-44" baseline="3413" dirty="0" smtClean="0">
                <a:latin typeface="Calibri"/>
                <a:cs typeface="Calibri"/>
              </a:rPr>
              <a:t>r</a:t>
            </a:r>
            <a:r>
              <a:rPr sz="3600" spc="-19" baseline="3413" dirty="0" smtClean="0">
                <a:latin typeface="Calibri"/>
                <a:cs typeface="Calibri"/>
              </a:rPr>
              <a:t>a</a:t>
            </a:r>
            <a:r>
              <a:rPr sz="3600" spc="0" baseline="3413" dirty="0" smtClean="0">
                <a:latin typeface="Calibri"/>
                <a:cs typeface="Calibri"/>
              </a:rPr>
              <a:t>tion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012819" y="4543806"/>
            <a:ext cx="565675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-44" baseline="3413" dirty="0" smtClean="0">
                <a:latin typeface="Calibri"/>
                <a:cs typeface="Calibri"/>
              </a:rPr>
              <a:t>r</a:t>
            </a:r>
            <a:r>
              <a:rPr sz="3600" spc="-19" baseline="3413" dirty="0" smtClean="0">
                <a:latin typeface="Calibri"/>
                <a:cs typeface="Calibri"/>
              </a:rPr>
              <a:t>a</a:t>
            </a:r>
            <a:r>
              <a:rPr sz="3600" spc="-25" baseline="3413" dirty="0" smtClean="0">
                <a:latin typeface="Calibri"/>
                <a:cs typeface="Calibri"/>
              </a:rPr>
              <a:t>t</a:t>
            </a:r>
            <a:r>
              <a:rPr sz="3600" spc="0" baseline="3413" dirty="0" smtClean="0">
                <a:latin typeface="Calibri"/>
                <a:cs typeface="Calibri"/>
              </a:rPr>
              <a:t>e</a:t>
            </a:r>
            <a:endParaRPr sz="2400" dirty="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648200" y="4540916"/>
            <a:ext cx="1517507" cy="33588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-4" baseline="3413" dirty="0" smtClean="0">
                <a:latin typeface="Calibri"/>
                <a:cs typeface="Calibri"/>
              </a:rPr>
              <a:t>of</a:t>
            </a:r>
            <a:r>
              <a:rPr lang="en-US" sz="3600" spc="-4" baseline="3413" dirty="0" smtClean="0">
                <a:latin typeface="Calibri"/>
                <a:cs typeface="Calibri"/>
              </a:rPr>
              <a:t>   80-120</a:t>
            </a:r>
            <a:endParaRPr sz="2400" dirty="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172200" y="4543806"/>
            <a:ext cx="1034651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latin typeface="Calibri"/>
                <a:cs typeface="Calibri"/>
              </a:rPr>
              <a:t>mL/min</a:t>
            </a:r>
            <a:endParaRPr sz="2400" dirty="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354061" y="4543806"/>
            <a:ext cx="260280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latin typeface="Calibri"/>
                <a:cs typeface="Calibri"/>
              </a:rPr>
              <a:t>is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719822" y="4543806"/>
            <a:ext cx="934471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latin typeface="Calibri"/>
                <a:cs typeface="Calibri"/>
              </a:rPr>
              <a:t>usually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878840" y="4909566"/>
            <a:ext cx="7234410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-19" baseline="3413" dirty="0" smtClean="0">
                <a:latin typeface="Calibri"/>
                <a:cs typeface="Calibri"/>
              </a:rPr>
              <a:t>c</a:t>
            </a:r>
            <a:r>
              <a:rPr sz="3600" spc="0" baseline="3413" dirty="0" smtClean="0">
                <a:latin typeface="Calibri"/>
                <a:cs typeface="Calibri"/>
              </a:rPr>
              <a:t>on</a:t>
            </a:r>
            <a:r>
              <a:rPr sz="3600" spc="-9" baseline="3413" dirty="0" smtClean="0">
                <a:latin typeface="Calibri"/>
                <a:cs typeface="Calibri"/>
              </a:rPr>
              <a:t>s</a:t>
            </a:r>
            <a:r>
              <a:rPr sz="3600" spc="0" baseline="3413" dirty="0" smtClean="0">
                <a:latin typeface="Calibri"/>
                <a:cs typeface="Calibri"/>
              </a:rPr>
              <a:t>ide</a:t>
            </a:r>
            <a:r>
              <a:rPr sz="3600" spc="-25" baseline="3413" dirty="0" smtClean="0">
                <a:latin typeface="Calibri"/>
                <a:cs typeface="Calibri"/>
              </a:rPr>
              <a:t>r</a:t>
            </a:r>
            <a:r>
              <a:rPr sz="3600" spc="0" baseline="3413" dirty="0" smtClean="0">
                <a:latin typeface="Calibri"/>
                <a:cs typeface="Calibri"/>
              </a:rPr>
              <a:t>ed</a:t>
            </a:r>
            <a:r>
              <a:rPr sz="3600" spc="-4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the</a:t>
            </a:r>
            <a:r>
              <a:rPr sz="3600" spc="4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normal</a:t>
            </a:r>
            <a:r>
              <a:rPr sz="3600" spc="-9" baseline="3413" dirty="0" smtClean="0">
                <a:latin typeface="Calibri"/>
                <a:cs typeface="Calibri"/>
              </a:rPr>
              <a:t> </a:t>
            </a:r>
            <a:r>
              <a:rPr sz="3600" spc="-44" baseline="3413" dirty="0" smtClean="0">
                <a:latin typeface="Calibri"/>
                <a:cs typeface="Calibri"/>
              </a:rPr>
              <a:t>r</a:t>
            </a:r>
            <a:r>
              <a:rPr sz="3600" spc="0" baseline="3413" dirty="0" smtClean="0">
                <a:latin typeface="Calibri"/>
                <a:cs typeface="Calibri"/>
              </a:rPr>
              <a:t>an</a:t>
            </a:r>
            <a:r>
              <a:rPr sz="3600" spc="-25" baseline="3413" dirty="0" smtClean="0">
                <a:latin typeface="Calibri"/>
                <a:cs typeface="Calibri"/>
              </a:rPr>
              <a:t>g</a:t>
            </a:r>
            <a:r>
              <a:rPr sz="3600" spc="0" baseline="3413" dirty="0" smtClean="0">
                <a:latin typeface="Calibri"/>
                <a:cs typeface="Calibri"/>
              </a:rPr>
              <a:t>e </a:t>
            </a:r>
            <a:r>
              <a:rPr sz="3600" spc="-9" baseline="3413" dirty="0" smtClean="0">
                <a:latin typeface="Calibri"/>
                <a:cs typeface="Calibri"/>
              </a:rPr>
              <a:t>b</a:t>
            </a:r>
            <a:r>
              <a:rPr sz="3600" spc="0" baseline="3413" dirty="0" smtClean="0">
                <a:latin typeface="Calibri"/>
                <a:cs typeface="Calibri"/>
              </a:rPr>
              <a:t>y</a:t>
            </a:r>
            <a:r>
              <a:rPr sz="3600" spc="-9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mo</a:t>
            </a:r>
            <a:r>
              <a:rPr sz="3600" spc="-29" baseline="3413" dirty="0" smtClean="0">
                <a:latin typeface="Calibri"/>
                <a:cs typeface="Calibri"/>
              </a:rPr>
              <a:t>s</a:t>
            </a:r>
            <a:r>
              <a:rPr sz="3600" spc="0" baseline="3413" dirty="0" smtClean="0">
                <a:latin typeface="Calibri"/>
                <a:cs typeface="Calibri"/>
              </a:rPr>
              <a:t>t</a:t>
            </a:r>
            <a:r>
              <a:rPr sz="3600" spc="-14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clini</a:t>
            </a:r>
            <a:r>
              <a:rPr sz="3600" spc="-9" baseline="3413" dirty="0" smtClean="0">
                <a:latin typeface="Calibri"/>
                <a:cs typeface="Calibri"/>
              </a:rPr>
              <a:t>c</a:t>
            </a:r>
            <a:r>
              <a:rPr sz="3600" spc="0" baseline="3413" dirty="0" smtClean="0">
                <a:latin typeface="Calibri"/>
                <a:cs typeface="Calibri"/>
              </a:rPr>
              <a:t>al</a:t>
            </a:r>
            <a:r>
              <a:rPr sz="3600" spc="-9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labo</a:t>
            </a:r>
            <a:r>
              <a:rPr sz="3600" spc="-50" baseline="3413" dirty="0" smtClean="0">
                <a:latin typeface="Calibri"/>
                <a:cs typeface="Calibri"/>
              </a:rPr>
              <a:t>r</a:t>
            </a:r>
            <a:r>
              <a:rPr sz="3600" spc="-19" baseline="3413" dirty="0" smtClean="0">
                <a:latin typeface="Calibri"/>
                <a:cs typeface="Calibri"/>
              </a:rPr>
              <a:t>a</a:t>
            </a:r>
            <a:r>
              <a:rPr sz="3600" spc="-25" baseline="3413" dirty="0" smtClean="0">
                <a:latin typeface="Calibri"/>
                <a:cs typeface="Calibri"/>
              </a:rPr>
              <a:t>t</a:t>
            </a:r>
            <a:r>
              <a:rPr sz="3600" spc="0" baseline="3413" dirty="0" smtClean="0">
                <a:latin typeface="Calibri"/>
                <a:cs typeface="Calibri"/>
              </a:rPr>
              <a:t>ories.</a:t>
            </a:r>
            <a:endParaRPr sz="2400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777336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bject 19"/>
          <p:cNvSpPr txBox="1"/>
          <p:nvPr/>
        </p:nvSpPr>
        <p:spPr>
          <a:xfrm>
            <a:off x="3243834" y="665733"/>
            <a:ext cx="2718882" cy="4323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60"/>
              </a:lnSpc>
              <a:spcBef>
                <a:spcPts val="168"/>
              </a:spcBef>
            </a:pP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He</a:t>
            </a:r>
            <a:r>
              <a:rPr sz="4800" b="1" spc="-9" baseline="3413" dirty="0" smtClean="0">
                <a:solidFill>
                  <a:srgbClr val="FF0000"/>
                </a:solidFill>
                <a:latin typeface="Calibri"/>
                <a:cs typeface="Calibri"/>
              </a:rPr>
              <a:t>p</a:t>
            </a:r>
            <a:r>
              <a:rPr sz="4800" b="1" spc="-19" baseline="3413" dirty="0" smtClean="0">
                <a:solidFill>
                  <a:srgbClr val="FF0000"/>
                </a:solidFill>
                <a:latin typeface="Calibri"/>
                <a:cs typeface="Calibri"/>
              </a:rPr>
              <a:t>a</a:t>
            </a: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tic</a:t>
            </a:r>
            <a:r>
              <a:rPr sz="4800" b="1" spc="-14" baseline="3413" dirty="0" smtClean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4800" b="1" spc="-4" baseline="3413" dirty="0" smtClean="0">
                <a:solidFill>
                  <a:srgbClr val="FF0000"/>
                </a:solidFill>
                <a:latin typeface="Calibri"/>
                <a:cs typeface="Calibri"/>
              </a:rPr>
              <a:t>d</a:t>
            </a: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isea</a:t>
            </a:r>
            <a:r>
              <a:rPr sz="4800" b="1" spc="9" baseline="3413" dirty="0" smtClean="0">
                <a:solidFill>
                  <a:srgbClr val="FF0000"/>
                </a:solidFill>
                <a:latin typeface="Calibri"/>
                <a:cs typeface="Calibri"/>
              </a:rPr>
              <a:t>s</a:t>
            </a: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e</a:t>
            </a:r>
            <a:endParaRPr sz="3200">
              <a:latin typeface="Calibri"/>
              <a:cs typeface="Calibri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535940" y="1671478"/>
            <a:ext cx="177800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5"/>
              </a:lnSpc>
              <a:spcBef>
                <a:spcPts val="127"/>
              </a:spcBef>
            </a:pPr>
            <a:r>
              <a:rPr sz="2400" spc="0" dirty="0" smtClean="0">
                <a:latin typeface="Arial"/>
                <a:cs typeface="Arial"/>
              </a:rPr>
              <a:t>•</a:t>
            </a:r>
            <a:endParaRPr sz="2400">
              <a:latin typeface="Arial"/>
              <a:cs typeface="Aria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878840" y="1689862"/>
            <a:ext cx="7776428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latin typeface="Calibri"/>
                <a:cs typeface="Calibri"/>
              </a:rPr>
              <a:t>Phase </a:t>
            </a:r>
            <a:r>
              <a:rPr sz="3600" spc="69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I </a:t>
            </a:r>
            <a:r>
              <a:rPr sz="3600" spc="64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a</a:t>
            </a:r>
            <a:r>
              <a:rPr sz="3600" spc="9" baseline="3413" dirty="0" smtClean="0">
                <a:latin typeface="Calibri"/>
                <a:cs typeface="Calibri"/>
              </a:rPr>
              <a:t>n</a:t>
            </a:r>
            <a:r>
              <a:rPr sz="3600" spc="0" baseline="3413" dirty="0" smtClean="0">
                <a:latin typeface="Calibri"/>
                <a:cs typeface="Calibri"/>
              </a:rPr>
              <a:t>d </a:t>
            </a:r>
            <a:r>
              <a:rPr sz="3600" spc="69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phase </a:t>
            </a:r>
            <a:r>
              <a:rPr sz="3600" spc="75" baseline="3413" dirty="0" smtClean="0">
                <a:latin typeface="Calibri"/>
                <a:cs typeface="Calibri"/>
              </a:rPr>
              <a:t> </a:t>
            </a:r>
            <a:r>
              <a:rPr sz="3600" spc="-4" baseline="3413" dirty="0" smtClean="0">
                <a:latin typeface="Calibri"/>
                <a:cs typeface="Calibri"/>
              </a:rPr>
              <a:t>I</a:t>
            </a:r>
            <a:r>
              <a:rPr sz="3600" spc="0" baseline="3413" dirty="0" smtClean="0">
                <a:latin typeface="Calibri"/>
                <a:cs typeface="Calibri"/>
              </a:rPr>
              <a:t>I </a:t>
            </a:r>
            <a:r>
              <a:rPr sz="3600" spc="75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drug </a:t>
            </a:r>
            <a:r>
              <a:rPr sz="3600" spc="64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me</a:t>
            </a:r>
            <a:r>
              <a:rPr sz="3600" spc="-25" baseline="3413" dirty="0" smtClean="0">
                <a:latin typeface="Calibri"/>
                <a:cs typeface="Calibri"/>
              </a:rPr>
              <a:t>t</a:t>
            </a:r>
            <a:r>
              <a:rPr sz="3600" spc="0" baseline="3413" dirty="0" smtClean="0">
                <a:latin typeface="Calibri"/>
                <a:cs typeface="Calibri"/>
              </a:rPr>
              <a:t>a</a:t>
            </a:r>
            <a:r>
              <a:rPr sz="3600" spc="-9" baseline="3413" dirty="0" smtClean="0">
                <a:latin typeface="Calibri"/>
                <a:cs typeface="Calibri"/>
              </a:rPr>
              <a:t>b</a:t>
            </a:r>
            <a:r>
              <a:rPr sz="3600" spc="0" baseline="3413" dirty="0" smtClean="0">
                <a:latin typeface="Calibri"/>
                <a:cs typeface="Calibri"/>
              </a:rPr>
              <a:t>oli</a:t>
            </a:r>
            <a:r>
              <a:rPr sz="3600" spc="-4" baseline="3413" dirty="0" smtClean="0">
                <a:latin typeface="Calibri"/>
                <a:cs typeface="Calibri"/>
              </a:rPr>
              <a:t>s</a:t>
            </a:r>
            <a:r>
              <a:rPr sz="3600" spc="0" baseline="3413" dirty="0" smtClean="0">
                <a:latin typeface="Calibri"/>
                <a:cs typeface="Calibri"/>
              </a:rPr>
              <a:t>m </a:t>
            </a:r>
            <a:r>
              <a:rPr sz="3600" spc="69" baseline="3413" dirty="0" smtClean="0">
                <a:latin typeface="Calibri"/>
                <a:cs typeface="Calibri"/>
              </a:rPr>
              <a:t> </a:t>
            </a:r>
            <a:r>
              <a:rPr sz="3600" spc="-25" baseline="3413" dirty="0" smtClean="0">
                <a:latin typeface="Calibri"/>
                <a:cs typeface="Calibri"/>
              </a:rPr>
              <a:t>g</a:t>
            </a:r>
            <a:r>
              <a:rPr sz="3600" spc="0" baseline="3413" dirty="0" smtClean="0">
                <a:latin typeface="Calibri"/>
                <a:cs typeface="Calibri"/>
              </a:rPr>
              <a:t>en</a:t>
            </a:r>
            <a:r>
              <a:rPr sz="3600" spc="9" baseline="3413" dirty="0" smtClean="0">
                <a:latin typeface="Calibri"/>
                <a:cs typeface="Calibri"/>
              </a:rPr>
              <a:t>e</a:t>
            </a:r>
            <a:r>
              <a:rPr sz="3600" spc="-44" baseline="3413" dirty="0" smtClean="0">
                <a:latin typeface="Calibri"/>
                <a:cs typeface="Calibri"/>
              </a:rPr>
              <a:t>r</a:t>
            </a:r>
            <a:r>
              <a:rPr sz="3600" spc="0" baseline="3413" dirty="0" smtClean="0">
                <a:latin typeface="Calibri"/>
                <a:cs typeface="Calibri"/>
              </a:rPr>
              <a:t>ally </a:t>
            </a:r>
            <a:r>
              <a:rPr sz="3600" spc="84" baseline="3413" dirty="0" smtClean="0">
                <a:latin typeface="Calibri"/>
                <a:cs typeface="Calibri"/>
              </a:rPr>
              <a:t> </a:t>
            </a:r>
            <a:r>
              <a:rPr sz="3600" spc="-34" baseline="3413" dirty="0" smtClean="0">
                <a:latin typeface="Calibri"/>
                <a:cs typeface="Calibri"/>
              </a:rPr>
              <a:t>r</a:t>
            </a:r>
            <a:r>
              <a:rPr sz="3600" spc="0" baseline="3413" dirty="0" smtClean="0">
                <a:latin typeface="Calibri"/>
                <a:cs typeface="Calibri"/>
              </a:rPr>
              <a:t>esults </a:t>
            </a:r>
            <a:r>
              <a:rPr sz="3600" spc="69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in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878840" y="2056002"/>
            <a:ext cx="1539851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latin typeface="Calibri"/>
                <a:cs typeface="Calibri"/>
              </a:rPr>
              <a:t>m</a:t>
            </a:r>
            <a:r>
              <a:rPr sz="3600" spc="-14" baseline="3413" dirty="0" smtClean="0">
                <a:latin typeface="Calibri"/>
                <a:cs typeface="Calibri"/>
              </a:rPr>
              <a:t>e</a:t>
            </a:r>
            <a:r>
              <a:rPr sz="3600" spc="-25" baseline="3413" dirty="0" smtClean="0">
                <a:latin typeface="Calibri"/>
                <a:cs typeface="Calibri"/>
              </a:rPr>
              <a:t>t</a:t>
            </a:r>
            <a:r>
              <a:rPr sz="3600" spc="0" baseline="3413" dirty="0" smtClean="0">
                <a:latin typeface="Calibri"/>
                <a:cs typeface="Calibri"/>
              </a:rPr>
              <a:t>aboli</a:t>
            </a:r>
            <a:r>
              <a:rPr sz="3600" spc="-25" baseline="3413" dirty="0" smtClean="0">
                <a:latin typeface="Calibri"/>
                <a:cs typeface="Calibri"/>
              </a:rPr>
              <a:t>t</a:t>
            </a:r>
            <a:r>
              <a:rPr sz="3600" spc="0" baseline="3413" dirty="0" smtClean="0">
                <a:latin typeface="Calibri"/>
                <a:cs typeface="Calibri"/>
              </a:rPr>
              <a:t>es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2547874" y="2056002"/>
            <a:ext cx="1178704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latin typeface="Calibri"/>
                <a:cs typeface="Calibri"/>
              </a:rPr>
              <a:t>th</a:t>
            </a:r>
            <a:r>
              <a:rPr sz="3600" spc="-19" baseline="3413" dirty="0" smtClean="0">
                <a:latin typeface="Calibri"/>
                <a:cs typeface="Calibri"/>
              </a:rPr>
              <a:t>a</a:t>
            </a:r>
            <a:r>
              <a:rPr sz="3600" spc="0" baseline="3413" dirty="0" smtClean="0">
                <a:latin typeface="Calibri"/>
                <a:cs typeface="Calibri"/>
              </a:rPr>
              <a:t>t </a:t>
            </a:r>
            <a:r>
              <a:rPr sz="3600" spc="492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a</a:t>
            </a:r>
            <a:r>
              <a:rPr sz="3600" spc="-29" baseline="3413" dirty="0" smtClean="0">
                <a:latin typeface="Calibri"/>
                <a:cs typeface="Calibri"/>
              </a:rPr>
              <a:t>r</a:t>
            </a:r>
            <a:r>
              <a:rPr sz="3600" spc="0" baseline="3413" dirty="0" smtClean="0">
                <a:latin typeface="Calibri"/>
                <a:cs typeface="Calibri"/>
              </a:rPr>
              <a:t>e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3855847" y="2056002"/>
            <a:ext cx="728743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latin typeface="Calibri"/>
                <a:cs typeface="Calibri"/>
              </a:rPr>
              <a:t>mo</a:t>
            </a:r>
            <a:r>
              <a:rPr sz="3600" spc="-34" baseline="3413" dirty="0" smtClean="0">
                <a:latin typeface="Calibri"/>
                <a:cs typeface="Calibri"/>
              </a:rPr>
              <a:t>r</a:t>
            </a:r>
            <a:r>
              <a:rPr sz="3600" spc="0" baseline="3413" dirty="0" smtClean="0">
                <a:latin typeface="Calibri"/>
                <a:cs typeface="Calibri"/>
              </a:rPr>
              <a:t>e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4715637" y="2056002"/>
            <a:ext cx="784715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-25" baseline="3413" dirty="0" smtClean="0">
                <a:latin typeface="Calibri"/>
                <a:cs typeface="Calibri"/>
              </a:rPr>
              <a:t>w</a:t>
            </a:r>
            <a:r>
              <a:rPr sz="3600" spc="-34" baseline="3413" dirty="0" smtClean="0">
                <a:latin typeface="Calibri"/>
                <a:cs typeface="Calibri"/>
              </a:rPr>
              <a:t>a</a:t>
            </a:r>
            <a:r>
              <a:rPr sz="3600" spc="-25" baseline="3413" dirty="0" smtClean="0">
                <a:latin typeface="Calibri"/>
                <a:cs typeface="Calibri"/>
              </a:rPr>
              <a:t>t</a:t>
            </a:r>
            <a:r>
              <a:rPr sz="3600" spc="0" baseline="3413" dirty="0" smtClean="0">
                <a:latin typeface="Calibri"/>
                <a:cs typeface="Calibri"/>
              </a:rPr>
              <a:t>er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5630037" y="2056002"/>
            <a:ext cx="961999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latin typeface="Calibri"/>
                <a:cs typeface="Calibri"/>
              </a:rPr>
              <a:t>so</a:t>
            </a:r>
            <a:r>
              <a:rPr sz="3600" spc="-4" baseline="3413" dirty="0" smtClean="0">
                <a:latin typeface="Calibri"/>
                <a:cs typeface="Calibri"/>
              </a:rPr>
              <a:t>l</a:t>
            </a:r>
            <a:r>
              <a:rPr sz="3600" spc="0" baseline="3413" dirty="0" smtClean="0">
                <a:latin typeface="Calibri"/>
                <a:cs typeface="Calibri"/>
              </a:rPr>
              <a:t>uble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6723126" y="2056002"/>
            <a:ext cx="536178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-9" baseline="3413" dirty="0" smtClean="0">
                <a:latin typeface="Calibri"/>
                <a:cs typeface="Calibri"/>
              </a:rPr>
              <a:t>a</a:t>
            </a:r>
            <a:r>
              <a:rPr sz="3600" spc="0" baseline="3413" dirty="0" smtClean="0">
                <a:latin typeface="Calibri"/>
                <a:cs typeface="Calibri"/>
              </a:rPr>
              <a:t>nd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7389114" y="2056002"/>
            <a:ext cx="805777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latin typeface="Calibri"/>
                <a:cs typeface="Calibri"/>
              </a:rPr>
              <a:t>p</a:t>
            </a:r>
            <a:r>
              <a:rPr sz="3600" spc="-34" baseline="3413" dirty="0" smtClean="0">
                <a:latin typeface="Calibri"/>
                <a:cs typeface="Calibri"/>
              </a:rPr>
              <a:t>r</a:t>
            </a:r>
            <a:r>
              <a:rPr sz="3600" spc="0" baseline="3413" dirty="0" smtClean="0">
                <a:latin typeface="Calibri"/>
                <a:cs typeface="Calibri"/>
              </a:rPr>
              <a:t>one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8325104" y="2056002"/>
            <a:ext cx="324806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-34" baseline="3413" dirty="0" smtClean="0">
                <a:latin typeface="Calibri"/>
                <a:cs typeface="Calibri"/>
              </a:rPr>
              <a:t>to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878840" y="2421763"/>
            <a:ext cx="3262231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latin typeface="Calibri"/>
                <a:cs typeface="Calibri"/>
              </a:rPr>
              <a:t>eli</a:t>
            </a:r>
            <a:r>
              <a:rPr sz="3600" spc="9" baseline="3413" dirty="0" smtClean="0">
                <a:latin typeface="Calibri"/>
                <a:cs typeface="Calibri"/>
              </a:rPr>
              <a:t>m</a:t>
            </a:r>
            <a:r>
              <a:rPr sz="3600" spc="0" baseline="3413" dirty="0" smtClean="0">
                <a:latin typeface="Calibri"/>
                <a:cs typeface="Calibri"/>
              </a:rPr>
              <a:t>in</a:t>
            </a:r>
            <a:r>
              <a:rPr sz="3600" spc="-19" baseline="3413" dirty="0" smtClean="0">
                <a:latin typeface="Calibri"/>
                <a:cs typeface="Calibri"/>
              </a:rPr>
              <a:t>a</a:t>
            </a:r>
            <a:r>
              <a:rPr sz="3600" spc="0" baseline="3413" dirty="0" smtClean="0">
                <a:latin typeface="Calibri"/>
                <a:cs typeface="Calibri"/>
              </a:rPr>
              <a:t>tion</a:t>
            </a:r>
            <a:r>
              <a:rPr sz="3600" spc="-24" baseline="3413" dirty="0" smtClean="0">
                <a:latin typeface="Calibri"/>
                <a:cs typeface="Calibri"/>
              </a:rPr>
              <a:t> </a:t>
            </a:r>
            <a:r>
              <a:rPr sz="3600" spc="-9" baseline="3413" dirty="0" smtClean="0">
                <a:latin typeface="Calibri"/>
                <a:cs typeface="Calibri"/>
              </a:rPr>
              <a:t>b</a:t>
            </a:r>
            <a:r>
              <a:rPr sz="3600" spc="0" baseline="3413" dirty="0" smtClean="0">
                <a:latin typeface="Calibri"/>
                <a:cs typeface="Calibri"/>
              </a:rPr>
              <a:t>y</a:t>
            </a:r>
            <a:r>
              <a:rPr sz="3600" spc="-9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the</a:t>
            </a:r>
            <a:r>
              <a:rPr sz="3600" spc="4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kidn</a:t>
            </a:r>
            <a:r>
              <a:rPr sz="3600" spc="-4" baseline="3413" dirty="0" smtClean="0">
                <a:latin typeface="Calibri"/>
                <a:cs typeface="Calibri"/>
              </a:rPr>
              <a:t>e</a:t>
            </a:r>
            <a:r>
              <a:rPr sz="3600" spc="-150" baseline="3413" dirty="0" smtClean="0">
                <a:latin typeface="Calibri"/>
                <a:cs typeface="Calibri"/>
              </a:rPr>
              <a:t>y</a:t>
            </a:r>
            <a:r>
              <a:rPr sz="3600" spc="0" baseline="3413" dirty="0" smtClean="0">
                <a:latin typeface="Calibri"/>
                <a:cs typeface="Calibri"/>
              </a:rPr>
              <a:t>.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35940" y="3281210"/>
            <a:ext cx="177952" cy="3305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5"/>
              </a:lnSpc>
              <a:spcBef>
                <a:spcPts val="127"/>
              </a:spcBef>
            </a:pPr>
            <a:r>
              <a:rPr sz="2400" spc="0" dirty="0" smtClean="0">
                <a:latin typeface="Arial"/>
                <a:cs typeface="Arial"/>
              </a:rPr>
              <a:t>•</a:t>
            </a:r>
            <a:endParaRPr sz="24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878840" y="3299612"/>
            <a:ext cx="3626387" cy="69618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-150" baseline="3413" dirty="0" smtClean="0">
                <a:latin typeface="Calibri"/>
                <a:cs typeface="Calibri"/>
              </a:rPr>
              <a:t>T</a:t>
            </a:r>
            <a:r>
              <a:rPr sz="3600" spc="-44" baseline="3413" dirty="0" smtClean="0">
                <a:latin typeface="Calibri"/>
                <a:cs typeface="Calibri"/>
              </a:rPr>
              <a:t>r</a:t>
            </a:r>
            <a:r>
              <a:rPr sz="3600" spc="0" baseline="3413" dirty="0" smtClean="0">
                <a:latin typeface="Calibri"/>
                <a:cs typeface="Calibri"/>
              </a:rPr>
              <a:t>ansp</a:t>
            </a:r>
            <a:r>
              <a:rPr sz="3600" spc="-14" baseline="3413" dirty="0" smtClean="0">
                <a:latin typeface="Calibri"/>
                <a:cs typeface="Calibri"/>
              </a:rPr>
              <a:t>o</a:t>
            </a:r>
            <a:r>
              <a:rPr sz="3600" spc="0" baseline="3413" dirty="0" smtClean="0">
                <a:latin typeface="Calibri"/>
                <a:cs typeface="Calibri"/>
              </a:rPr>
              <a:t>rt </a:t>
            </a:r>
            <a:r>
              <a:rPr sz="3600" spc="69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p</a:t>
            </a:r>
            <a:r>
              <a:rPr sz="3600" spc="-34" baseline="3413" dirty="0" smtClean="0">
                <a:latin typeface="Calibri"/>
                <a:cs typeface="Calibri"/>
              </a:rPr>
              <a:t>r</a:t>
            </a:r>
            <a:r>
              <a:rPr sz="3600" spc="0" baseline="3413" dirty="0" smtClean="0">
                <a:latin typeface="Calibri"/>
                <a:cs typeface="Calibri"/>
              </a:rPr>
              <a:t>o</a:t>
            </a:r>
            <a:r>
              <a:rPr sz="3600" spc="-29" baseline="3413" dirty="0" smtClean="0">
                <a:latin typeface="Calibri"/>
                <a:cs typeface="Calibri"/>
              </a:rPr>
              <a:t>t</a:t>
            </a:r>
            <a:r>
              <a:rPr sz="3600" spc="0" baseline="3413" dirty="0" smtClean="0">
                <a:latin typeface="Calibri"/>
                <a:cs typeface="Calibri"/>
              </a:rPr>
              <a:t>eins, </a:t>
            </a:r>
            <a:r>
              <a:rPr sz="3600" spc="69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su</a:t>
            </a:r>
            <a:r>
              <a:rPr sz="3600" spc="-14" baseline="3413" dirty="0" smtClean="0">
                <a:latin typeface="Calibri"/>
                <a:cs typeface="Calibri"/>
              </a:rPr>
              <a:t>c</a:t>
            </a:r>
            <a:r>
              <a:rPr sz="3600" spc="0" baseline="3413" dirty="0" smtClean="0">
                <a:latin typeface="Calibri"/>
                <a:cs typeface="Calibri"/>
              </a:rPr>
              <a:t>h </a:t>
            </a:r>
            <a:r>
              <a:rPr sz="3600" spc="64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as</a:t>
            </a:r>
            <a:endParaRPr sz="2400">
              <a:latin typeface="Calibri"/>
              <a:cs typeface="Calibri"/>
            </a:endParaRPr>
          </a:p>
          <a:p>
            <a:pPr marL="12700" marR="27352">
              <a:lnSpc>
                <a:spcPts val="2880"/>
              </a:lnSpc>
              <a:spcBef>
                <a:spcPts val="16"/>
              </a:spcBef>
            </a:pPr>
            <a:r>
              <a:rPr sz="3600" spc="0" baseline="1137" dirty="0" smtClean="0">
                <a:latin typeface="Calibri"/>
                <a:cs typeface="Calibri"/>
              </a:rPr>
              <a:t>drug</a:t>
            </a:r>
            <a:r>
              <a:rPr sz="3600" spc="-14" baseline="1137" dirty="0" smtClean="0">
                <a:latin typeface="Calibri"/>
                <a:cs typeface="Calibri"/>
              </a:rPr>
              <a:t> </a:t>
            </a:r>
            <a:r>
              <a:rPr sz="3600" spc="0" baseline="1137" dirty="0" smtClean="0">
                <a:latin typeface="Calibri"/>
                <a:cs typeface="Calibri"/>
              </a:rPr>
              <a:t>mole</a:t>
            </a:r>
            <a:r>
              <a:rPr sz="3600" spc="4" baseline="1137" dirty="0" smtClean="0">
                <a:latin typeface="Calibri"/>
                <a:cs typeface="Calibri"/>
              </a:rPr>
              <a:t>c</a:t>
            </a:r>
            <a:r>
              <a:rPr sz="3600" spc="0" baseline="1137" dirty="0" smtClean="0">
                <a:latin typeface="Calibri"/>
                <a:cs typeface="Calibri"/>
              </a:rPr>
              <a:t>ules</a:t>
            </a:r>
            <a:r>
              <a:rPr sz="3600" spc="-4" baseline="1137" dirty="0" smtClean="0">
                <a:latin typeface="Calibri"/>
                <a:cs typeface="Calibri"/>
              </a:rPr>
              <a:t> </a:t>
            </a:r>
            <a:r>
              <a:rPr sz="3600" spc="0" baseline="1137" dirty="0" smtClean="0">
                <a:latin typeface="Calibri"/>
                <a:cs typeface="Calibri"/>
              </a:rPr>
              <a:t>i</a:t>
            </a:r>
            <a:r>
              <a:rPr sz="3600" spc="-25" baseline="1137" dirty="0" smtClean="0">
                <a:latin typeface="Calibri"/>
                <a:cs typeface="Calibri"/>
              </a:rPr>
              <a:t>nt</a:t>
            </a:r>
            <a:r>
              <a:rPr sz="3600" spc="0" baseline="1137" dirty="0" smtClean="0">
                <a:latin typeface="Calibri"/>
                <a:cs typeface="Calibri"/>
              </a:rPr>
              <a:t>o</a:t>
            </a:r>
            <a:r>
              <a:rPr sz="3600" spc="-19" baseline="1137" dirty="0" smtClean="0">
                <a:latin typeface="Calibri"/>
                <a:cs typeface="Calibri"/>
              </a:rPr>
              <a:t> </a:t>
            </a:r>
            <a:r>
              <a:rPr sz="3600" spc="0" baseline="1137" dirty="0" smtClean="0">
                <a:latin typeface="Calibri"/>
                <a:cs typeface="Calibri"/>
              </a:rPr>
              <a:t>the bil</a:t>
            </a:r>
            <a:r>
              <a:rPr sz="3600" spc="4" baseline="1137" dirty="0" smtClean="0">
                <a:latin typeface="Calibri"/>
                <a:cs typeface="Calibri"/>
              </a:rPr>
              <a:t>e</a:t>
            </a:r>
            <a:r>
              <a:rPr sz="3600" spc="0" baseline="1137" dirty="0" smtClean="0">
                <a:latin typeface="Calibri"/>
                <a:cs typeface="Calibri"/>
              </a:rPr>
              <a:t>.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580001" y="3299612"/>
            <a:ext cx="1934786" cy="3305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-4" baseline="3413" dirty="0" smtClean="0">
                <a:latin typeface="Calibri"/>
                <a:cs typeface="Calibri"/>
              </a:rPr>
              <a:t>P-</a:t>
            </a:r>
            <a:r>
              <a:rPr sz="3600" spc="0" baseline="3413" dirty="0" smtClean="0">
                <a:latin typeface="Calibri"/>
                <a:cs typeface="Calibri"/>
              </a:rPr>
              <a:t>gl</a:t>
            </a:r>
            <a:r>
              <a:rPr sz="3600" spc="-34" baseline="3413" dirty="0" smtClean="0">
                <a:latin typeface="Calibri"/>
                <a:cs typeface="Calibri"/>
              </a:rPr>
              <a:t>y</a:t>
            </a:r>
            <a:r>
              <a:rPr sz="3600" spc="-19" baseline="3413" dirty="0" smtClean="0">
                <a:latin typeface="Calibri"/>
                <a:cs typeface="Calibri"/>
              </a:rPr>
              <a:t>c</a:t>
            </a:r>
            <a:r>
              <a:rPr sz="3600" spc="0" baseline="3413" dirty="0" smtClean="0">
                <a:latin typeface="Calibri"/>
                <a:cs typeface="Calibri"/>
              </a:rPr>
              <a:t>o</a:t>
            </a:r>
            <a:r>
              <a:rPr sz="3600" spc="-9" baseline="3413" dirty="0" smtClean="0">
                <a:latin typeface="Calibri"/>
                <a:cs typeface="Calibri"/>
              </a:rPr>
              <a:t>p</a:t>
            </a:r>
            <a:r>
              <a:rPr sz="3600" spc="-34" baseline="3413" dirty="0" smtClean="0">
                <a:latin typeface="Calibri"/>
                <a:cs typeface="Calibri"/>
              </a:rPr>
              <a:t>r</a:t>
            </a:r>
            <a:r>
              <a:rPr sz="3600" spc="0" baseline="3413" dirty="0" smtClean="0">
                <a:latin typeface="Calibri"/>
                <a:cs typeface="Calibri"/>
              </a:rPr>
              <a:t>o</a:t>
            </a:r>
            <a:r>
              <a:rPr sz="3600" spc="-29" baseline="3413" dirty="0" smtClean="0">
                <a:latin typeface="Calibri"/>
                <a:cs typeface="Calibri"/>
              </a:rPr>
              <a:t>t</a:t>
            </a:r>
            <a:r>
              <a:rPr sz="3600" spc="0" baseline="3413" dirty="0" smtClean="0">
                <a:latin typeface="Calibri"/>
                <a:cs typeface="Calibri"/>
              </a:rPr>
              <a:t>ein,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590538" y="3299612"/>
            <a:ext cx="2064106" cy="3305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latin typeface="Calibri"/>
                <a:cs typeface="Calibri"/>
              </a:rPr>
              <a:t>acti</a:t>
            </a:r>
            <a:r>
              <a:rPr sz="3600" spc="-25" baseline="3413" dirty="0" smtClean="0">
                <a:latin typeface="Calibri"/>
                <a:cs typeface="Calibri"/>
              </a:rPr>
              <a:t>v</a:t>
            </a:r>
            <a:r>
              <a:rPr sz="3600" spc="0" baseline="3413" dirty="0" smtClean="0">
                <a:latin typeface="Calibri"/>
                <a:cs typeface="Calibri"/>
              </a:rPr>
              <a:t>ely </a:t>
            </a:r>
            <a:r>
              <a:rPr sz="3600" spc="75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s</a:t>
            </a:r>
            <a:r>
              <a:rPr sz="3600" spc="-9" baseline="3413" dirty="0" smtClean="0">
                <a:latin typeface="Calibri"/>
                <a:cs typeface="Calibri"/>
              </a:rPr>
              <a:t>e</a:t>
            </a:r>
            <a:r>
              <a:rPr sz="3600" spc="0" baseline="3413" dirty="0" smtClean="0">
                <a:latin typeface="Calibri"/>
                <a:cs typeface="Calibri"/>
              </a:rPr>
              <a:t>c</a:t>
            </a:r>
            <a:r>
              <a:rPr sz="3600" spc="-29" baseline="3413" dirty="0" smtClean="0">
                <a:latin typeface="Calibri"/>
                <a:cs typeface="Calibri"/>
              </a:rPr>
              <a:t>r</a:t>
            </a:r>
            <a:r>
              <a:rPr sz="3600" spc="-4" baseline="3413" dirty="0" smtClean="0">
                <a:latin typeface="Calibri"/>
                <a:cs typeface="Calibri"/>
              </a:rPr>
              <a:t>e</a:t>
            </a:r>
            <a:r>
              <a:rPr sz="3600" spc="-25" baseline="3413" dirty="0" smtClean="0">
                <a:latin typeface="Calibri"/>
                <a:cs typeface="Calibri"/>
              </a:rPr>
              <a:t>t</a:t>
            </a:r>
            <a:r>
              <a:rPr sz="3600" spc="0" baseline="3413" dirty="0" smtClean="0">
                <a:latin typeface="Calibri"/>
                <a:cs typeface="Calibri"/>
              </a:rPr>
              <a:t>e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5940" y="4525422"/>
            <a:ext cx="177800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5"/>
              </a:lnSpc>
              <a:spcBef>
                <a:spcPts val="127"/>
              </a:spcBef>
            </a:pPr>
            <a:r>
              <a:rPr sz="2400" spc="0" dirty="0" smtClean="0">
                <a:latin typeface="Arial"/>
                <a:cs typeface="Arial"/>
              </a:rPr>
              <a:t>•</a:t>
            </a:r>
            <a:endParaRPr sz="2400">
              <a:latin typeface="Arial"/>
              <a:cs typeface="Aria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878840" y="4543806"/>
            <a:ext cx="5951202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latin typeface="Calibri"/>
                <a:cs typeface="Calibri"/>
              </a:rPr>
              <a:t>Li</a:t>
            </a:r>
            <a:r>
              <a:rPr sz="3600" spc="-29" baseline="3413" dirty="0" smtClean="0">
                <a:latin typeface="Calibri"/>
                <a:cs typeface="Calibri"/>
              </a:rPr>
              <a:t>v</a:t>
            </a:r>
            <a:r>
              <a:rPr sz="3600" spc="0" baseline="3413" dirty="0" smtClean="0">
                <a:latin typeface="Calibri"/>
                <a:cs typeface="Calibri"/>
              </a:rPr>
              <a:t>er blo</a:t>
            </a:r>
            <a:r>
              <a:rPr sz="3600" spc="-9" baseline="3413" dirty="0" smtClean="0">
                <a:latin typeface="Calibri"/>
                <a:cs typeface="Calibri"/>
              </a:rPr>
              <a:t>o</a:t>
            </a:r>
            <a:r>
              <a:rPr sz="3600" spc="0" baseline="3413" dirty="0" smtClean="0">
                <a:latin typeface="Calibri"/>
                <a:cs typeface="Calibri"/>
              </a:rPr>
              <a:t>d</a:t>
            </a:r>
            <a:r>
              <a:rPr sz="3600" spc="9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ﬂ</a:t>
            </a:r>
            <a:r>
              <a:rPr sz="3600" spc="-14" baseline="3413" dirty="0" smtClean="0">
                <a:latin typeface="Calibri"/>
                <a:cs typeface="Calibri"/>
              </a:rPr>
              <a:t>o</a:t>
            </a:r>
            <a:r>
              <a:rPr sz="3600" spc="0" baseline="3413" dirty="0" smtClean="0">
                <a:latin typeface="Calibri"/>
                <a:cs typeface="Calibri"/>
              </a:rPr>
              <a:t>w </a:t>
            </a:r>
            <a:r>
              <a:rPr sz="3600" spc="-34" baseline="3413" dirty="0" smtClean="0">
                <a:latin typeface="Calibri"/>
                <a:cs typeface="Calibri"/>
              </a:rPr>
              <a:t>a</a:t>
            </a:r>
            <a:r>
              <a:rPr sz="3600" spc="-29" baseline="3413" dirty="0" smtClean="0">
                <a:latin typeface="Calibri"/>
                <a:cs typeface="Calibri"/>
              </a:rPr>
              <a:t>v</a:t>
            </a:r>
            <a:r>
              <a:rPr sz="3600" spc="0" baseline="3413" dirty="0" smtClean="0">
                <a:latin typeface="Calibri"/>
                <a:cs typeface="Calibri"/>
              </a:rPr>
              <a:t>e</a:t>
            </a:r>
            <a:r>
              <a:rPr sz="3600" spc="-39" baseline="3413" dirty="0" smtClean="0">
                <a:latin typeface="Calibri"/>
                <a:cs typeface="Calibri"/>
              </a:rPr>
              <a:t>r</a:t>
            </a:r>
            <a:r>
              <a:rPr sz="3600" spc="0" baseline="3413" dirty="0" smtClean="0">
                <a:latin typeface="Calibri"/>
                <a:cs typeface="Calibri"/>
              </a:rPr>
              <a:t>a</a:t>
            </a:r>
            <a:r>
              <a:rPr sz="3600" spc="-25" baseline="3413" dirty="0" smtClean="0">
                <a:latin typeface="Calibri"/>
                <a:cs typeface="Calibri"/>
              </a:rPr>
              <a:t>g</a:t>
            </a:r>
            <a:r>
              <a:rPr sz="3600" spc="0" baseline="3413" dirty="0" smtClean="0">
                <a:latin typeface="Calibri"/>
                <a:cs typeface="Calibri"/>
              </a:rPr>
              <a:t>es </a:t>
            </a:r>
            <a:r>
              <a:rPr sz="3600" spc="-4" baseline="3413" dirty="0" smtClean="0">
                <a:latin typeface="Calibri"/>
                <a:cs typeface="Calibri"/>
              </a:rPr>
              <a:t>1</a:t>
            </a:r>
            <a:r>
              <a:rPr sz="3600" spc="4" baseline="3413" dirty="0" smtClean="0">
                <a:latin typeface="Calibri"/>
                <a:cs typeface="Calibri"/>
              </a:rPr>
              <a:t>–</a:t>
            </a:r>
            <a:r>
              <a:rPr sz="3600" spc="-4" baseline="3413" dirty="0" smtClean="0">
                <a:latin typeface="Calibri"/>
                <a:cs typeface="Calibri"/>
              </a:rPr>
              <a:t>1.</a:t>
            </a:r>
            <a:r>
              <a:rPr sz="3600" spc="0" baseline="3413" dirty="0" smtClean="0">
                <a:latin typeface="Calibri"/>
                <a:cs typeface="Calibri"/>
              </a:rPr>
              <a:t>5</a:t>
            </a:r>
            <a:r>
              <a:rPr sz="3600" spc="-4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L/min</a:t>
            </a:r>
            <a:r>
              <a:rPr sz="3600" spc="-14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in adults.</a:t>
            </a:r>
            <a:endParaRPr sz="240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815099794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object 22"/>
          <p:cNvSpPr txBox="1"/>
          <p:nvPr/>
        </p:nvSpPr>
        <p:spPr>
          <a:xfrm>
            <a:off x="3243834" y="665733"/>
            <a:ext cx="2718882" cy="4323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60"/>
              </a:lnSpc>
              <a:spcBef>
                <a:spcPts val="168"/>
              </a:spcBef>
            </a:pP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He</a:t>
            </a:r>
            <a:r>
              <a:rPr sz="4800" b="1" spc="-9" baseline="3413" dirty="0" smtClean="0">
                <a:solidFill>
                  <a:srgbClr val="FF0000"/>
                </a:solidFill>
                <a:latin typeface="Calibri"/>
                <a:cs typeface="Calibri"/>
              </a:rPr>
              <a:t>p</a:t>
            </a:r>
            <a:r>
              <a:rPr sz="4800" b="1" spc="-19" baseline="3413" dirty="0" smtClean="0">
                <a:solidFill>
                  <a:srgbClr val="FF0000"/>
                </a:solidFill>
                <a:latin typeface="Calibri"/>
                <a:cs typeface="Calibri"/>
              </a:rPr>
              <a:t>a</a:t>
            </a: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tic</a:t>
            </a:r>
            <a:r>
              <a:rPr sz="4800" b="1" spc="-14" baseline="3413" dirty="0" smtClean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4800" b="1" spc="-4" baseline="3413" dirty="0" smtClean="0">
                <a:solidFill>
                  <a:srgbClr val="FF0000"/>
                </a:solidFill>
                <a:latin typeface="Calibri"/>
                <a:cs typeface="Calibri"/>
              </a:rPr>
              <a:t>d</a:t>
            </a: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isea</a:t>
            </a:r>
            <a:r>
              <a:rPr sz="4800" b="1" spc="9" baseline="3413" dirty="0" smtClean="0">
                <a:solidFill>
                  <a:srgbClr val="FF0000"/>
                </a:solidFill>
                <a:latin typeface="Calibri"/>
                <a:cs typeface="Calibri"/>
              </a:rPr>
              <a:t>s</a:t>
            </a: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e</a:t>
            </a:r>
            <a:endParaRPr sz="3200">
              <a:latin typeface="Calibri"/>
              <a:cs typeface="Calibri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535940" y="1671478"/>
            <a:ext cx="177800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5"/>
              </a:lnSpc>
              <a:spcBef>
                <a:spcPts val="127"/>
              </a:spcBef>
            </a:pPr>
            <a:r>
              <a:rPr sz="2400" spc="0" dirty="0" smtClean="0">
                <a:latin typeface="Arial"/>
                <a:cs typeface="Arial"/>
              </a:rPr>
              <a:t>•</a:t>
            </a:r>
            <a:endParaRPr sz="2400">
              <a:latin typeface="Arial"/>
              <a:cs typeface="Arial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878840" y="1689862"/>
            <a:ext cx="7773525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latin typeface="Calibri"/>
                <a:cs typeface="Calibri"/>
              </a:rPr>
              <a:t>O</a:t>
            </a:r>
            <a:r>
              <a:rPr sz="3600" spc="-50" baseline="3413" dirty="0" smtClean="0">
                <a:latin typeface="Calibri"/>
                <a:cs typeface="Calibri"/>
              </a:rPr>
              <a:t>r</a:t>
            </a:r>
            <a:r>
              <a:rPr sz="3600" spc="0" baseline="3413" dirty="0" smtClean="0">
                <a:latin typeface="Calibri"/>
                <a:cs typeface="Calibri"/>
              </a:rPr>
              <a:t>ally</a:t>
            </a:r>
            <a:r>
              <a:rPr sz="3600" spc="297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adm</a:t>
            </a:r>
            <a:r>
              <a:rPr sz="3600" spc="-4" baseline="3413" dirty="0" smtClean="0">
                <a:latin typeface="Calibri"/>
                <a:cs typeface="Calibri"/>
              </a:rPr>
              <a:t>i</a:t>
            </a:r>
            <a:r>
              <a:rPr sz="3600" spc="0" baseline="3413" dirty="0" smtClean="0">
                <a:latin typeface="Calibri"/>
                <a:cs typeface="Calibri"/>
              </a:rPr>
              <a:t>ni</a:t>
            </a:r>
            <a:r>
              <a:rPr sz="3600" spc="-25" baseline="3413" dirty="0" smtClean="0">
                <a:latin typeface="Calibri"/>
                <a:cs typeface="Calibri"/>
              </a:rPr>
              <a:t>st</a:t>
            </a:r>
            <a:r>
              <a:rPr sz="3600" spc="0" baseline="3413" dirty="0" smtClean="0">
                <a:latin typeface="Calibri"/>
                <a:cs typeface="Calibri"/>
              </a:rPr>
              <a:t>e</a:t>
            </a:r>
            <a:r>
              <a:rPr sz="3600" spc="-25" baseline="3413" dirty="0" smtClean="0">
                <a:latin typeface="Calibri"/>
                <a:cs typeface="Calibri"/>
              </a:rPr>
              <a:t>r</a:t>
            </a:r>
            <a:r>
              <a:rPr sz="3600" spc="0" baseline="3413" dirty="0" smtClean="0">
                <a:latin typeface="Calibri"/>
                <a:cs typeface="Calibri"/>
              </a:rPr>
              <a:t>ed</a:t>
            </a:r>
            <a:r>
              <a:rPr sz="3600" spc="307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medi</a:t>
            </a:r>
            <a:r>
              <a:rPr sz="3600" spc="-19" baseline="3413" dirty="0" smtClean="0">
                <a:latin typeface="Calibri"/>
                <a:cs typeface="Calibri"/>
              </a:rPr>
              <a:t>ca</a:t>
            </a:r>
            <a:r>
              <a:rPr sz="3600" spc="0" baseline="3413" dirty="0" smtClean="0">
                <a:latin typeface="Calibri"/>
                <a:cs typeface="Calibri"/>
              </a:rPr>
              <a:t>tions</a:t>
            </a:r>
            <a:r>
              <a:rPr sz="3600" spc="277" baseline="3413" dirty="0" smtClean="0">
                <a:latin typeface="Calibri"/>
                <a:cs typeface="Calibri"/>
              </a:rPr>
              <a:t> </a:t>
            </a:r>
            <a:r>
              <a:rPr sz="3600" spc="-9" baseline="3413" dirty="0" smtClean="0">
                <a:latin typeface="Calibri"/>
                <a:cs typeface="Calibri"/>
              </a:rPr>
              <a:t>m</a:t>
            </a:r>
            <a:r>
              <a:rPr sz="3600" spc="0" baseline="3413" dirty="0" smtClean="0">
                <a:latin typeface="Calibri"/>
                <a:cs typeface="Calibri"/>
              </a:rPr>
              <a:t>u</a:t>
            </a:r>
            <a:r>
              <a:rPr sz="3600" spc="-29" baseline="3413" dirty="0" smtClean="0">
                <a:latin typeface="Calibri"/>
                <a:cs typeface="Calibri"/>
              </a:rPr>
              <a:t>s</a:t>
            </a:r>
            <a:r>
              <a:rPr sz="3600" spc="0" baseline="3413" dirty="0" smtClean="0">
                <a:latin typeface="Calibri"/>
                <a:cs typeface="Calibri"/>
              </a:rPr>
              <a:t>t</a:t>
            </a:r>
            <a:r>
              <a:rPr sz="3600" spc="297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pass</a:t>
            </a:r>
            <a:r>
              <a:rPr sz="3600" spc="282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th</a:t>
            </a:r>
            <a:r>
              <a:rPr sz="3600" spc="-44" baseline="3413" dirty="0" smtClean="0">
                <a:latin typeface="Calibri"/>
                <a:cs typeface="Calibri"/>
              </a:rPr>
              <a:t>r</a:t>
            </a:r>
            <a:r>
              <a:rPr sz="3600" spc="0" baseline="3413" dirty="0" smtClean="0">
                <a:latin typeface="Calibri"/>
                <a:cs typeface="Calibri"/>
              </a:rPr>
              <a:t>ough</a:t>
            </a:r>
            <a:r>
              <a:rPr sz="3600" spc="287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the</a:t>
            </a:r>
            <a:r>
              <a:rPr sz="3600" spc="302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li</a:t>
            </a:r>
            <a:r>
              <a:rPr sz="3600" spc="-39" baseline="3413" dirty="0" smtClean="0">
                <a:latin typeface="Calibri"/>
                <a:cs typeface="Calibri"/>
              </a:rPr>
              <a:t>v</a:t>
            </a:r>
            <a:r>
              <a:rPr sz="3600" spc="0" baseline="3413" dirty="0" smtClean="0">
                <a:latin typeface="Calibri"/>
                <a:cs typeface="Calibri"/>
              </a:rPr>
              <a:t>er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878840" y="2056002"/>
            <a:ext cx="881143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latin typeface="Calibri"/>
                <a:cs typeface="Calibri"/>
              </a:rPr>
              <a:t>b</a:t>
            </a:r>
            <a:r>
              <a:rPr sz="3600" spc="-19" baseline="3413" dirty="0" smtClean="0">
                <a:latin typeface="Calibri"/>
                <a:cs typeface="Calibri"/>
              </a:rPr>
              <a:t>e</a:t>
            </a:r>
            <a:r>
              <a:rPr sz="3600" spc="-50" baseline="3413" dirty="0" smtClean="0">
                <a:latin typeface="Calibri"/>
                <a:cs typeface="Calibri"/>
              </a:rPr>
              <a:t>f</a:t>
            </a:r>
            <a:r>
              <a:rPr sz="3600" spc="0" baseline="3413" dirty="0" smtClean="0">
                <a:latin typeface="Calibri"/>
                <a:cs typeface="Calibri"/>
              </a:rPr>
              <a:t>o</a:t>
            </a:r>
            <a:r>
              <a:rPr sz="3600" spc="-39" baseline="3413" dirty="0" smtClean="0">
                <a:latin typeface="Calibri"/>
                <a:cs typeface="Calibri"/>
              </a:rPr>
              <a:t>r</a:t>
            </a:r>
            <a:r>
              <a:rPr sz="3600" spc="0" baseline="3413" dirty="0" smtClean="0">
                <a:latin typeface="Calibri"/>
                <a:cs typeface="Calibri"/>
              </a:rPr>
              <a:t>e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1845310" y="2056002"/>
            <a:ext cx="1111029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latin typeface="Calibri"/>
                <a:cs typeface="Calibri"/>
              </a:rPr>
              <a:t>e</a:t>
            </a:r>
            <a:r>
              <a:rPr sz="3600" spc="-19" baseline="3413" dirty="0" smtClean="0">
                <a:latin typeface="Calibri"/>
                <a:cs typeface="Calibri"/>
              </a:rPr>
              <a:t>n</a:t>
            </a:r>
            <a:r>
              <a:rPr sz="3600" spc="-25" baseline="3413" dirty="0" smtClean="0">
                <a:latin typeface="Calibri"/>
                <a:cs typeface="Calibri"/>
              </a:rPr>
              <a:t>t</a:t>
            </a:r>
            <a:r>
              <a:rPr sz="3600" spc="0" baseline="3413" dirty="0" smtClean="0">
                <a:latin typeface="Calibri"/>
                <a:cs typeface="Calibri"/>
              </a:rPr>
              <a:t>ering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3042031" y="2056002"/>
            <a:ext cx="488059" cy="69596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3048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latin typeface="Calibri"/>
                <a:cs typeface="Calibri"/>
              </a:rPr>
              <a:t>the</a:t>
            </a:r>
            <a:endParaRPr sz="2400">
              <a:latin typeface="Calibri"/>
              <a:cs typeface="Calibri"/>
            </a:endParaRPr>
          </a:p>
          <a:p>
            <a:pPr marL="15748">
              <a:lnSpc>
                <a:spcPts val="2880"/>
              </a:lnSpc>
              <a:spcBef>
                <a:spcPts val="16"/>
              </a:spcBef>
            </a:pPr>
            <a:r>
              <a:rPr sz="3600" spc="0" baseline="1137" dirty="0" smtClean="0">
                <a:latin typeface="Calibri"/>
                <a:cs typeface="Calibri"/>
              </a:rPr>
              <a:t>the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3612007" y="2056002"/>
            <a:ext cx="1126292" cy="69596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-50" baseline="3413" dirty="0" smtClean="0">
                <a:latin typeface="Calibri"/>
                <a:cs typeface="Calibri"/>
              </a:rPr>
              <a:t>s</a:t>
            </a:r>
            <a:r>
              <a:rPr sz="3600" spc="-29" baseline="3413" dirty="0" smtClean="0">
                <a:latin typeface="Calibri"/>
                <a:cs typeface="Calibri"/>
              </a:rPr>
              <a:t>y</a:t>
            </a:r>
            <a:r>
              <a:rPr sz="3600" spc="-25" baseline="3413" dirty="0" smtClean="0">
                <a:latin typeface="Calibri"/>
                <a:cs typeface="Calibri"/>
              </a:rPr>
              <a:t>st</a:t>
            </a:r>
            <a:r>
              <a:rPr sz="3600" spc="0" baseline="3413" dirty="0" smtClean="0">
                <a:latin typeface="Calibri"/>
                <a:cs typeface="Calibri"/>
              </a:rPr>
              <a:t>e</a:t>
            </a:r>
            <a:r>
              <a:rPr sz="3600" spc="4" baseline="3413" dirty="0" smtClean="0">
                <a:latin typeface="Calibri"/>
                <a:cs typeface="Calibri"/>
              </a:rPr>
              <a:t>m</a:t>
            </a:r>
            <a:r>
              <a:rPr sz="3600" spc="-9" baseline="3413" dirty="0" smtClean="0">
                <a:latin typeface="Calibri"/>
                <a:cs typeface="Calibri"/>
              </a:rPr>
              <a:t>i</a:t>
            </a:r>
            <a:r>
              <a:rPr sz="3600" spc="0" baseline="3413" dirty="0" smtClean="0">
                <a:latin typeface="Calibri"/>
                <a:cs typeface="Calibri"/>
              </a:rPr>
              <a:t>c</a:t>
            </a:r>
            <a:endParaRPr sz="2400">
              <a:latin typeface="Calibri"/>
              <a:cs typeface="Calibri"/>
            </a:endParaRPr>
          </a:p>
          <a:p>
            <a:pPr marL="32512" marR="45720">
              <a:lnSpc>
                <a:spcPts val="2880"/>
              </a:lnSpc>
              <a:spcBef>
                <a:spcPts val="16"/>
              </a:spcBef>
            </a:pPr>
            <a:r>
              <a:rPr sz="3600" spc="0" baseline="1137" dirty="0" smtClean="0">
                <a:latin typeface="Calibri"/>
                <a:cs typeface="Calibri"/>
              </a:rPr>
              <a:t>li</a:t>
            </a:r>
            <a:r>
              <a:rPr sz="3600" spc="-25" baseline="1137" dirty="0" smtClean="0">
                <a:latin typeface="Calibri"/>
                <a:cs typeface="Calibri"/>
              </a:rPr>
              <a:t>v</a:t>
            </a:r>
            <a:r>
              <a:rPr sz="3600" spc="0" baseline="1137" dirty="0" smtClean="0">
                <a:latin typeface="Calibri"/>
                <a:cs typeface="Calibri"/>
              </a:rPr>
              <a:t>e</a:t>
            </a:r>
            <a:r>
              <a:rPr sz="3600" spc="-194" baseline="1137" dirty="0" smtClean="0">
                <a:latin typeface="Calibri"/>
                <a:cs typeface="Calibri"/>
              </a:rPr>
              <a:t>r</a:t>
            </a:r>
            <a:r>
              <a:rPr sz="3600" spc="0" baseline="1137" dirty="0" smtClean="0">
                <a:latin typeface="Calibri"/>
                <a:cs typeface="Calibri"/>
              </a:rPr>
              <a:t>, </a:t>
            </a:r>
            <a:r>
              <a:rPr sz="3600" spc="272" baseline="1137" dirty="0" smtClean="0">
                <a:latin typeface="Calibri"/>
                <a:cs typeface="Calibri"/>
              </a:rPr>
              <a:t> </a:t>
            </a:r>
            <a:r>
              <a:rPr sz="3600" spc="0" baseline="1137" dirty="0" smtClean="0">
                <a:latin typeface="Calibri"/>
                <a:cs typeface="Calibri"/>
              </a:rPr>
              <a:t>a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4822317" y="2056002"/>
            <a:ext cx="1441713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latin typeface="Calibri"/>
                <a:cs typeface="Calibri"/>
              </a:rPr>
              <a:t>ci</a:t>
            </a:r>
            <a:r>
              <a:rPr sz="3600" spc="-39" baseline="3413" dirty="0" smtClean="0">
                <a:latin typeface="Calibri"/>
                <a:cs typeface="Calibri"/>
              </a:rPr>
              <a:t>r</a:t>
            </a:r>
            <a:r>
              <a:rPr sz="3600" spc="0" baseline="3413" dirty="0" smtClean="0">
                <a:latin typeface="Calibri"/>
                <a:cs typeface="Calibri"/>
              </a:rPr>
              <a:t>c</a:t>
            </a:r>
            <a:r>
              <a:rPr sz="3600" spc="-9" baseline="3413" dirty="0" smtClean="0">
                <a:latin typeface="Calibri"/>
                <a:cs typeface="Calibri"/>
              </a:rPr>
              <a:t>u</a:t>
            </a:r>
            <a:r>
              <a:rPr sz="3600" spc="0" baseline="3413" dirty="0" smtClean="0">
                <a:latin typeface="Calibri"/>
                <a:cs typeface="Calibri"/>
              </a:rPr>
              <a:t>l</a:t>
            </a:r>
            <a:r>
              <a:rPr sz="3600" spc="-19" baseline="3413" dirty="0" smtClean="0">
                <a:latin typeface="Calibri"/>
                <a:cs typeface="Calibri"/>
              </a:rPr>
              <a:t>a</a:t>
            </a:r>
            <a:r>
              <a:rPr sz="3600" spc="0" baseline="3413" dirty="0" smtClean="0">
                <a:latin typeface="Calibri"/>
                <a:cs typeface="Calibri"/>
              </a:rPr>
              <a:t>tion,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6347841" y="2056002"/>
            <a:ext cx="668807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latin typeface="Calibri"/>
                <a:cs typeface="Calibri"/>
              </a:rPr>
              <a:t>so </a:t>
            </a:r>
            <a:r>
              <a:rPr sz="3600" spc="134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if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7099554" y="2056002"/>
            <a:ext cx="485011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latin typeface="Calibri"/>
                <a:cs typeface="Calibri"/>
              </a:rPr>
              <a:t>the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7669530" y="2056002"/>
            <a:ext cx="641131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latin typeface="Calibri"/>
                <a:cs typeface="Calibri"/>
              </a:rPr>
              <a:t>drug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8268716" y="2056002"/>
            <a:ext cx="360054" cy="69596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02107" marR="714" algn="ctr">
              <a:lnSpc>
                <a:spcPts val="2545"/>
              </a:lnSpc>
              <a:spcBef>
                <a:spcPts val="127"/>
              </a:spcBef>
            </a:pPr>
            <a:r>
              <a:rPr sz="3600" spc="-9" baseline="3413" dirty="0" smtClean="0">
                <a:latin typeface="Calibri"/>
                <a:cs typeface="Calibri"/>
              </a:rPr>
              <a:t>is</a:t>
            </a:r>
            <a:endParaRPr sz="2400">
              <a:latin typeface="Calibri"/>
              <a:cs typeface="Calibri"/>
            </a:endParaRPr>
          </a:p>
          <a:p>
            <a:pPr algn="ctr">
              <a:lnSpc>
                <a:spcPts val="2880"/>
              </a:lnSpc>
              <a:spcBef>
                <a:spcPts val="16"/>
              </a:spcBef>
            </a:pPr>
            <a:r>
              <a:rPr sz="3600" spc="0" baseline="1137" dirty="0" smtClean="0">
                <a:latin typeface="Calibri"/>
                <a:cs typeface="Calibri"/>
              </a:rPr>
              <a:t>be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878840" y="2421763"/>
            <a:ext cx="1596018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latin typeface="Calibri"/>
                <a:cs typeface="Calibri"/>
              </a:rPr>
              <a:t>m</a:t>
            </a:r>
            <a:r>
              <a:rPr sz="3600" spc="-14" baseline="3413" dirty="0" smtClean="0">
                <a:latin typeface="Calibri"/>
                <a:cs typeface="Calibri"/>
              </a:rPr>
              <a:t>e</a:t>
            </a:r>
            <a:r>
              <a:rPr sz="3600" spc="-25" baseline="3413" dirty="0" smtClean="0">
                <a:latin typeface="Calibri"/>
                <a:cs typeface="Calibri"/>
              </a:rPr>
              <a:t>t</a:t>
            </a:r>
            <a:r>
              <a:rPr sz="3600" spc="0" baseline="3413" dirty="0" smtClean="0">
                <a:latin typeface="Calibri"/>
                <a:cs typeface="Calibri"/>
              </a:rPr>
              <a:t>aboli</a:t>
            </a:r>
            <a:r>
              <a:rPr sz="3600" spc="-50" baseline="3413" dirty="0" smtClean="0">
                <a:latin typeface="Calibri"/>
                <a:cs typeface="Calibri"/>
              </a:rPr>
              <a:t>z</a:t>
            </a:r>
            <a:r>
              <a:rPr sz="3600" spc="0" baseline="3413" dirty="0" smtClean="0">
                <a:latin typeface="Calibri"/>
                <a:cs typeface="Calibri"/>
              </a:rPr>
              <a:t>ed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575306" y="2421763"/>
            <a:ext cx="366174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-9" baseline="3413" dirty="0" smtClean="0">
                <a:latin typeface="Calibri"/>
                <a:cs typeface="Calibri"/>
              </a:rPr>
              <a:t>by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706493" y="2421763"/>
            <a:ext cx="988687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latin typeface="Calibri"/>
                <a:cs typeface="Calibri"/>
              </a:rPr>
              <a:t>porti</a:t>
            </a:r>
            <a:r>
              <a:rPr sz="3600" spc="-19" baseline="3413" dirty="0" smtClean="0">
                <a:latin typeface="Calibri"/>
                <a:cs typeface="Calibri"/>
              </a:rPr>
              <a:t>o</a:t>
            </a:r>
            <a:r>
              <a:rPr sz="3600" spc="0" baseline="3413" dirty="0" smtClean="0">
                <a:latin typeface="Calibri"/>
                <a:cs typeface="Calibri"/>
              </a:rPr>
              <a:t>n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796153" y="2421763"/>
            <a:ext cx="323652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-4" baseline="3413" dirty="0" smtClean="0">
                <a:latin typeface="Calibri"/>
                <a:cs typeface="Calibri"/>
              </a:rPr>
              <a:t>of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221349" y="2421763"/>
            <a:ext cx="485011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latin typeface="Calibri"/>
                <a:cs typeface="Calibri"/>
              </a:rPr>
              <a:t>the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808470" y="2421763"/>
            <a:ext cx="1358179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9" baseline="3413" dirty="0" smtClean="0">
                <a:latin typeface="Calibri"/>
                <a:cs typeface="Calibri"/>
              </a:rPr>
              <a:t>d</a:t>
            </a:r>
            <a:r>
              <a:rPr sz="3600" spc="0" baseline="3413" dirty="0" smtClean="0">
                <a:latin typeface="Calibri"/>
                <a:cs typeface="Calibri"/>
              </a:rPr>
              <a:t>ose </a:t>
            </a:r>
            <a:r>
              <a:rPr sz="3600" spc="269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m</a:t>
            </a:r>
            <a:r>
              <a:rPr sz="3600" spc="-44" baseline="3413" dirty="0" smtClean="0">
                <a:latin typeface="Calibri"/>
                <a:cs typeface="Calibri"/>
              </a:rPr>
              <a:t>a</a:t>
            </a:r>
            <a:r>
              <a:rPr sz="3600" spc="0" baseline="3413" dirty="0" smtClean="0">
                <a:latin typeface="Calibri"/>
                <a:cs typeface="Calibri"/>
              </a:rPr>
              <a:t>y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78840" y="2787523"/>
            <a:ext cx="7774636" cy="69629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latin typeface="Calibri"/>
                <a:cs typeface="Calibri"/>
              </a:rPr>
              <a:t>ina</a:t>
            </a:r>
            <a:r>
              <a:rPr sz="3600" spc="4" baseline="3413" dirty="0" smtClean="0">
                <a:latin typeface="Calibri"/>
                <a:cs typeface="Calibri"/>
              </a:rPr>
              <a:t>c</a:t>
            </a:r>
            <a:r>
              <a:rPr sz="3600" spc="0" baseline="3413" dirty="0" smtClean="0">
                <a:latin typeface="Calibri"/>
                <a:cs typeface="Calibri"/>
              </a:rPr>
              <a:t>ti</a:t>
            </a:r>
            <a:r>
              <a:rPr sz="3600" spc="-39" baseline="3413" dirty="0" smtClean="0">
                <a:latin typeface="Calibri"/>
                <a:cs typeface="Calibri"/>
              </a:rPr>
              <a:t>v</a:t>
            </a:r>
            <a:r>
              <a:rPr sz="3600" spc="-19" baseline="3413" dirty="0" smtClean="0">
                <a:latin typeface="Calibri"/>
                <a:cs typeface="Calibri"/>
              </a:rPr>
              <a:t>a</a:t>
            </a:r>
            <a:r>
              <a:rPr sz="3600" spc="-25" baseline="3413" dirty="0" smtClean="0">
                <a:latin typeface="Calibri"/>
                <a:cs typeface="Calibri"/>
              </a:rPr>
              <a:t>t</a:t>
            </a:r>
            <a:r>
              <a:rPr sz="3600" spc="0" baseline="3413" dirty="0" smtClean="0">
                <a:latin typeface="Calibri"/>
                <a:cs typeface="Calibri"/>
              </a:rPr>
              <a:t>ed  </a:t>
            </a:r>
            <a:r>
              <a:rPr sz="3600" spc="-9" baseline="3413" dirty="0" smtClean="0">
                <a:latin typeface="Calibri"/>
                <a:cs typeface="Calibri"/>
              </a:rPr>
              <a:t>b</a:t>
            </a:r>
            <a:r>
              <a:rPr sz="3600" spc="0" baseline="3413" dirty="0" smtClean="0">
                <a:latin typeface="Calibri"/>
                <a:cs typeface="Calibri"/>
              </a:rPr>
              <a:t>y </a:t>
            </a:r>
            <a:r>
              <a:rPr sz="3600" spc="14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the </a:t>
            </a:r>
            <a:r>
              <a:rPr sz="3600" spc="9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he</a:t>
            </a:r>
            <a:r>
              <a:rPr sz="3600" spc="14" baseline="3413" dirty="0" smtClean="0">
                <a:latin typeface="Calibri"/>
                <a:cs typeface="Calibri"/>
              </a:rPr>
              <a:t>p</a:t>
            </a:r>
            <a:r>
              <a:rPr sz="3600" spc="-19" baseline="3413" dirty="0" smtClean="0">
                <a:latin typeface="Calibri"/>
                <a:cs typeface="Calibri"/>
              </a:rPr>
              <a:t>a</a:t>
            </a:r>
            <a:r>
              <a:rPr sz="3600" spc="0" baseline="3413" dirty="0" smtClean="0">
                <a:latin typeface="Calibri"/>
                <a:cs typeface="Calibri"/>
              </a:rPr>
              <a:t>tic </a:t>
            </a:r>
            <a:r>
              <a:rPr sz="3600" spc="14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ﬁ</a:t>
            </a:r>
            <a:r>
              <a:rPr sz="3600" spc="-29" baseline="3413" dirty="0" smtClean="0">
                <a:latin typeface="Calibri"/>
                <a:cs typeface="Calibri"/>
              </a:rPr>
              <a:t>r</a:t>
            </a:r>
            <a:r>
              <a:rPr sz="3600" spc="-39" baseline="3413" dirty="0" smtClean="0">
                <a:latin typeface="Calibri"/>
                <a:cs typeface="Calibri"/>
              </a:rPr>
              <a:t>s</a:t>
            </a:r>
            <a:r>
              <a:rPr sz="3600" spc="0" baseline="3413" dirty="0" smtClean="0">
                <a:latin typeface="Calibri"/>
                <a:cs typeface="Calibri"/>
              </a:rPr>
              <a:t>t</a:t>
            </a:r>
            <a:r>
              <a:rPr sz="3600" spc="-4" baseline="3413" dirty="0" smtClean="0">
                <a:latin typeface="Calibri"/>
                <a:cs typeface="Calibri"/>
              </a:rPr>
              <a:t>-</a:t>
            </a:r>
            <a:r>
              <a:rPr sz="3600" spc="0" baseline="3413" dirty="0" smtClean="0">
                <a:latin typeface="Calibri"/>
                <a:cs typeface="Calibri"/>
              </a:rPr>
              <a:t>pass</a:t>
            </a:r>
            <a:r>
              <a:rPr sz="3600" spc="542" baseline="3413" dirty="0" smtClean="0">
                <a:latin typeface="Calibri"/>
                <a:cs typeface="Calibri"/>
              </a:rPr>
              <a:t> </a:t>
            </a:r>
            <a:r>
              <a:rPr sz="3600" spc="-19" baseline="3413" dirty="0" smtClean="0">
                <a:latin typeface="Calibri"/>
                <a:cs typeface="Calibri"/>
              </a:rPr>
              <a:t>e</a:t>
            </a:r>
            <a:r>
              <a:rPr sz="3600" spc="-9" baseline="3413" dirty="0" smtClean="0">
                <a:latin typeface="Calibri"/>
                <a:cs typeface="Calibri"/>
              </a:rPr>
              <a:t>f</a:t>
            </a:r>
            <a:r>
              <a:rPr sz="3600" spc="-59" baseline="3413" dirty="0" smtClean="0">
                <a:latin typeface="Calibri"/>
                <a:cs typeface="Calibri"/>
              </a:rPr>
              <a:t>f</a:t>
            </a:r>
            <a:r>
              <a:rPr sz="3600" spc="0" baseline="3413" dirty="0" smtClean="0">
                <a:latin typeface="Calibri"/>
                <a:cs typeface="Calibri"/>
              </a:rPr>
              <a:t>e</a:t>
            </a:r>
            <a:r>
              <a:rPr sz="3600" spc="9" baseline="3413" dirty="0" smtClean="0">
                <a:latin typeface="Calibri"/>
                <a:cs typeface="Calibri"/>
              </a:rPr>
              <a:t>c</a:t>
            </a:r>
            <a:r>
              <a:rPr sz="3600" spc="0" baseline="3413" dirty="0" smtClean="0">
                <a:latin typeface="Calibri"/>
                <a:cs typeface="Calibri"/>
              </a:rPr>
              <a:t>t </a:t>
            </a:r>
            <a:r>
              <a:rPr sz="3600" spc="14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b</a:t>
            </a:r>
            <a:r>
              <a:rPr sz="3600" spc="-19" baseline="3413" dirty="0" smtClean="0">
                <a:latin typeface="Calibri"/>
                <a:cs typeface="Calibri"/>
              </a:rPr>
              <a:t>e</a:t>
            </a:r>
            <a:r>
              <a:rPr sz="3600" spc="-50" baseline="3413" dirty="0" smtClean="0">
                <a:latin typeface="Calibri"/>
                <a:cs typeface="Calibri"/>
              </a:rPr>
              <a:t>f</a:t>
            </a:r>
            <a:r>
              <a:rPr sz="3600" spc="0" baseline="3413" dirty="0" smtClean="0">
                <a:latin typeface="Calibri"/>
                <a:cs typeface="Calibri"/>
              </a:rPr>
              <a:t>o</a:t>
            </a:r>
            <a:r>
              <a:rPr sz="3600" spc="-39" baseline="3413" dirty="0" smtClean="0">
                <a:latin typeface="Calibri"/>
                <a:cs typeface="Calibri"/>
              </a:rPr>
              <a:t>r</a:t>
            </a:r>
            <a:r>
              <a:rPr sz="3600" spc="0" baseline="3413" dirty="0" smtClean="0">
                <a:latin typeface="Calibri"/>
                <a:cs typeface="Calibri"/>
              </a:rPr>
              <a:t>e </a:t>
            </a:r>
            <a:r>
              <a:rPr sz="3600" spc="14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h</a:t>
            </a:r>
            <a:r>
              <a:rPr sz="3600" spc="-34" baseline="3413" dirty="0" smtClean="0">
                <a:latin typeface="Calibri"/>
                <a:cs typeface="Calibri"/>
              </a:rPr>
              <a:t>a</a:t>
            </a:r>
            <a:r>
              <a:rPr sz="3600" spc="0" baseline="3413" dirty="0" smtClean="0">
                <a:latin typeface="Calibri"/>
                <a:cs typeface="Calibri"/>
              </a:rPr>
              <a:t>ving </a:t>
            </a:r>
            <a:r>
              <a:rPr sz="3600" spc="14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a</a:t>
            </a:r>
            <a:endParaRPr sz="2400">
              <a:latin typeface="Calibri"/>
              <a:cs typeface="Calibri"/>
            </a:endParaRPr>
          </a:p>
          <a:p>
            <a:pPr marL="12700" marR="45720">
              <a:lnSpc>
                <a:spcPts val="2880"/>
              </a:lnSpc>
              <a:spcBef>
                <a:spcPts val="16"/>
              </a:spcBef>
            </a:pPr>
            <a:r>
              <a:rPr sz="3600" spc="0" baseline="1137" dirty="0" smtClean="0">
                <a:latin typeface="Calibri"/>
                <a:cs typeface="Calibri"/>
              </a:rPr>
              <a:t>chance</a:t>
            </a:r>
            <a:r>
              <a:rPr sz="3600" spc="-14" baseline="1137" dirty="0" smtClean="0">
                <a:latin typeface="Calibri"/>
                <a:cs typeface="Calibri"/>
              </a:rPr>
              <a:t> </a:t>
            </a:r>
            <a:r>
              <a:rPr sz="3600" spc="-25" baseline="1137" dirty="0" smtClean="0">
                <a:latin typeface="Calibri"/>
                <a:cs typeface="Calibri"/>
              </a:rPr>
              <a:t>t</a:t>
            </a:r>
            <a:r>
              <a:rPr sz="3600" spc="0" baseline="1137" dirty="0" smtClean="0">
                <a:latin typeface="Calibri"/>
                <a:cs typeface="Calibri"/>
              </a:rPr>
              <a:t>o</a:t>
            </a:r>
            <a:r>
              <a:rPr sz="3600" spc="-19" baseline="1137" dirty="0" smtClean="0">
                <a:latin typeface="Calibri"/>
                <a:cs typeface="Calibri"/>
              </a:rPr>
              <a:t> </a:t>
            </a:r>
            <a:r>
              <a:rPr sz="3600" spc="-29" baseline="1137" dirty="0" smtClean="0">
                <a:latin typeface="Calibri"/>
                <a:cs typeface="Calibri"/>
              </a:rPr>
              <a:t>e</a:t>
            </a:r>
            <a:r>
              <a:rPr sz="3600" spc="-54" baseline="1137" dirty="0" smtClean="0">
                <a:latin typeface="Calibri"/>
                <a:cs typeface="Calibri"/>
              </a:rPr>
              <a:t>x</a:t>
            </a:r>
            <a:r>
              <a:rPr sz="3600" spc="0" baseline="1137" dirty="0" smtClean="0">
                <a:latin typeface="Calibri"/>
                <a:cs typeface="Calibri"/>
              </a:rPr>
              <a:t>ert</a:t>
            </a:r>
            <a:r>
              <a:rPr sz="3600" spc="-4" baseline="1137" dirty="0" smtClean="0">
                <a:latin typeface="Calibri"/>
                <a:cs typeface="Calibri"/>
              </a:rPr>
              <a:t> </a:t>
            </a:r>
            <a:r>
              <a:rPr sz="3600" spc="0" baseline="1137" dirty="0" smtClean="0">
                <a:latin typeface="Calibri"/>
                <a:cs typeface="Calibri"/>
              </a:rPr>
              <a:t>a pharma</a:t>
            </a:r>
            <a:r>
              <a:rPr sz="3600" spc="-19" baseline="1137" dirty="0" smtClean="0">
                <a:latin typeface="Calibri"/>
                <a:cs typeface="Calibri"/>
              </a:rPr>
              <a:t>c</a:t>
            </a:r>
            <a:r>
              <a:rPr sz="3600" spc="0" baseline="1137" dirty="0" smtClean="0">
                <a:latin typeface="Calibri"/>
                <a:cs typeface="Calibri"/>
              </a:rPr>
              <a:t>ol</a:t>
            </a:r>
            <a:r>
              <a:rPr sz="3600" spc="-9" baseline="1137" dirty="0" smtClean="0">
                <a:latin typeface="Calibri"/>
                <a:cs typeface="Calibri"/>
              </a:rPr>
              <a:t>o</a:t>
            </a:r>
            <a:r>
              <a:rPr sz="3600" spc="0" baseline="1137" dirty="0" smtClean="0">
                <a:latin typeface="Calibri"/>
                <a:cs typeface="Calibri"/>
              </a:rPr>
              <a:t>gic</a:t>
            </a:r>
            <a:r>
              <a:rPr sz="3600" spc="-34" baseline="1137" dirty="0" smtClean="0">
                <a:latin typeface="Calibri"/>
                <a:cs typeface="Calibri"/>
              </a:rPr>
              <a:t> </a:t>
            </a:r>
            <a:r>
              <a:rPr sz="3600" spc="-19" baseline="1137" dirty="0" smtClean="0">
                <a:latin typeface="Calibri"/>
                <a:cs typeface="Calibri"/>
              </a:rPr>
              <a:t>e</a:t>
            </a:r>
            <a:r>
              <a:rPr sz="3600" spc="-25" baseline="1137" dirty="0" smtClean="0">
                <a:latin typeface="Calibri"/>
                <a:cs typeface="Calibri"/>
              </a:rPr>
              <a:t>f</a:t>
            </a:r>
            <a:r>
              <a:rPr sz="3600" spc="-59" baseline="1137" dirty="0" smtClean="0">
                <a:latin typeface="Calibri"/>
                <a:cs typeface="Calibri"/>
              </a:rPr>
              <a:t>f</a:t>
            </a:r>
            <a:r>
              <a:rPr sz="3600" spc="0" baseline="1137" dirty="0" smtClean="0">
                <a:latin typeface="Calibri"/>
                <a:cs typeface="Calibri"/>
              </a:rPr>
              <a:t>e</a:t>
            </a:r>
            <a:r>
              <a:rPr sz="3600" spc="4" baseline="1137" dirty="0" smtClean="0">
                <a:latin typeface="Calibri"/>
                <a:cs typeface="Calibri"/>
              </a:rPr>
              <a:t>c</a:t>
            </a:r>
            <a:r>
              <a:rPr sz="3600" spc="0" baseline="1137" dirty="0" smtClean="0">
                <a:latin typeface="Calibri"/>
                <a:cs typeface="Calibri"/>
              </a:rPr>
              <a:t>t.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5940" y="4012977"/>
            <a:ext cx="177800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5"/>
              </a:lnSpc>
              <a:spcBef>
                <a:spcPts val="127"/>
              </a:spcBef>
            </a:pPr>
            <a:r>
              <a:rPr sz="2400" spc="0" dirty="0" smtClean="0">
                <a:latin typeface="Arial"/>
                <a:cs typeface="Arial"/>
              </a:rPr>
              <a:t>•</a:t>
            </a:r>
            <a:endParaRPr sz="2400">
              <a:latin typeface="Arial"/>
              <a:cs typeface="Aria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878840" y="4031361"/>
            <a:ext cx="7775280" cy="69595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-4" baseline="3413" dirty="0" smtClean="0">
                <a:latin typeface="Calibri"/>
                <a:cs typeface="Calibri"/>
              </a:rPr>
              <a:t>I</a:t>
            </a:r>
            <a:r>
              <a:rPr sz="3600" spc="0" baseline="3413" dirty="0" smtClean="0">
                <a:latin typeface="Calibri"/>
                <a:cs typeface="Calibri"/>
              </a:rPr>
              <a:t>n</a:t>
            </a:r>
            <a:r>
              <a:rPr sz="3600" spc="417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addition</a:t>
            </a:r>
            <a:r>
              <a:rPr sz="3600" spc="412" baseline="3413" dirty="0" smtClean="0">
                <a:latin typeface="Calibri"/>
                <a:cs typeface="Calibri"/>
              </a:rPr>
              <a:t> </a:t>
            </a:r>
            <a:r>
              <a:rPr sz="3600" spc="-25" baseline="3413" dirty="0" smtClean="0">
                <a:latin typeface="Calibri"/>
                <a:cs typeface="Calibri"/>
              </a:rPr>
              <a:t>t</a:t>
            </a:r>
            <a:r>
              <a:rPr sz="3600" spc="0" baseline="3413" dirty="0" smtClean="0">
                <a:latin typeface="Calibri"/>
                <a:cs typeface="Calibri"/>
              </a:rPr>
              <a:t>o</a:t>
            </a:r>
            <a:r>
              <a:rPr sz="3600" spc="417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hep</a:t>
            </a:r>
            <a:r>
              <a:rPr sz="3600" spc="-19" baseline="3413" dirty="0" smtClean="0">
                <a:latin typeface="Calibri"/>
                <a:cs typeface="Calibri"/>
              </a:rPr>
              <a:t>a</a:t>
            </a:r>
            <a:r>
              <a:rPr sz="3600" spc="0" baseline="3413" dirty="0" smtClean="0">
                <a:latin typeface="Calibri"/>
                <a:cs typeface="Calibri"/>
              </a:rPr>
              <a:t>tic</a:t>
            </a:r>
            <a:r>
              <a:rPr sz="3600" spc="412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m</a:t>
            </a:r>
            <a:r>
              <a:rPr sz="3600" spc="-14" baseline="3413" dirty="0" smtClean="0">
                <a:latin typeface="Calibri"/>
                <a:cs typeface="Calibri"/>
              </a:rPr>
              <a:t>e</a:t>
            </a:r>
            <a:r>
              <a:rPr sz="3600" spc="-25" baseline="3413" dirty="0" smtClean="0">
                <a:latin typeface="Calibri"/>
                <a:cs typeface="Calibri"/>
              </a:rPr>
              <a:t>t</a:t>
            </a:r>
            <a:r>
              <a:rPr sz="3600" spc="0" baseline="3413" dirty="0" smtClean="0">
                <a:latin typeface="Calibri"/>
                <a:cs typeface="Calibri"/>
              </a:rPr>
              <a:t>abolism,</a:t>
            </a:r>
            <a:r>
              <a:rPr sz="3600" spc="407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drugs</a:t>
            </a:r>
            <a:r>
              <a:rPr sz="3600" spc="412" baseline="3413" dirty="0" smtClean="0">
                <a:latin typeface="Calibri"/>
                <a:cs typeface="Calibri"/>
              </a:rPr>
              <a:t> </a:t>
            </a:r>
            <a:r>
              <a:rPr sz="3600" spc="-19" baseline="3413" dirty="0" smtClean="0">
                <a:latin typeface="Calibri"/>
                <a:cs typeface="Calibri"/>
              </a:rPr>
              <a:t>c</a:t>
            </a:r>
            <a:r>
              <a:rPr sz="3600" spc="0" baseline="3413" dirty="0" smtClean="0">
                <a:latin typeface="Calibri"/>
                <a:cs typeface="Calibri"/>
              </a:rPr>
              <a:t>an</a:t>
            </a:r>
            <a:r>
              <a:rPr sz="3600" spc="412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be</a:t>
            </a:r>
            <a:r>
              <a:rPr sz="3600" spc="422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eli</a:t>
            </a:r>
            <a:r>
              <a:rPr sz="3600" spc="9" baseline="3413" dirty="0" smtClean="0">
                <a:latin typeface="Calibri"/>
                <a:cs typeface="Calibri"/>
              </a:rPr>
              <a:t>m</a:t>
            </a:r>
            <a:r>
              <a:rPr sz="3600" spc="0" baseline="3413" dirty="0" smtClean="0">
                <a:latin typeface="Calibri"/>
                <a:cs typeface="Calibri"/>
              </a:rPr>
              <a:t>in</a:t>
            </a:r>
            <a:r>
              <a:rPr sz="3600" spc="-19" baseline="3413" dirty="0" smtClean="0">
                <a:latin typeface="Calibri"/>
                <a:cs typeface="Calibri"/>
              </a:rPr>
              <a:t>a</a:t>
            </a:r>
            <a:r>
              <a:rPr sz="3600" spc="-34" baseline="3413" dirty="0" smtClean="0">
                <a:latin typeface="Calibri"/>
                <a:cs typeface="Calibri"/>
              </a:rPr>
              <a:t>t</a:t>
            </a:r>
            <a:r>
              <a:rPr sz="3600" spc="0" baseline="3413" dirty="0" smtClean="0">
                <a:latin typeface="Calibri"/>
                <a:cs typeface="Calibri"/>
              </a:rPr>
              <a:t>ed</a:t>
            </a:r>
            <a:endParaRPr sz="2400">
              <a:latin typeface="Calibri"/>
              <a:cs typeface="Calibri"/>
            </a:endParaRPr>
          </a:p>
          <a:p>
            <a:pPr marL="12700" marR="45720">
              <a:lnSpc>
                <a:spcPts val="2880"/>
              </a:lnSpc>
              <a:spcBef>
                <a:spcPts val="16"/>
              </a:spcBef>
            </a:pPr>
            <a:r>
              <a:rPr sz="3600" spc="0" baseline="1137" dirty="0" smtClean="0">
                <a:latin typeface="Calibri"/>
                <a:cs typeface="Calibri"/>
              </a:rPr>
              <a:t>unchan</a:t>
            </a:r>
            <a:r>
              <a:rPr sz="3600" spc="-25" baseline="1137" dirty="0" smtClean="0">
                <a:latin typeface="Calibri"/>
                <a:cs typeface="Calibri"/>
              </a:rPr>
              <a:t>g</a:t>
            </a:r>
            <a:r>
              <a:rPr sz="3600" spc="0" baseline="1137" dirty="0" smtClean="0">
                <a:latin typeface="Calibri"/>
                <a:cs typeface="Calibri"/>
              </a:rPr>
              <a:t>ed </a:t>
            </a:r>
            <a:r>
              <a:rPr sz="3600" spc="-9" baseline="1137" dirty="0" smtClean="0">
                <a:latin typeface="Calibri"/>
                <a:cs typeface="Calibri"/>
              </a:rPr>
              <a:t>b</a:t>
            </a:r>
            <a:r>
              <a:rPr sz="3600" spc="0" baseline="1137" dirty="0" smtClean="0">
                <a:latin typeface="Calibri"/>
                <a:cs typeface="Calibri"/>
              </a:rPr>
              <a:t>y li</a:t>
            </a:r>
            <a:r>
              <a:rPr sz="3600" spc="-25" baseline="1137" dirty="0" smtClean="0">
                <a:latin typeface="Calibri"/>
                <a:cs typeface="Calibri"/>
              </a:rPr>
              <a:t>v</a:t>
            </a:r>
            <a:r>
              <a:rPr sz="3600" spc="0" baseline="1137" dirty="0" smtClean="0">
                <a:latin typeface="Calibri"/>
                <a:cs typeface="Calibri"/>
              </a:rPr>
              <a:t>er</a:t>
            </a:r>
            <a:r>
              <a:rPr sz="3600" spc="9" baseline="1137" dirty="0" smtClean="0">
                <a:latin typeface="Calibri"/>
                <a:cs typeface="Calibri"/>
              </a:rPr>
              <a:t> </a:t>
            </a:r>
            <a:r>
              <a:rPr sz="3600" spc="0" baseline="1137" dirty="0" smtClean="0">
                <a:latin typeface="Calibri"/>
                <a:cs typeface="Calibri"/>
              </a:rPr>
              <a:t>in the</a:t>
            </a:r>
            <a:r>
              <a:rPr sz="3600" spc="-9" baseline="1137" dirty="0" smtClean="0">
                <a:latin typeface="Calibri"/>
                <a:cs typeface="Calibri"/>
              </a:rPr>
              <a:t> </a:t>
            </a:r>
            <a:r>
              <a:rPr sz="3600" spc="0" baseline="1137" dirty="0" smtClean="0">
                <a:latin typeface="Calibri"/>
                <a:cs typeface="Calibri"/>
              </a:rPr>
              <a:t>bil</a:t>
            </a:r>
            <a:r>
              <a:rPr sz="3600" spc="4" baseline="1137" dirty="0" smtClean="0">
                <a:latin typeface="Calibri"/>
                <a:cs typeface="Calibri"/>
              </a:rPr>
              <a:t>e</a:t>
            </a:r>
            <a:r>
              <a:rPr sz="3600" spc="0" baseline="1137" dirty="0" smtClean="0">
                <a:latin typeface="Calibri"/>
                <a:cs typeface="Calibri"/>
              </a:rPr>
              <a:t>.</a:t>
            </a:r>
            <a:endParaRPr sz="240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469425722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ject 15"/>
          <p:cNvSpPr txBox="1"/>
          <p:nvPr/>
        </p:nvSpPr>
        <p:spPr>
          <a:xfrm>
            <a:off x="3243834" y="665733"/>
            <a:ext cx="2718882" cy="4323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60"/>
              </a:lnSpc>
              <a:spcBef>
                <a:spcPts val="168"/>
              </a:spcBef>
            </a:pP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He</a:t>
            </a:r>
            <a:r>
              <a:rPr sz="4800" b="1" spc="-9" baseline="3413" dirty="0" smtClean="0">
                <a:solidFill>
                  <a:srgbClr val="FF0000"/>
                </a:solidFill>
                <a:latin typeface="Calibri"/>
                <a:cs typeface="Calibri"/>
              </a:rPr>
              <a:t>p</a:t>
            </a:r>
            <a:r>
              <a:rPr sz="4800" b="1" spc="-19" baseline="3413" dirty="0" smtClean="0">
                <a:solidFill>
                  <a:srgbClr val="FF0000"/>
                </a:solidFill>
                <a:latin typeface="Calibri"/>
                <a:cs typeface="Calibri"/>
              </a:rPr>
              <a:t>a</a:t>
            </a: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tic</a:t>
            </a:r>
            <a:r>
              <a:rPr sz="4800" b="1" spc="-14" baseline="3413" dirty="0" smtClean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4800" b="1" spc="-4" baseline="3413" dirty="0" smtClean="0">
                <a:solidFill>
                  <a:srgbClr val="FF0000"/>
                </a:solidFill>
                <a:latin typeface="Calibri"/>
                <a:cs typeface="Calibri"/>
              </a:rPr>
              <a:t>d</a:t>
            </a: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isea</a:t>
            </a:r>
            <a:r>
              <a:rPr sz="4800" b="1" spc="9" baseline="3413" dirty="0" smtClean="0">
                <a:solidFill>
                  <a:srgbClr val="FF0000"/>
                </a:solidFill>
                <a:latin typeface="Calibri"/>
                <a:cs typeface="Calibri"/>
              </a:rPr>
              <a:t>s</a:t>
            </a: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e</a:t>
            </a:r>
            <a:endParaRPr sz="3200">
              <a:latin typeface="Calibri"/>
              <a:cs typeface="Calibri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535940" y="1671478"/>
            <a:ext cx="177800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5"/>
              </a:lnSpc>
              <a:spcBef>
                <a:spcPts val="127"/>
              </a:spcBef>
            </a:pPr>
            <a:r>
              <a:rPr sz="2400" spc="0" dirty="0" smtClean="0">
                <a:latin typeface="Arial"/>
                <a:cs typeface="Arial"/>
              </a:rPr>
              <a:t>•</a:t>
            </a:r>
            <a:endParaRPr sz="240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878840" y="1689862"/>
            <a:ext cx="6032277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latin typeface="Calibri"/>
                <a:cs typeface="Calibri"/>
              </a:rPr>
              <a:t>H</a:t>
            </a:r>
            <a:r>
              <a:rPr sz="3600" spc="9" baseline="3413" dirty="0" smtClean="0">
                <a:latin typeface="Calibri"/>
                <a:cs typeface="Calibri"/>
              </a:rPr>
              <a:t>e</a:t>
            </a:r>
            <a:r>
              <a:rPr sz="3600" spc="0" baseline="3413" dirty="0" smtClean="0">
                <a:latin typeface="Calibri"/>
                <a:cs typeface="Calibri"/>
              </a:rPr>
              <a:t>p</a:t>
            </a:r>
            <a:r>
              <a:rPr sz="3600" spc="-25" baseline="3413" dirty="0" smtClean="0">
                <a:latin typeface="Calibri"/>
                <a:cs typeface="Calibri"/>
              </a:rPr>
              <a:t>a</a:t>
            </a:r>
            <a:r>
              <a:rPr sz="3600" spc="0" baseline="3413" dirty="0" smtClean="0">
                <a:latin typeface="Calibri"/>
                <a:cs typeface="Calibri"/>
              </a:rPr>
              <a:t>tic</a:t>
            </a:r>
            <a:r>
              <a:rPr sz="3600" spc="282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m</a:t>
            </a:r>
            <a:r>
              <a:rPr sz="3600" spc="-14" baseline="3413" dirty="0" smtClean="0">
                <a:latin typeface="Calibri"/>
                <a:cs typeface="Calibri"/>
              </a:rPr>
              <a:t>e</a:t>
            </a:r>
            <a:r>
              <a:rPr sz="3600" spc="-34" baseline="3413" dirty="0" smtClean="0">
                <a:latin typeface="Calibri"/>
                <a:cs typeface="Calibri"/>
              </a:rPr>
              <a:t>t</a:t>
            </a:r>
            <a:r>
              <a:rPr sz="3600" spc="0" baseline="3413" dirty="0" smtClean="0">
                <a:latin typeface="Calibri"/>
                <a:cs typeface="Calibri"/>
              </a:rPr>
              <a:t>abolism</a:t>
            </a:r>
            <a:r>
              <a:rPr sz="3600" spc="287" baseline="3413" dirty="0" smtClean="0">
                <a:latin typeface="Calibri"/>
                <a:cs typeface="Calibri"/>
              </a:rPr>
              <a:t> </a:t>
            </a:r>
            <a:r>
              <a:rPr sz="3600" spc="-4" baseline="3413" dirty="0" smtClean="0">
                <a:latin typeface="Calibri"/>
                <a:cs typeface="Calibri"/>
              </a:rPr>
              <a:t>o</a:t>
            </a:r>
            <a:r>
              <a:rPr sz="3600" spc="0" baseline="3413" dirty="0" smtClean="0">
                <a:latin typeface="Calibri"/>
                <a:cs typeface="Calibri"/>
              </a:rPr>
              <a:t>f</a:t>
            </a:r>
            <a:r>
              <a:rPr sz="3600" spc="282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drugs</a:t>
            </a:r>
            <a:r>
              <a:rPr sz="3600" spc="282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is</a:t>
            </a:r>
            <a:r>
              <a:rPr sz="3600" spc="282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not</a:t>
            </a:r>
            <a:r>
              <a:rPr sz="3600" spc="277" baseline="3413" dirty="0" smtClean="0">
                <a:latin typeface="Calibri"/>
                <a:cs typeface="Calibri"/>
              </a:rPr>
              <a:t> </a:t>
            </a:r>
            <a:r>
              <a:rPr sz="3600" spc="-19" baseline="3413" dirty="0" smtClean="0">
                <a:latin typeface="Calibri"/>
                <a:cs typeface="Calibri"/>
              </a:rPr>
              <a:t>c</a:t>
            </a:r>
            <a:r>
              <a:rPr sz="3600" spc="0" baseline="3413" dirty="0" smtClean="0">
                <a:latin typeface="Calibri"/>
                <a:cs typeface="Calibri"/>
              </a:rPr>
              <a:t>ompl</a:t>
            </a:r>
            <a:r>
              <a:rPr sz="3600" spc="-9" baseline="3413" dirty="0" smtClean="0">
                <a:latin typeface="Calibri"/>
                <a:cs typeface="Calibri"/>
              </a:rPr>
              <a:t>e</a:t>
            </a:r>
            <a:r>
              <a:rPr sz="3600" spc="-25" baseline="3413" dirty="0" smtClean="0">
                <a:latin typeface="Calibri"/>
                <a:cs typeface="Calibri"/>
              </a:rPr>
              <a:t>t</a:t>
            </a:r>
            <a:r>
              <a:rPr sz="3600" spc="0" baseline="3413" dirty="0" smtClean="0">
                <a:latin typeface="Calibri"/>
                <a:cs typeface="Calibri"/>
              </a:rPr>
              <a:t>ely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6944106" y="1689862"/>
            <a:ext cx="1708114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latin typeface="Calibri"/>
                <a:cs typeface="Calibri"/>
              </a:rPr>
              <a:t>d</a:t>
            </a:r>
            <a:r>
              <a:rPr sz="3600" spc="-4" baseline="3413" dirty="0" smtClean="0">
                <a:latin typeface="Calibri"/>
                <a:cs typeface="Calibri"/>
              </a:rPr>
              <a:t>e</a:t>
            </a:r>
            <a:r>
              <a:rPr sz="3600" spc="-29" baseline="3413" dirty="0" smtClean="0">
                <a:latin typeface="Calibri"/>
                <a:cs typeface="Calibri"/>
              </a:rPr>
              <a:t>v</a:t>
            </a:r>
            <a:r>
              <a:rPr sz="3600" spc="0" baseline="3413" dirty="0" smtClean="0">
                <a:latin typeface="Calibri"/>
                <a:cs typeface="Calibri"/>
              </a:rPr>
              <a:t>eloped</a:t>
            </a:r>
            <a:r>
              <a:rPr sz="3600" spc="307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in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878840" y="2056002"/>
            <a:ext cx="1216763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latin typeface="Calibri"/>
                <a:cs typeface="Calibri"/>
              </a:rPr>
              <a:t>neon</a:t>
            </a:r>
            <a:r>
              <a:rPr sz="3600" spc="-25" baseline="3413" dirty="0" smtClean="0">
                <a:latin typeface="Calibri"/>
                <a:cs typeface="Calibri"/>
              </a:rPr>
              <a:t>at</a:t>
            </a:r>
            <a:r>
              <a:rPr sz="3600" spc="0" baseline="3413" dirty="0" smtClean="0">
                <a:latin typeface="Calibri"/>
                <a:cs typeface="Calibri"/>
              </a:rPr>
              <a:t>es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2232406" y="2056002"/>
            <a:ext cx="3870633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4" baseline="3413" dirty="0" smtClean="0">
                <a:latin typeface="Calibri"/>
                <a:cs typeface="Calibri"/>
              </a:rPr>
              <a:t>~</a:t>
            </a:r>
            <a:r>
              <a:rPr sz="3600" spc="-4" baseline="3413" dirty="0" smtClean="0">
                <a:latin typeface="Calibri"/>
                <a:cs typeface="Calibri"/>
              </a:rPr>
              <a:t>4</a:t>
            </a:r>
            <a:r>
              <a:rPr sz="3600" spc="0" baseline="3413" dirty="0" smtClean="0">
                <a:latin typeface="Calibri"/>
                <a:cs typeface="Calibri"/>
              </a:rPr>
              <a:t>0</a:t>
            </a:r>
            <a:r>
              <a:rPr sz="3600" spc="-4" baseline="3413" dirty="0" smtClean="0">
                <a:latin typeface="Calibri"/>
                <a:cs typeface="Calibri"/>
              </a:rPr>
              <a:t>-</a:t>
            </a:r>
            <a:r>
              <a:rPr lang="ar-IQ" sz="3600" spc="-4" baseline="3413" dirty="0" smtClean="0">
                <a:latin typeface="Calibri"/>
                <a:cs typeface="Calibri"/>
              </a:rPr>
              <a:t>)</a:t>
            </a:r>
            <a:r>
              <a:rPr sz="3600" spc="-25" baseline="3413" dirty="0" smtClean="0">
                <a:latin typeface="Calibri"/>
                <a:cs typeface="Calibri"/>
              </a:rPr>
              <a:t>w</a:t>
            </a:r>
            <a:r>
              <a:rPr sz="3600" spc="0" baseline="3413" dirty="0" smtClean="0">
                <a:latin typeface="Calibri"/>
                <a:cs typeface="Calibri"/>
              </a:rPr>
              <a:t>e</a:t>
            </a:r>
            <a:r>
              <a:rPr sz="3600" spc="9" baseline="3413" dirty="0" smtClean="0">
                <a:latin typeface="Calibri"/>
                <a:cs typeface="Calibri"/>
              </a:rPr>
              <a:t>e</a:t>
            </a:r>
            <a:r>
              <a:rPr sz="3600" spc="-25" baseline="3413" dirty="0" smtClean="0">
                <a:latin typeface="Calibri"/>
                <a:cs typeface="Calibri"/>
              </a:rPr>
              <a:t>k</a:t>
            </a:r>
            <a:r>
              <a:rPr sz="3600" spc="0" baseline="3413" dirty="0" smtClean="0">
                <a:latin typeface="Calibri"/>
                <a:cs typeface="Calibri"/>
              </a:rPr>
              <a:t>s   </a:t>
            </a:r>
            <a:r>
              <a:rPr sz="3600" spc="-25" baseline="3413" dirty="0" smtClean="0">
                <a:latin typeface="Calibri"/>
                <a:cs typeface="Calibri"/>
              </a:rPr>
              <a:t>g</a:t>
            </a:r>
            <a:r>
              <a:rPr sz="3600" spc="0" baseline="3413" dirty="0" smtClean="0">
                <a:latin typeface="Calibri"/>
                <a:cs typeface="Calibri"/>
              </a:rPr>
              <a:t>e</a:t>
            </a:r>
            <a:r>
              <a:rPr sz="3600" spc="-19" baseline="3413" dirty="0" smtClean="0">
                <a:latin typeface="Calibri"/>
                <a:cs typeface="Calibri"/>
              </a:rPr>
              <a:t>s</a:t>
            </a:r>
            <a:r>
              <a:rPr sz="3600" spc="-25" baseline="3413" dirty="0" smtClean="0">
                <a:latin typeface="Calibri"/>
                <a:cs typeface="Calibri"/>
              </a:rPr>
              <a:t>t</a:t>
            </a:r>
            <a:r>
              <a:rPr sz="3600" spc="-19" baseline="3413" dirty="0" smtClean="0">
                <a:latin typeface="Calibri"/>
                <a:cs typeface="Calibri"/>
              </a:rPr>
              <a:t>a</a:t>
            </a:r>
            <a:r>
              <a:rPr sz="3600" spc="0" baseline="3413" dirty="0" smtClean="0">
                <a:latin typeface="Calibri"/>
                <a:cs typeface="Calibri"/>
              </a:rPr>
              <a:t>tional </a:t>
            </a:r>
            <a:r>
              <a:rPr sz="3600" spc="537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a</a:t>
            </a:r>
            <a:r>
              <a:rPr sz="3600" spc="-25" baseline="3413" dirty="0" smtClean="0">
                <a:latin typeface="Calibri"/>
                <a:cs typeface="Calibri"/>
              </a:rPr>
              <a:t>g</a:t>
            </a:r>
            <a:r>
              <a:rPr sz="3600" spc="0" baseline="3413" dirty="0" smtClean="0">
                <a:latin typeface="Calibri"/>
                <a:cs typeface="Calibri"/>
              </a:rPr>
              <a:t>e</a:t>
            </a:r>
            <a:r>
              <a:rPr lang="ar-IQ" sz="3600" baseline="3413" dirty="0">
                <a:latin typeface="Calibri"/>
                <a:cs typeface="Calibri"/>
              </a:rPr>
              <a:t>,</a:t>
            </a:r>
            <a:r>
              <a:rPr lang="ar-IQ" sz="3600" spc="9" baseline="3413" dirty="0" smtClean="0">
                <a:latin typeface="Calibri"/>
                <a:cs typeface="Calibri"/>
              </a:rPr>
              <a:t>(</a:t>
            </a:r>
            <a:endParaRPr sz="2400" dirty="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6238113" y="2056002"/>
            <a:ext cx="537398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latin typeface="Calibri"/>
                <a:cs typeface="Calibri"/>
              </a:rPr>
              <a:t>and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6910578" y="2056002"/>
            <a:ext cx="1277794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-19" baseline="3413" dirty="0" smtClean="0">
                <a:latin typeface="Calibri"/>
                <a:cs typeface="Calibri"/>
              </a:rPr>
              <a:t>c</a:t>
            </a:r>
            <a:r>
              <a:rPr sz="3600" spc="0" baseline="3413" dirty="0" smtClean="0">
                <a:latin typeface="Calibri"/>
                <a:cs typeface="Calibri"/>
              </a:rPr>
              <a:t>o</a:t>
            </a:r>
            <a:r>
              <a:rPr sz="3600" spc="-29" baseline="3413" dirty="0" smtClean="0">
                <a:latin typeface="Calibri"/>
                <a:cs typeface="Calibri"/>
              </a:rPr>
              <a:t>n</a:t>
            </a:r>
            <a:r>
              <a:rPr sz="3600" spc="0" baseline="3413" dirty="0" smtClean="0">
                <a:latin typeface="Calibri"/>
                <a:cs typeface="Calibri"/>
              </a:rPr>
              <a:t>tinues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8325104" y="2056002"/>
            <a:ext cx="327854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-25" baseline="3413" dirty="0" smtClean="0">
                <a:latin typeface="Calibri"/>
                <a:cs typeface="Calibri"/>
              </a:rPr>
              <a:t>to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878840" y="2421763"/>
            <a:ext cx="5821662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latin typeface="Calibri"/>
                <a:cs typeface="Calibri"/>
              </a:rPr>
              <a:t>inc</a:t>
            </a:r>
            <a:r>
              <a:rPr sz="3600" spc="-25" baseline="3413" dirty="0" smtClean="0">
                <a:latin typeface="Calibri"/>
                <a:cs typeface="Calibri"/>
              </a:rPr>
              <a:t>r</a:t>
            </a:r>
            <a:r>
              <a:rPr sz="3600" spc="0" baseline="3413" dirty="0" smtClean="0">
                <a:latin typeface="Calibri"/>
                <a:cs typeface="Calibri"/>
              </a:rPr>
              <a:t>e</a:t>
            </a:r>
            <a:r>
              <a:rPr sz="3600" spc="4" baseline="3413" dirty="0" smtClean="0">
                <a:latin typeface="Calibri"/>
                <a:cs typeface="Calibri"/>
              </a:rPr>
              <a:t>a</a:t>
            </a:r>
            <a:r>
              <a:rPr sz="3600" spc="0" baseline="3413" dirty="0" smtClean="0">
                <a:latin typeface="Calibri"/>
                <a:cs typeface="Calibri"/>
              </a:rPr>
              <a:t>se</a:t>
            </a:r>
            <a:r>
              <a:rPr sz="3600" spc="-19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so</a:t>
            </a:r>
            <a:r>
              <a:rPr sz="3600" spc="-9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th</a:t>
            </a:r>
            <a:r>
              <a:rPr sz="3600" spc="-19" baseline="3413" dirty="0" smtClean="0">
                <a:latin typeface="Calibri"/>
                <a:cs typeface="Calibri"/>
              </a:rPr>
              <a:t>a</a:t>
            </a:r>
            <a:r>
              <a:rPr sz="3600" spc="0" baseline="3413" dirty="0" smtClean="0">
                <a:latin typeface="Calibri"/>
                <a:cs typeface="Calibri"/>
              </a:rPr>
              <a:t>t </a:t>
            </a:r>
            <a:r>
              <a:rPr sz="3600" spc="-9" baseline="3413" dirty="0" smtClean="0">
                <a:latin typeface="Calibri"/>
                <a:cs typeface="Calibri"/>
              </a:rPr>
              <a:t>b</a:t>
            </a:r>
            <a:r>
              <a:rPr sz="3600" spc="0" baseline="3413" dirty="0" smtClean="0">
                <a:latin typeface="Calibri"/>
                <a:cs typeface="Calibri"/>
              </a:rPr>
              <a:t>y</a:t>
            </a:r>
            <a:r>
              <a:rPr sz="3600" spc="-9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a</a:t>
            </a:r>
            <a:r>
              <a:rPr sz="3600" spc="-25" baseline="3413" dirty="0" smtClean="0">
                <a:latin typeface="Calibri"/>
                <a:cs typeface="Calibri"/>
              </a:rPr>
              <a:t>g</a:t>
            </a:r>
            <a:r>
              <a:rPr sz="3600" spc="0" baseline="3413" dirty="0" smtClean="0">
                <a:latin typeface="Calibri"/>
                <a:cs typeface="Calibri"/>
              </a:rPr>
              <a:t>e </a:t>
            </a:r>
            <a:r>
              <a:rPr sz="3600" spc="-4" baseline="3413" dirty="0" smtClean="0">
                <a:latin typeface="Calibri"/>
                <a:cs typeface="Calibri"/>
              </a:rPr>
              <a:t>3</a:t>
            </a:r>
            <a:r>
              <a:rPr sz="3600" spc="4" baseline="3413" dirty="0" smtClean="0">
                <a:latin typeface="Calibri"/>
                <a:cs typeface="Calibri"/>
              </a:rPr>
              <a:t>–</a:t>
            </a:r>
            <a:r>
              <a:rPr sz="3600" spc="0" baseline="3413" dirty="0" smtClean="0">
                <a:latin typeface="Calibri"/>
                <a:cs typeface="Calibri"/>
              </a:rPr>
              <a:t>6</a:t>
            </a:r>
            <a:r>
              <a:rPr sz="3600" spc="-4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mo</a:t>
            </a:r>
            <a:r>
              <a:rPr sz="3600" spc="-29" baseline="3413" dirty="0" smtClean="0">
                <a:latin typeface="Calibri"/>
                <a:cs typeface="Calibri"/>
              </a:rPr>
              <a:t>n</a:t>
            </a:r>
            <a:r>
              <a:rPr sz="3600" spc="0" baseline="3413" dirty="0" smtClean="0">
                <a:latin typeface="Calibri"/>
                <a:cs typeface="Calibri"/>
              </a:rPr>
              <a:t>ths it</a:t>
            </a:r>
            <a:r>
              <a:rPr sz="3600" spc="-14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is </a:t>
            </a:r>
            <a:r>
              <a:rPr sz="3600" spc="-25" baseline="3413" dirty="0" smtClean="0">
                <a:latin typeface="Calibri"/>
                <a:cs typeface="Calibri"/>
              </a:rPr>
              <a:t>st</a:t>
            </a:r>
            <a:r>
              <a:rPr sz="3600" spc="0" baseline="3413" dirty="0" smtClean="0">
                <a:latin typeface="Calibri"/>
                <a:cs typeface="Calibri"/>
              </a:rPr>
              <a:t>abl</a:t>
            </a:r>
            <a:r>
              <a:rPr sz="3600" spc="9" baseline="3413" dirty="0" smtClean="0">
                <a:latin typeface="Calibri"/>
                <a:cs typeface="Calibri"/>
              </a:rPr>
              <a:t>e</a:t>
            </a:r>
            <a:r>
              <a:rPr sz="3600" spc="0" baseline="3413" dirty="0" smtClean="0">
                <a:latin typeface="Calibri"/>
                <a:cs typeface="Calibri"/>
              </a:rPr>
              <a:t>.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35940" y="3281210"/>
            <a:ext cx="177952" cy="3305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5"/>
              </a:lnSpc>
              <a:spcBef>
                <a:spcPts val="127"/>
              </a:spcBef>
            </a:pPr>
            <a:r>
              <a:rPr sz="2400" spc="0" dirty="0" smtClean="0">
                <a:latin typeface="Arial"/>
                <a:cs typeface="Arial"/>
              </a:rPr>
              <a:t>•</a:t>
            </a:r>
            <a:endParaRPr sz="24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78840" y="3299612"/>
            <a:ext cx="7775750" cy="69618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-4" baseline="3413" dirty="0" smtClean="0">
                <a:latin typeface="Calibri"/>
                <a:cs typeface="Calibri"/>
              </a:rPr>
              <a:t>I</a:t>
            </a:r>
            <a:r>
              <a:rPr sz="3600" spc="0" baseline="3413" dirty="0" smtClean="0">
                <a:latin typeface="Calibri"/>
                <a:cs typeface="Calibri"/>
              </a:rPr>
              <a:t>n</a:t>
            </a:r>
            <a:r>
              <a:rPr sz="3600" spc="492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p</a:t>
            </a:r>
            <a:r>
              <a:rPr sz="3600" spc="-34" baseline="3413" dirty="0" smtClean="0">
                <a:latin typeface="Calibri"/>
                <a:cs typeface="Calibri"/>
              </a:rPr>
              <a:t>r</a:t>
            </a:r>
            <a:r>
              <a:rPr sz="3600" spc="0" baseline="3413" dirty="0" smtClean="0">
                <a:latin typeface="Calibri"/>
                <a:cs typeface="Calibri"/>
              </a:rPr>
              <a:t>em</a:t>
            </a:r>
            <a:r>
              <a:rPr sz="3600" spc="-19" baseline="3413" dirty="0" smtClean="0">
                <a:latin typeface="Calibri"/>
                <a:cs typeface="Calibri"/>
              </a:rPr>
              <a:t>a</a:t>
            </a:r>
            <a:r>
              <a:rPr sz="3600" spc="0" baseline="3413" dirty="0" smtClean="0">
                <a:latin typeface="Calibri"/>
                <a:cs typeface="Calibri"/>
              </a:rPr>
              <a:t>tu</a:t>
            </a:r>
            <a:r>
              <a:rPr sz="3600" spc="-34" baseline="3413" dirty="0" smtClean="0">
                <a:latin typeface="Calibri"/>
                <a:cs typeface="Calibri"/>
              </a:rPr>
              <a:t>r</a:t>
            </a:r>
            <a:r>
              <a:rPr sz="3600" spc="0" baseline="3413" dirty="0" smtClean="0">
                <a:latin typeface="Calibri"/>
                <a:cs typeface="Calibri"/>
              </a:rPr>
              <a:t>e</a:t>
            </a:r>
            <a:r>
              <a:rPr sz="3600" spc="492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i</a:t>
            </a:r>
            <a:r>
              <a:rPr sz="3600" spc="-14" baseline="3413" dirty="0" smtClean="0">
                <a:latin typeface="Calibri"/>
                <a:cs typeface="Calibri"/>
              </a:rPr>
              <a:t>n</a:t>
            </a:r>
            <a:r>
              <a:rPr sz="3600" spc="-50" baseline="3413" dirty="0" smtClean="0">
                <a:latin typeface="Calibri"/>
                <a:cs typeface="Calibri"/>
              </a:rPr>
              <a:t>f</a:t>
            </a:r>
            <a:r>
              <a:rPr sz="3600" spc="0" baseline="3413" dirty="0" smtClean="0">
                <a:latin typeface="Calibri"/>
                <a:cs typeface="Calibri"/>
              </a:rPr>
              <a:t>a</a:t>
            </a:r>
            <a:r>
              <a:rPr sz="3600" spc="-25" baseline="3413" dirty="0" smtClean="0">
                <a:latin typeface="Calibri"/>
                <a:cs typeface="Calibri"/>
              </a:rPr>
              <a:t>n</a:t>
            </a:r>
            <a:r>
              <a:rPr sz="3600" spc="0" baseline="3413" dirty="0" smtClean="0">
                <a:latin typeface="Calibri"/>
                <a:cs typeface="Calibri"/>
              </a:rPr>
              <a:t>ts</a:t>
            </a:r>
            <a:r>
              <a:rPr sz="3600" spc="487" baseline="3413" dirty="0" smtClean="0">
                <a:latin typeface="Calibri"/>
                <a:cs typeface="Calibri"/>
              </a:rPr>
              <a:t> </a:t>
            </a:r>
            <a:r>
              <a:rPr sz="3600" spc="4" baseline="3413" dirty="0" smtClean="0">
                <a:latin typeface="Calibri"/>
                <a:cs typeface="Calibri"/>
              </a:rPr>
              <a:t>(</a:t>
            </a:r>
            <a:r>
              <a:rPr sz="3600" spc="-9" baseline="3413" dirty="0" smtClean="0">
                <a:latin typeface="Calibri"/>
                <a:cs typeface="Calibri"/>
              </a:rPr>
              <a:t>&lt;</a:t>
            </a:r>
            <a:r>
              <a:rPr sz="3600" spc="-4" baseline="3413" dirty="0" smtClean="0">
                <a:latin typeface="Calibri"/>
                <a:cs typeface="Calibri"/>
              </a:rPr>
              <a:t>3</a:t>
            </a:r>
            <a:r>
              <a:rPr sz="3600" spc="0" baseline="3413" dirty="0" smtClean="0">
                <a:latin typeface="Calibri"/>
                <a:cs typeface="Calibri"/>
              </a:rPr>
              <a:t>5</a:t>
            </a:r>
            <a:r>
              <a:rPr sz="3600" spc="482" baseline="3413" dirty="0" smtClean="0">
                <a:latin typeface="Calibri"/>
                <a:cs typeface="Calibri"/>
              </a:rPr>
              <a:t> </a:t>
            </a:r>
            <a:r>
              <a:rPr sz="3600" spc="-25" baseline="3413" dirty="0" smtClean="0">
                <a:latin typeface="Calibri"/>
                <a:cs typeface="Calibri"/>
              </a:rPr>
              <a:t>w</a:t>
            </a:r>
            <a:r>
              <a:rPr sz="3600" spc="0" baseline="3413" dirty="0" smtClean="0">
                <a:latin typeface="Calibri"/>
                <a:cs typeface="Calibri"/>
              </a:rPr>
              <a:t>e</a:t>
            </a:r>
            <a:r>
              <a:rPr sz="3600" spc="4" baseline="3413" dirty="0" smtClean="0">
                <a:latin typeface="Calibri"/>
                <a:cs typeface="Calibri"/>
              </a:rPr>
              <a:t>e</a:t>
            </a:r>
            <a:r>
              <a:rPr sz="3600" spc="-25" baseline="3413" dirty="0" smtClean="0">
                <a:latin typeface="Calibri"/>
                <a:cs typeface="Calibri"/>
              </a:rPr>
              <a:t>k</a:t>
            </a:r>
            <a:r>
              <a:rPr sz="3600" spc="0" baseline="3413" dirty="0" smtClean="0">
                <a:latin typeface="Calibri"/>
                <a:cs typeface="Calibri"/>
              </a:rPr>
              <a:t>s),</a:t>
            </a:r>
            <a:r>
              <a:rPr sz="3600" spc="482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hep</a:t>
            </a:r>
            <a:r>
              <a:rPr sz="3600" spc="-19" baseline="3413" dirty="0" smtClean="0">
                <a:latin typeface="Calibri"/>
                <a:cs typeface="Calibri"/>
              </a:rPr>
              <a:t>a</a:t>
            </a:r>
            <a:r>
              <a:rPr sz="3600" spc="0" baseline="3413" dirty="0" smtClean="0">
                <a:latin typeface="Calibri"/>
                <a:cs typeface="Calibri"/>
              </a:rPr>
              <a:t>tic</a:t>
            </a:r>
            <a:r>
              <a:rPr sz="3600" spc="482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m</a:t>
            </a:r>
            <a:r>
              <a:rPr sz="3600" spc="-4" baseline="3413" dirty="0" smtClean="0">
                <a:latin typeface="Calibri"/>
                <a:cs typeface="Calibri"/>
              </a:rPr>
              <a:t>e</a:t>
            </a:r>
            <a:r>
              <a:rPr sz="3600" spc="-34" baseline="3413" dirty="0" smtClean="0">
                <a:latin typeface="Calibri"/>
                <a:cs typeface="Calibri"/>
              </a:rPr>
              <a:t>t</a:t>
            </a:r>
            <a:r>
              <a:rPr sz="3600" spc="0" baseline="3413" dirty="0" smtClean="0">
                <a:latin typeface="Calibri"/>
                <a:cs typeface="Calibri"/>
              </a:rPr>
              <a:t>aboli</a:t>
            </a:r>
            <a:r>
              <a:rPr sz="3600" spc="-9" baseline="3413" dirty="0" smtClean="0">
                <a:latin typeface="Calibri"/>
                <a:cs typeface="Calibri"/>
              </a:rPr>
              <a:t>s</a:t>
            </a:r>
            <a:r>
              <a:rPr sz="3600" spc="0" baseline="3413" dirty="0" smtClean="0">
                <a:latin typeface="Calibri"/>
                <a:cs typeface="Calibri"/>
              </a:rPr>
              <a:t>m</a:t>
            </a:r>
            <a:r>
              <a:rPr sz="3600" spc="487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m</a:t>
            </a:r>
            <a:r>
              <a:rPr sz="3600" spc="-54" baseline="3413" dirty="0" smtClean="0">
                <a:latin typeface="Calibri"/>
                <a:cs typeface="Calibri"/>
              </a:rPr>
              <a:t>a</a:t>
            </a:r>
            <a:r>
              <a:rPr sz="3600" spc="0" baseline="3413" dirty="0" smtClean="0">
                <a:latin typeface="Calibri"/>
                <a:cs typeface="Calibri"/>
              </a:rPr>
              <a:t>y</a:t>
            </a:r>
            <a:endParaRPr sz="2400">
              <a:latin typeface="Calibri"/>
              <a:cs typeface="Calibri"/>
            </a:endParaRPr>
          </a:p>
          <a:p>
            <a:pPr marL="12700" marR="45765">
              <a:lnSpc>
                <a:spcPts val="2880"/>
              </a:lnSpc>
              <a:spcBef>
                <a:spcPts val="16"/>
              </a:spcBef>
            </a:pPr>
            <a:r>
              <a:rPr sz="3600" spc="-25" baseline="1137" dirty="0" smtClean="0">
                <a:latin typeface="Calibri"/>
                <a:cs typeface="Calibri"/>
              </a:rPr>
              <a:t>t</a:t>
            </a:r>
            <a:r>
              <a:rPr sz="3600" spc="0" baseline="1137" dirty="0" smtClean="0">
                <a:latin typeface="Calibri"/>
                <a:cs typeface="Calibri"/>
              </a:rPr>
              <a:t>a</a:t>
            </a:r>
            <a:r>
              <a:rPr sz="3600" spc="-69" baseline="1137" dirty="0" smtClean="0">
                <a:latin typeface="Calibri"/>
                <a:cs typeface="Calibri"/>
              </a:rPr>
              <a:t>k</a:t>
            </a:r>
            <a:r>
              <a:rPr sz="3600" spc="0" baseline="1137" dirty="0" smtClean="0">
                <a:latin typeface="Calibri"/>
                <a:cs typeface="Calibri"/>
              </a:rPr>
              <a:t>e</a:t>
            </a:r>
            <a:r>
              <a:rPr sz="3600" spc="-29" baseline="1137" dirty="0" smtClean="0">
                <a:latin typeface="Calibri"/>
                <a:cs typeface="Calibri"/>
              </a:rPr>
              <a:t> </a:t>
            </a:r>
            <a:r>
              <a:rPr sz="3600" spc="0" baseline="1137" dirty="0" smtClean="0">
                <a:latin typeface="Calibri"/>
                <a:cs typeface="Calibri"/>
              </a:rPr>
              <a:t>e</a:t>
            </a:r>
            <a:r>
              <a:rPr sz="3600" spc="-34" baseline="1137" dirty="0" smtClean="0">
                <a:latin typeface="Calibri"/>
                <a:cs typeface="Calibri"/>
              </a:rPr>
              <a:t>v</a:t>
            </a:r>
            <a:r>
              <a:rPr sz="3600" spc="0" baseline="1137" dirty="0" smtClean="0">
                <a:latin typeface="Calibri"/>
                <a:cs typeface="Calibri"/>
              </a:rPr>
              <a:t>en</a:t>
            </a:r>
            <a:r>
              <a:rPr sz="3600" spc="14" baseline="1137" dirty="0" smtClean="0">
                <a:latin typeface="Calibri"/>
                <a:cs typeface="Calibri"/>
              </a:rPr>
              <a:t> </a:t>
            </a:r>
            <a:r>
              <a:rPr sz="3600" spc="0" baseline="1137" dirty="0" smtClean="0">
                <a:latin typeface="Calibri"/>
                <a:cs typeface="Calibri"/>
              </a:rPr>
              <a:t>lon</a:t>
            </a:r>
            <a:r>
              <a:rPr sz="3600" spc="-29" baseline="1137" dirty="0" smtClean="0">
                <a:latin typeface="Calibri"/>
                <a:cs typeface="Calibri"/>
              </a:rPr>
              <a:t>g</a:t>
            </a:r>
            <a:r>
              <a:rPr sz="3600" spc="0" baseline="1137" dirty="0" smtClean="0">
                <a:latin typeface="Calibri"/>
                <a:cs typeface="Calibri"/>
              </a:rPr>
              <a:t>er</a:t>
            </a:r>
            <a:r>
              <a:rPr sz="3600" spc="9" baseline="1137" dirty="0" smtClean="0">
                <a:latin typeface="Calibri"/>
                <a:cs typeface="Calibri"/>
              </a:rPr>
              <a:t> </a:t>
            </a:r>
            <a:r>
              <a:rPr sz="3600" spc="-25" baseline="1137" dirty="0" smtClean="0">
                <a:latin typeface="Calibri"/>
                <a:cs typeface="Calibri"/>
              </a:rPr>
              <a:t>t</a:t>
            </a:r>
            <a:r>
              <a:rPr sz="3600" spc="0" baseline="1137" dirty="0" smtClean="0">
                <a:latin typeface="Calibri"/>
                <a:cs typeface="Calibri"/>
              </a:rPr>
              <a:t>o</a:t>
            </a:r>
            <a:r>
              <a:rPr sz="3600" spc="-19" baseline="1137" dirty="0" smtClean="0">
                <a:latin typeface="Calibri"/>
                <a:cs typeface="Calibri"/>
              </a:rPr>
              <a:t> </a:t>
            </a:r>
            <a:r>
              <a:rPr sz="3600" spc="0" baseline="1137" dirty="0" smtClean="0">
                <a:latin typeface="Calibri"/>
                <a:cs typeface="Calibri"/>
              </a:rPr>
              <a:t>d</a:t>
            </a:r>
            <a:r>
              <a:rPr sz="3600" spc="-4" baseline="1137" dirty="0" smtClean="0">
                <a:latin typeface="Calibri"/>
                <a:cs typeface="Calibri"/>
              </a:rPr>
              <a:t>e</a:t>
            </a:r>
            <a:r>
              <a:rPr sz="3600" spc="-29" baseline="1137" dirty="0" smtClean="0">
                <a:latin typeface="Calibri"/>
                <a:cs typeface="Calibri"/>
              </a:rPr>
              <a:t>v</a:t>
            </a:r>
            <a:r>
              <a:rPr sz="3600" spc="0" baseline="1137" dirty="0" smtClean="0">
                <a:latin typeface="Calibri"/>
                <a:cs typeface="Calibri"/>
              </a:rPr>
              <a:t>elop</a:t>
            </a:r>
            <a:r>
              <a:rPr sz="3600" spc="9" baseline="1137" dirty="0" smtClean="0">
                <a:latin typeface="Calibri"/>
                <a:cs typeface="Calibri"/>
              </a:rPr>
              <a:t> </a:t>
            </a:r>
            <a:r>
              <a:rPr sz="3600" spc="0" baseline="1137" dirty="0" smtClean="0">
                <a:latin typeface="Calibri"/>
                <a:cs typeface="Calibri"/>
              </a:rPr>
              <a:t>in the po</a:t>
            </a:r>
            <a:r>
              <a:rPr sz="3600" spc="-34" baseline="1137" dirty="0" smtClean="0">
                <a:latin typeface="Calibri"/>
                <a:cs typeface="Calibri"/>
              </a:rPr>
              <a:t>s</a:t>
            </a:r>
            <a:r>
              <a:rPr sz="3600" spc="0" baseline="1137" dirty="0" smtClean="0">
                <a:latin typeface="Calibri"/>
                <a:cs typeface="Calibri"/>
              </a:rPr>
              <a:t>tpartum pe</a:t>
            </a:r>
            <a:r>
              <a:rPr sz="3600" spc="4" baseline="1137" dirty="0" smtClean="0">
                <a:latin typeface="Calibri"/>
                <a:cs typeface="Calibri"/>
              </a:rPr>
              <a:t>r</a:t>
            </a:r>
            <a:r>
              <a:rPr sz="3600" spc="0" baseline="1137" dirty="0" smtClean="0">
                <a:latin typeface="Calibri"/>
                <a:cs typeface="Calibri"/>
              </a:rPr>
              <a:t>io</a:t>
            </a:r>
            <a:r>
              <a:rPr sz="3600" spc="-4" baseline="1137" dirty="0" smtClean="0">
                <a:latin typeface="Calibri"/>
                <a:cs typeface="Calibri"/>
              </a:rPr>
              <a:t>d</a:t>
            </a:r>
            <a:r>
              <a:rPr sz="3600" spc="0" baseline="1137" dirty="0" smtClean="0">
                <a:latin typeface="Calibri"/>
                <a:cs typeface="Calibri"/>
              </a:rPr>
              <a:t>.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5940" y="4525422"/>
            <a:ext cx="177800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5"/>
              </a:lnSpc>
              <a:spcBef>
                <a:spcPts val="127"/>
              </a:spcBef>
            </a:pPr>
            <a:r>
              <a:rPr sz="2400" spc="0" dirty="0" smtClean="0">
                <a:latin typeface="Arial"/>
                <a:cs typeface="Arial"/>
              </a:rPr>
              <a:t>•</a:t>
            </a:r>
            <a:endParaRPr sz="2400">
              <a:latin typeface="Arial"/>
              <a:cs typeface="Aria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878840" y="4543806"/>
            <a:ext cx="7773380" cy="69596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-4" baseline="3413" dirty="0" smtClean="0">
                <a:latin typeface="Calibri"/>
                <a:cs typeface="Calibri"/>
              </a:rPr>
              <a:t>O</a:t>
            </a:r>
            <a:r>
              <a:rPr sz="3600" spc="0" baseline="3413" dirty="0" smtClean="0">
                <a:latin typeface="Calibri"/>
                <a:cs typeface="Calibri"/>
              </a:rPr>
              <a:t>n</a:t>
            </a:r>
            <a:r>
              <a:rPr sz="3600" spc="467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a</a:t>
            </a:r>
            <a:r>
              <a:rPr sz="3600" spc="467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per</a:t>
            </a:r>
            <a:r>
              <a:rPr sz="3600" spc="462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k</a:t>
            </a:r>
            <a:r>
              <a:rPr sz="3600" spc="-9" baseline="3413" dirty="0" smtClean="0">
                <a:latin typeface="Calibri"/>
                <a:cs typeface="Calibri"/>
              </a:rPr>
              <a:t>i</a:t>
            </a:r>
            <a:r>
              <a:rPr sz="3600" spc="0" baseline="3413" dirty="0" smtClean="0">
                <a:latin typeface="Calibri"/>
                <a:cs typeface="Calibri"/>
              </a:rPr>
              <a:t>lo</a:t>
            </a:r>
            <a:r>
              <a:rPr sz="3600" spc="-4" baseline="3413" dirty="0" smtClean="0">
                <a:latin typeface="Calibri"/>
                <a:cs typeface="Calibri"/>
              </a:rPr>
              <a:t>g</a:t>
            </a:r>
            <a:r>
              <a:rPr sz="3600" spc="-44" baseline="3413" dirty="0" smtClean="0">
                <a:latin typeface="Calibri"/>
                <a:cs typeface="Calibri"/>
              </a:rPr>
              <a:t>r</a:t>
            </a:r>
            <a:r>
              <a:rPr sz="3600" spc="0" baseline="3413" dirty="0" smtClean="0">
                <a:latin typeface="Calibri"/>
                <a:cs typeface="Calibri"/>
              </a:rPr>
              <a:t>am</a:t>
            </a:r>
            <a:r>
              <a:rPr sz="3600" spc="462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bas</a:t>
            </a:r>
            <a:r>
              <a:rPr sz="3600" spc="-9" baseline="3413" dirty="0" smtClean="0">
                <a:latin typeface="Calibri"/>
                <a:cs typeface="Calibri"/>
              </a:rPr>
              <a:t>i</a:t>
            </a:r>
            <a:r>
              <a:rPr sz="3600" spc="0" baseline="3413" dirty="0" smtClean="0">
                <a:latin typeface="Calibri"/>
                <a:cs typeface="Calibri"/>
              </a:rPr>
              <a:t>s,</a:t>
            </a:r>
            <a:r>
              <a:rPr sz="3600" spc="462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drug</a:t>
            </a:r>
            <a:r>
              <a:rPr sz="3600" spc="457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m</a:t>
            </a:r>
            <a:r>
              <a:rPr sz="3600" spc="-14" baseline="3413" dirty="0" smtClean="0">
                <a:latin typeface="Calibri"/>
                <a:cs typeface="Calibri"/>
              </a:rPr>
              <a:t>e</a:t>
            </a:r>
            <a:r>
              <a:rPr sz="3600" spc="-34" baseline="3413" dirty="0" smtClean="0">
                <a:latin typeface="Calibri"/>
                <a:cs typeface="Calibri"/>
              </a:rPr>
              <a:t>t</a:t>
            </a:r>
            <a:r>
              <a:rPr sz="3600" spc="0" baseline="3413" dirty="0" smtClean="0">
                <a:latin typeface="Calibri"/>
                <a:cs typeface="Calibri"/>
              </a:rPr>
              <a:t>abolism</a:t>
            </a:r>
            <a:r>
              <a:rPr sz="3600" spc="467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is</a:t>
            </a:r>
            <a:r>
              <a:rPr sz="3600" spc="442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mo</a:t>
            </a:r>
            <a:r>
              <a:rPr sz="3600" spc="-34" baseline="3413" dirty="0" smtClean="0">
                <a:latin typeface="Calibri"/>
                <a:cs typeface="Calibri"/>
              </a:rPr>
              <a:t>r</a:t>
            </a:r>
            <a:r>
              <a:rPr sz="3600" spc="0" baseline="3413" dirty="0" smtClean="0">
                <a:latin typeface="Calibri"/>
                <a:cs typeface="Calibri"/>
              </a:rPr>
              <a:t>e</a:t>
            </a:r>
            <a:r>
              <a:rPr sz="3600" spc="472" baseline="3413" dirty="0" smtClean="0">
                <a:latin typeface="Calibri"/>
                <a:cs typeface="Calibri"/>
              </a:rPr>
              <a:t> </a:t>
            </a:r>
            <a:r>
              <a:rPr sz="3600" spc="-44" baseline="3413" dirty="0" smtClean="0">
                <a:latin typeface="Calibri"/>
                <a:cs typeface="Calibri"/>
              </a:rPr>
              <a:t>r</a:t>
            </a:r>
            <a:r>
              <a:rPr sz="3600" spc="0" baseline="3413" dirty="0" smtClean="0">
                <a:latin typeface="Calibri"/>
                <a:cs typeface="Calibri"/>
              </a:rPr>
              <a:t>apid</a:t>
            </a:r>
            <a:r>
              <a:rPr sz="3600" spc="447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in</a:t>
            </a:r>
            <a:endParaRPr sz="2400">
              <a:latin typeface="Calibri"/>
              <a:cs typeface="Calibri"/>
            </a:endParaRPr>
          </a:p>
          <a:p>
            <a:pPr marL="12700" marR="45720">
              <a:lnSpc>
                <a:spcPts val="2880"/>
              </a:lnSpc>
              <a:spcBef>
                <a:spcPts val="16"/>
              </a:spcBef>
            </a:pPr>
            <a:r>
              <a:rPr sz="3600" spc="0" baseline="1137" dirty="0" smtClean="0">
                <a:latin typeface="Calibri"/>
                <a:cs typeface="Calibri"/>
              </a:rPr>
              <a:t>child</a:t>
            </a:r>
            <a:r>
              <a:rPr sz="3600" spc="-25" baseline="1137" dirty="0" smtClean="0">
                <a:latin typeface="Calibri"/>
                <a:cs typeface="Calibri"/>
              </a:rPr>
              <a:t>r</a:t>
            </a:r>
            <a:r>
              <a:rPr sz="3600" spc="0" baseline="1137" dirty="0" smtClean="0">
                <a:latin typeface="Calibri"/>
                <a:cs typeface="Calibri"/>
              </a:rPr>
              <a:t>en</a:t>
            </a:r>
            <a:r>
              <a:rPr sz="3600" spc="-4" baseline="1137" dirty="0" smtClean="0">
                <a:latin typeface="Calibri"/>
                <a:cs typeface="Calibri"/>
              </a:rPr>
              <a:t> </a:t>
            </a:r>
            <a:r>
              <a:rPr sz="3600" spc="0" baseline="1137" dirty="0" smtClean="0">
                <a:latin typeface="Calibri"/>
                <a:cs typeface="Calibri"/>
              </a:rPr>
              <a:t>u</a:t>
            </a:r>
            <a:r>
              <a:rPr sz="3600" spc="-25" baseline="1137" dirty="0" smtClean="0">
                <a:latin typeface="Calibri"/>
                <a:cs typeface="Calibri"/>
              </a:rPr>
              <a:t>n</a:t>
            </a:r>
            <a:r>
              <a:rPr sz="3600" spc="0" baseline="1137" dirty="0" smtClean="0">
                <a:latin typeface="Calibri"/>
                <a:cs typeface="Calibri"/>
              </a:rPr>
              <a:t>til</a:t>
            </a:r>
            <a:r>
              <a:rPr sz="3600" spc="-9" baseline="1137" dirty="0" smtClean="0">
                <a:latin typeface="Calibri"/>
                <a:cs typeface="Calibri"/>
              </a:rPr>
              <a:t> </a:t>
            </a:r>
            <a:r>
              <a:rPr sz="3600" spc="0" baseline="1137" dirty="0" smtClean="0">
                <a:latin typeface="Calibri"/>
                <a:cs typeface="Calibri"/>
              </a:rPr>
              <a:t>pube</a:t>
            </a:r>
            <a:r>
              <a:rPr sz="3600" spc="4" baseline="1137" dirty="0" smtClean="0">
                <a:latin typeface="Calibri"/>
                <a:cs typeface="Calibri"/>
              </a:rPr>
              <a:t>r</a:t>
            </a:r>
            <a:r>
              <a:rPr sz="3600" spc="0" baseline="1137" dirty="0" smtClean="0">
                <a:latin typeface="Calibri"/>
                <a:cs typeface="Calibri"/>
              </a:rPr>
              <a:t>t</a:t>
            </a:r>
            <a:r>
              <a:rPr sz="3600" spc="-144" baseline="1137" dirty="0" smtClean="0">
                <a:latin typeface="Calibri"/>
                <a:cs typeface="Calibri"/>
              </a:rPr>
              <a:t>y</a:t>
            </a:r>
            <a:r>
              <a:rPr sz="3600" spc="0" baseline="1137" dirty="0" smtClean="0">
                <a:latin typeface="Calibri"/>
                <a:cs typeface="Calibri"/>
              </a:rPr>
              <a:t>.</a:t>
            </a:r>
            <a:endParaRPr sz="240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333342735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object 22"/>
          <p:cNvSpPr txBox="1"/>
          <p:nvPr/>
        </p:nvSpPr>
        <p:spPr>
          <a:xfrm>
            <a:off x="3243834" y="665733"/>
            <a:ext cx="2718882" cy="4323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60"/>
              </a:lnSpc>
              <a:spcBef>
                <a:spcPts val="168"/>
              </a:spcBef>
            </a:pP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He</a:t>
            </a:r>
            <a:r>
              <a:rPr sz="4800" b="1" spc="-9" baseline="3413" dirty="0" smtClean="0">
                <a:solidFill>
                  <a:srgbClr val="FF0000"/>
                </a:solidFill>
                <a:latin typeface="Calibri"/>
                <a:cs typeface="Calibri"/>
              </a:rPr>
              <a:t>p</a:t>
            </a:r>
            <a:r>
              <a:rPr sz="4800" b="1" spc="-19" baseline="3413" dirty="0" smtClean="0">
                <a:solidFill>
                  <a:srgbClr val="FF0000"/>
                </a:solidFill>
                <a:latin typeface="Calibri"/>
                <a:cs typeface="Calibri"/>
              </a:rPr>
              <a:t>a</a:t>
            </a: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tic</a:t>
            </a:r>
            <a:r>
              <a:rPr sz="4800" b="1" spc="-14" baseline="3413" dirty="0" smtClean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4800" b="1" spc="-4" baseline="3413" dirty="0" smtClean="0">
                <a:solidFill>
                  <a:srgbClr val="FF0000"/>
                </a:solidFill>
                <a:latin typeface="Calibri"/>
                <a:cs typeface="Calibri"/>
              </a:rPr>
              <a:t>d</a:t>
            </a: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isea</a:t>
            </a:r>
            <a:r>
              <a:rPr sz="4800" b="1" spc="9" baseline="3413" dirty="0" smtClean="0">
                <a:solidFill>
                  <a:srgbClr val="FF0000"/>
                </a:solidFill>
                <a:latin typeface="Calibri"/>
                <a:cs typeface="Calibri"/>
              </a:rPr>
              <a:t>s</a:t>
            </a: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e</a:t>
            </a:r>
            <a:endParaRPr sz="3200">
              <a:latin typeface="Calibri"/>
              <a:cs typeface="Calibri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535940" y="1671478"/>
            <a:ext cx="177800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5"/>
              </a:lnSpc>
              <a:spcBef>
                <a:spcPts val="127"/>
              </a:spcBef>
            </a:pPr>
            <a:r>
              <a:rPr sz="2400" spc="0" dirty="0" smtClean="0">
                <a:latin typeface="Arial"/>
                <a:cs typeface="Arial"/>
              </a:rPr>
              <a:t>•</a:t>
            </a:r>
            <a:endParaRPr sz="2400">
              <a:latin typeface="Arial"/>
              <a:cs typeface="Arial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878840" y="1689862"/>
            <a:ext cx="334947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-59" baseline="3413" dirty="0" smtClean="0">
                <a:latin typeface="Calibri"/>
                <a:cs typeface="Calibri"/>
              </a:rPr>
              <a:t>At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1302766" y="1689862"/>
            <a:ext cx="1453227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latin typeface="Calibri"/>
                <a:cs typeface="Calibri"/>
              </a:rPr>
              <a:t>th</a:t>
            </a:r>
            <a:r>
              <a:rPr sz="3600" spc="-34" baseline="3413" dirty="0" smtClean="0">
                <a:latin typeface="Calibri"/>
                <a:cs typeface="Calibri"/>
              </a:rPr>
              <a:t>a</a:t>
            </a:r>
            <a:r>
              <a:rPr sz="3600" spc="0" baseline="3413" dirty="0" smtClean="0">
                <a:latin typeface="Calibri"/>
                <a:cs typeface="Calibri"/>
              </a:rPr>
              <a:t>t </a:t>
            </a:r>
            <a:r>
              <a:rPr sz="3600" spc="114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po</a:t>
            </a:r>
            <a:r>
              <a:rPr sz="3600" spc="-14" baseline="3413" dirty="0" smtClean="0">
                <a:latin typeface="Calibri"/>
                <a:cs typeface="Calibri"/>
              </a:rPr>
              <a:t>i</a:t>
            </a:r>
            <a:r>
              <a:rPr sz="3600" spc="-25" baseline="3413" dirty="0" smtClean="0">
                <a:latin typeface="Calibri"/>
                <a:cs typeface="Calibri"/>
              </a:rPr>
              <a:t>n</a:t>
            </a:r>
            <a:r>
              <a:rPr sz="3600" spc="0" baseline="3413" dirty="0" smtClean="0">
                <a:latin typeface="Calibri"/>
                <a:cs typeface="Calibri"/>
              </a:rPr>
              <a:t>t,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2837815" y="1689862"/>
            <a:ext cx="1297130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latin typeface="Calibri"/>
                <a:cs typeface="Calibri"/>
              </a:rPr>
              <a:t>m</a:t>
            </a:r>
            <a:r>
              <a:rPr sz="3600" spc="-14" baseline="3413" dirty="0" smtClean="0">
                <a:latin typeface="Calibri"/>
                <a:cs typeface="Calibri"/>
              </a:rPr>
              <a:t>e</a:t>
            </a:r>
            <a:r>
              <a:rPr sz="3600" spc="-25" baseline="3413" dirty="0" smtClean="0">
                <a:latin typeface="Calibri"/>
                <a:cs typeface="Calibri"/>
              </a:rPr>
              <a:t>t</a:t>
            </a:r>
            <a:r>
              <a:rPr sz="3600" spc="0" baseline="3413" dirty="0" smtClean="0">
                <a:latin typeface="Calibri"/>
                <a:cs typeface="Calibri"/>
              </a:rPr>
              <a:t>abo</a:t>
            </a:r>
            <a:r>
              <a:rPr sz="3600" spc="-14" baseline="3413" dirty="0" smtClean="0">
                <a:latin typeface="Calibri"/>
                <a:cs typeface="Calibri"/>
              </a:rPr>
              <a:t>l</a:t>
            </a:r>
            <a:r>
              <a:rPr sz="3600" spc="0" baseline="3413" dirty="0" smtClean="0">
                <a:latin typeface="Calibri"/>
                <a:cs typeface="Calibri"/>
              </a:rPr>
              <a:t>ic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4217035" y="1689862"/>
            <a:ext cx="564151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-44" baseline="3413" dirty="0" smtClean="0">
                <a:latin typeface="Calibri"/>
                <a:cs typeface="Calibri"/>
              </a:rPr>
              <a:t>r</a:t>
            </a:r>
            <a:r>
              <a:rPr sz="3600" spc="-34" baseline="3413" dirty="0" smtClean="0">
                <a:latin typeface="Calibri"/>
                <a:cs typeface="Calibri"/>
              </a:rPr>
              <a:t>a</a:t>
            </a:r>
            <a:r>
              <a:rPr sz="3600" spc="-25" baseline="3413" dirty="0" smtClean="0">
                <a:latin typeface="Calibri"/>
                <a:cs typeface="Calibri"/>
              </a:rPr>
              <a:t>t</a:t>
            </a:r>
            <a:r>
              <a:rPr sz="3600" spc="0" baseline="3413" dirty="0" smtClean="0">
                <a:latin typeface="Calibri"/>
                <a:cs typeface="Calibri"/>
              </a:rPr>
              <a:t>e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4863465" y="1689862"/>
            <a:ext cx="1202237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-14" baseline="3413" dirty="0" smtClean="0">
                <a:latin typeface="Calibri"/>
                <a:cs typeface="Calibri"/>
              </a:rPr>
              <a:t>g</a:t>
            </a:r>
            <a:r>
              <a:rPr sz="3600" spc="-44" baseline="3413" dirty="0" smtClean="0">
                <a:latin typeface="Calibri"/>
                <a:cs typeface="Calibri"/>
              </a:rPr>
              <a:t>r</a:t>
            </a:r>
            <a:r>
              <a:rPr sz="3600" spc="0" baseline="3413" dirty="0" smtClean="0">
                <a:latin typeface="Calibri"/>
                <a:cs typeface="Calibri"/>
              </a:rPr>
              <a:t>a</a:t>
            </a:r>
            <a:r>
              <a:rPr sz="3600" spc="-9" baseline="3413" dirty="0" smtClean="0">
                <a:latin typeface="Calibri"/>
                <a:cs typeface="Calibri"/>
              </a:rPr>
              <a:t>d</a:t>
            </a:r>
            <a:r>
              <a:rPr sz="3600" spc="0" baseline="3413" dirty="0" smtClean="0">
                <a:latin typeface="Calibri"/>
                <a:cs typeface="Calibri"/>
              </a:rPr>
              <a:t>ually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6148197" y="1689862"/>
            <a:ext cx="1301802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latin typeface="Calibri"/>
                <a:cs typeface="Calibri"/>
              </a:rPr>
              <a:t>de</a:t>
            </a:r>
            <a:r>
              <a:rPr sz="3600" spc="9" baseline="3413" dirty="0" smtClean="0">
                <a:latin typeface="Calibri"/>
                <a:cs typeface="Calibri"/>
              </a:rPr>
              <a:t>c</a:t>
            </a:r>
            <a:r>
              <a:rPr sz="3600" spc="-34" baseline="3413" dirty="0" smtClean="0">
                <a:latin typeface="Calibri"/>
                <a:cs typeface="Calibri"/>
              </a:rPr>
              <a:t>r</a:t>
            </a:r>
            <a:r>
              <a:rPr sz="3600" spc="0" baseline="3413" dirty="0" smtClean="0">
                <a:latin typeface="Calibri"/>
                <a:cs typeface="Calibri"/>
              </a:rPr>
              <a:t>ea</a:t>
            </a:r>
            <a:r>
              <a:rPr sz="3600" spc="-4" baseline="3413" dirty="0" smtClean="0">
                <a:latin typeface="Calibri"/>
                <a:cs typeface="Calibri"/>
              </a:rPr>
              <a:t>s</a:t>
            </a:r>
            <a:r>
              <a:rPr sz="3600" spc="0" baseline="3413" dirty="0" smtClean="0">
                <a:latin typeface="Calibri"/>
                <a:cs typeface="Calibri"/>
              </a:rPr>
              <a:t>es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7532370" y="1689862"/>
            <a:ext cx="327854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-25" baseline="3413" dirty="0" smtClean="0">
                <a:latin typeface="Calibri"/>
                <a:cs typeface="Calibri"/>
              </a:rPr>
              <a:t>to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7943850" y="1689862"/>
            <a:ext cx="709443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latin typeface="Calibri"/>
                <a:cs typeface="Calibri"/>
              </a:rPr>
              <a:t>adult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878840" y="2056002"/>
            <a:ext cx="928606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-39" baseline="3413" dirty="0" smtClean="0">
                <a:latin typeface="Calibri"/>
                <a:cs typeface="Calibri"/>
              </a:rPr>
              <a:t>v</a:t>
            </a:r>
            <a:r>
              <a:rPr sz="3600" spc="0" baseline="3413" dirty="0" smtClean="0">
                <a:latin typeface="Calibri"/>
                <a:cs typeface="Calibri"/>
              </a:rPr>
              <a:t>alu</a:t>
            </a:r>
            <a:r>
              <a:rPr sz="3600" spc="4" baseline="3413" dirty="0" smtClean="0">
                <a:latin typeface="Calibri"/>
                <a:cs typeface="Calibri"/>
              </a:rPr>
              <a:t>e</a:t>
            </a:r>
            <a:r>
              <a:rPr sz="3600" spc="0" baseline="3413" dirty="0" smtClean="0">
                <a:latin typeface="Calibri"/>
                <a:cs typeface="Calibri"/>
              </a:rPr>
              <a:t>s.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535940" y="2915443"/>
            <a:ext cx="177800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5"/>
              </a:lnSpc>
              <a:spcBef>
                <a:spcPts val="127"/>
              </a:spcBef>
            </a:pPr>
            <a:r>
              <a:rPr sz="2400" spc="0" dirty="0" smtClean="0">
                <a:latin typeface="Arial"/>
                <a:cs typeface="Arial"/>
              </a:rPr>
              <a:t>•</a:t>
            </a:r>
            <a:endParaRPr sz="24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878840" y="2933827"/>
            <a:ext cx="5157994" cy="69629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latin typeface="Calibri"/>
                <a:cs typeface="Calibri"/>
              </a:rPr>
              <a:t>The</a:t>
            </a:r>
            <a:r>
              <a:rPr sz="3600" spc="502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e</a:t>
            </a:r>
            <a:r>
              <a:rPr sz="3600" spc="-29" baseline="3413" dirty="0" smtClean="0">
                <a:latin typeface="Calibri"/>
                <a:cs typeface="Calibri"/>
              </a:rPr>
              <a:t>f</a:t>
            </a:r>
            <a:r>
              <a:rPr sz="3600" spc="-59" baseline="3413" dirty="0" smtClean="0">
                <a:latin typeface="Calibri"/>
                <a:cs typeface="Calibri"/>
              </a:rPr>
              <a:t>f</a:t>
            </a:r>
            <a:r>
              <a:rPr sz="3600" spc="0" baseline="3413" dirty="0" smtClean="0">
                <a:latin typeface="Calibri"/>
                <a:cs typeface="Calibri"/>
              </a:rPr>
              <a:t>e</a:t>
            </a:r>
            <a:r>
              <a:rPr sz="3600" spc="9" baseline="3413" dirty="0" smtClean="0">
                <a:latin typeface="Calibri"/>
                <a:cs typeface="Calibri"/>
              </a:rPr>
              <a:t>c</a:t>
            </a:r>
            <a:r>
              <a:rPr sz="3600" spc="0" baseline="3413" dirty="0" smtClean="0">
                <a:latin typeface="Calibri"/>
                <a:cs typeface="Calibri"/>
              </a:rPr>
              <a:t>t</a:t>
            </a:r>
            <a:r>
              <a:rPr sz="3600" spc="517" baseline="3413" dirty="0" smtClean="0">
                <a:latin typeface="Calibri"/>
                <a:cs typeface="Calibri"/>
              </a:rPr>
              <a:t> </a:t>
            </a:r>
            <a:r>
              <a:rPr sz="3600" spc="-4" baseline="3413" dirty="0" smtClean="0">
                <a:latin typeface="Calibri"/>
                <a:cs typeface="Calibri"/>
              </a:rPr>
              <a:t>o</a:t>
            </a:r>
            <a:r>
              <a:rPr sz="3600" spc="0" baseline="3413" dirty="0" smtClean="0">
                <a:latin typeface="Calibri"/>
                <a:cs typeface="Calibri"/>
              </a:rPr>
              <a:t>f</a:t>
            </a:r>
            <a:r>
              <a:rPr sz="3600" spc="502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a</a:t>
            </a:r>
            <a:r>
              <a:rPr sz="3600" spc="9" baseline="3413" dirty="0" smtClean="0">
                <a:latin typeface="Calibri"/>
                <a:cs typeface="Calibri"/>
              </a:rPr>
              <a:t>d</a:t>
            </a:r>
            <a:r>
              <a:rPr sz="3600" spc="-39" baseline="3413" dirty="0" smtClean="0">
                <a:latin typeface="Calibri"/>
                <a:cs typeface="Calibri"/>
              </a:rPr>
              <a:t>v</a:t>
            </a:r>
            <a:r>
              <a:rPr sz="3600" spc="0" baseline="3413" dirty="0" smtClean="0">
                <a:latin typeface="Calibri"/>
                <a:cs typeface="Calibri"/>
              </a:rPr>
              <a:t>an</a:t>
            </a:r>
            <a:r>
              <a:rPr sz="3600" spc="4" baseline="3413" dirty="0" smtClean="0">
                <a:latin typeface="Calibri"/>
                <a:cs typeface="Calibri"/>
              </a:rPr>
              <a:t>c</a:t>
            </a:r>
            <a:r>
              <a:rPr sz="3600" spc="0" baseline="3413" dirty="0" smtClean="0">
                <a:latin typeface="Calibri"/>
                <a:cs typeface="Calibri"/>
              </a:rPr>
              <a:t>ed</a:t>
            </a:r>
            <a:r>
              <a:rPr sz="3600" spc="512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a</a:t>
            </a:r>
            <a:r>
              <a:rPr sz="3600" spc="-25" baseline="3413" dirty="0" smtClean="0">
                <a:latin typeface="Calibri"/>
                <a:cs typeface="Calibri"/>
              </a:rPr>
              <a:t>g</a:t>
            </a:r>
            <a:r>
              <a:rPr sz="3600" spc="0" baseline="3413" dirty="0" smtClean="0">
                <a:latin typeface="Calibri"/>
                <a:cs typeface="Calibri"/>
              </a:rPr>
              <a:t>e</a:t>
            </a:r>
            <a:r>
              <a:rPr sz="3600" spc="507" baseline="3413" dirty="0" smtClean="0">
                <a:latin typeface="Calibri"/>
                <a:cs typeface="Calibri"/>
              </a:rPr>
              <a:t> </a:t>
            </a:r>
            <a:r>
              <a:rPr sz="3600" spc="-4" baseline="3413" dirty="0" smtClean="0">
                <a:latin typeface="Calibri"/>
                <a:cs typeface="Calibri"/>
              </a:rPr>
              <a:t>o</a:t>
            </a:r>
            <a:r>
              <a:rPr sz="3600" spc="0" baseline="3413" dirty="0" smtClean="0">
                <a:latin typeface="Calibri"/>
                <a:cs typeface="Calibri"/>
              </a:rPr>
              <a:t>n</a:t>
            </a:r>
            <a:r>
              <a:rPr sz="3600" spc="497" baseline="3413" dirty="0" smtClean="0">
                <a:latin typeface="Calibri"/>
                <a:cs typeface="Calibri"/>
              </a:rPr>
              <a:t> </a:t>
            </a:r>
            <a:r>
              <a:rPr sz="3600" spc="9" baseline="3413" dirty="0" smtClean="0">
                <a:latin typeface="Calibri"/>
                <a:cs typeface="Calibri"/>
              </a:rPr>
              <a:t>h</a:t>
            </a:r>
            <a:r>
              <a:rPr sz="3600" spc="0" baseline="3413" dirty="0" smtClean="0">
                <a:latin typeface="Calibri"/>
                <a:cs typeface="Calibri"/>
              </a:rPr>
              <a:t>ep</a:t>
            </a:r>
            <a:r>
              <a:rPr sz="3600" spc="-14" baseline="3413" dirty="0" smtClean="0">
                <a:latin typeface="Calibri"/>
                <a:cs typeface="Calibri"/>
              </a:rPr>
              <a:t>a</a:t>
            </a:r>
            <a:r>
              <a:rPr sz="3600" spc="0" baseline="3413" dirty="0" smtClean="0">
                <a:latin typeface="Calibri"/>
                <a:cs typeface="Calibri"/>
              </a:rPr>
              <a:t>tic</a:t>
            </a:r>
            <a:endParaRPr sz="2400">
              <a:latin typeface="Calibri"/>
              <a:cs typeface="Calibri"/>
            </a:endParaRPr>
          </a:p>
          <a:p>
            <a:pPr marL="12700" marR="45720">
              <a:lnSpc>
                <a:spcPts val="2880"/>
              </a:lnSpc>
              <a:spcBef>
                <a:spcPts val="16"/>
              </a:spcBef>
            </a:pPr>
            <a:r>
              <a:rPr sz="3600" spc="0" baseline="1137" dirty="0" smtClean="0">
                <a:latin typeface="Calibri"/>
                <a:cs typeface="Calibri"/>
              </a:rPr>
              <a:t>qui</a:t>
            </a:r>
            <a:r>
              <a:rPr sz="3600" spc="-29" baseline="1137" dirty="0" smtClean="0">
                <a:latin typeface="Calibri"/>
                <a:cs typeface="Calibri"/>
              </a:rPr>
              <a:t>t</a:t>
            </a:r>
            <a:r>
              <a:rPr sz="3600" spc="0" baseline="1137" dirty="0" smtClean="0">
                <a:latin typeface="Calibri"/>
                <a:cs typeface="Calibri"/>
              </a:rPr>
              <a:t>e</a:t>
            </a:r>
            <a:r>
              <a:rPr sz="3600" spc="-4" baseline="1137" dirty="0" smtClean="0">
                <a:latin typeface="Calibri"/>
                <a:cs typeface="Calibri"/>
              </a:rPr>
              <a:t> </a:t>
            </a:r>
            <a:r>
              <a:rPr sz="3600" spc="-39" baseline="1137" dirty="0" smtClean="0">
                <a:latin typeface="Calibri"/>
                <a:cs typeface="Calibri"/>
              </a:rPr>
              <a:t>v</a:t>
            </a:r>
            <a:r>
              <a:rPr sz="3600" spc="0" baseline="1137" dirty="0" smtClean="0">
                <a:latin typeface="Calibri"/>
                <a:cs typeface="Calibri"/>
              </a:rPr>
              <a:t>ariabl</a:t>
            </a:r>
            <a:r>
              <a:rPr sz="3600" spc="9" baseline="1137" dirty="0" smtClean="0">
                <a:latin typeface="Calibri"/>
                <a:cs typeface="Calibri"/>
              </a:rPr>
              <a:t>e</a:t>
            </a:r>
            <a:r>
              <a:rPr sz="3600" spc="0" baseline="1137" dirty="0" smtClean="0">
                <a:latin typeface="Calibri"/>
                <a:cs typeface="Calibri"/>
              </a:rPr>
              <a:t>.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943600" y="2933827"/>
            <a:ext cx="2556059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latin typeface="Calibri"/>
                <a:cs typeface="Calibri"/>
              </a:rPr>
              <a:t>drug</a:t>
            </a:r>
            <a:r>
              <a:rPr sz="3600" spc="492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me</a:t>
            </a:r>
            <a:r>
              <a:rPr sz="3600" spc="-39" baseline="3413" dirty="0" smtClean="0">
                <a:latin typeface="Calibri"/>
                <a:cs typeface="Calibri"/>
              </a:rPr>
              <a:t>t</a:t>
            </a:r>
            <a:r>
              <a:rPr sz="3600" spc="0" baseline="3413" dirty="0" smtClean="0">
                <a:latin typeface="Calibri"/>
                <a:cs typeface="Calibri"/>
              </a:rPr>
              <a:t>abolism</a:t>
            </a:r>
            <a:r>
              <a:rPr sz="3600" spc="502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is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535940" y="4159281"/>
            <a:ext cx="177800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5"/>
              </a:lnSpc>
              <a:spcBef>
                <a:spcPts val="127"/>
              </a:spcBef>
            </a:pPr>
            <a:r>
              <a:rPr sz="2400" spc="0" dirty="0" smtClean="0">
                <a:latin typeface="Arial"/>
                <a:cs typeface="Arial"/>
              </a:rPr>
              <a:t>•</a:t>
            </a:r>
            <a:endParaRPr sz="24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878840" y="4177665"/>
            <a:ext cx="7776024" cy="6964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636">
              <a:lnSpc>
                <a:spcPts val="2545"/>
              </a:lnSpc>
              <a:spcBef>
                <a:spcPts val="127"/>
              </a:spcBef>
            </a:pPr>
            <a:r>
              <a:rPr sz="3600" spc="-50" baseline="3413" dirty="0" smtClean="0">
                <a:latin typeface="Calibri"/>
                <a:cs typeface="Calibri"/>
              </a:rPr>
              <a:t>P</a:t>
            </a:r>
            <a:r>
              <a:rPr sz="3600" spc="-19" baseline="3413" dirty="0" smtClean="0">
                <a:latin typeface="Calibri"/>
                <a:cs typeface="Calibri"/>
              </a:rPr>
              <a:t>a</a:t>
            </a:r>
            <a:r>
              <a:rPr sz="3600" spc="0" baseline="3413" dirty="0" smtClean="0">
                <a:latin typeface="Calibri"/>
                <a:cs typeface="Calibri"/>
              </a:rPr>
              <a:t>tie</a:t>
            </a:r>
            <a:r>
              <a:rPr sz="3600" spc="-19" baseline="3413" dirty="0" smtClean="0">
                <a:latin typeface="Calibri"/>
                <a:cs typeface="Calibri"/>
              </a:rPr>
              <a:t>n</a:t>
            </a:r>
            <a:r>
              <a:rPr sz="3600" spc="0" baseline="3413" dirty="0" smtClean="0">
                <a:latin typeface="Calibri"/>
                <a:cs typeface="Calibri"/>
              </a:rPr>
              <a:t>ts</a:t>
            </a:r>
            <a:r>
              <a:rPr sz="3600" spc="79" baseline="3413" dirty="0" smtClean="0">
                <a:latin typeface="Calibri"/>
                <a:cs typeface="Calibri"/>
              </a:rPr>
              <a:t> </a:t>
            </a:r>
            <a:r>
              <a:rPr sz="3600" spc="-19" baseline="3413" dirty="0" smtClean="0">
                <a:latin typeface="Calibri"/>
                <a:cs typeface="Calibri"/>
              </a:rPr>
              <a:t>o</a:t>
            </a:r>
            <a:r>
              <a:rPr sz="3600" spc="-29" baseline="3413" dirty="0" smtClean="0">
                <a:latin typeface="Calibri"/>
                <a:cs typeface="Calibri"/>
              </a:rPr>
              <a:t>v</a:t>
            </a:r>
            <a:r>
              <a:rPr sz="3600" spc="0" baseline="3413" dirty="0" smtClean="0">
                <a:latin typeface="Calibri"/>
                <a:cs typeface="Calibri"/>
              </a:rPr>
              <a:t>er</a:t>
            </a:r>
            <a:r>
              <a:rPr sz="3600" spc="89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the</a:t>
            </a:r>
            <a:r>
              <a:rPr sz="3600" spc="79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a</a:t>
            </a:r>
            <a:r>
              <a:rPr sz="3600" spc="-25" baseline="3413" dirty="0" smtClean="0">
                <a:latin typeface="Calibri"/>
                <a:cs typeface="Calibri"/>
              </a:rPr>
              <a:t>g</a:t>
            </a:r>
            <a:r>
              <a:rPr sz="3600" spc="0" baseline="3413" dirty="0" smtClean="0">
                <a:latin typeface="Calibri"/>
                <a:cs typeface="Calibri"/>
              </a:rPr>
              <a:t>e</a:t>
            </a:r>
            <a:r>
              <a:rPr sz="3600" spc="84" baseline="3413" dirty="0" smtClean="0">
                <a:latin typeface="Calibri"/>
                <a:cs typeface="Calibri"/>
              </a:rPr>
              <a:t> </a:t>
            </a:r>
            <a:r>
              <a:rPr sz="3600" spc="-4" baseline="3413" dirty="0" smtClean="0">
                <a:latin typeface="Calibri"/>
                <a:cs typeface="Calibri"/>
              </a:rPr>
              <a:t>o</a:t>
            </a:r>
            <a:r>
              <a:rPr sz="3600" spc="0" baseline="3413" dirty="0" smtClean="0">
                <a:latin typeface="Calibri"/>
                <a:cs typeface="Calibri"/>
              </a:rPr>
              <a:t>f</a:t>
            </a:r>
            <a:r>
              <a:rPr sz="3600" spc="69" baseline="3413" dirty="0" smtClean="0">
                <a:latin typeface="Calibri"/>
                <a:cs typeface="Calibri"/>
              </a:rPr>
              <a:t> </a:t>
            </a:r>
            <a:r>
              <a:rPr sz="3600" spc="-4" baseline="3413" dirty="0" smtClean="0">
                <a:latin typeface="Calibri"/>
                <a:cs typeface="Calibri"/>
              </a:rPr>
              <a:t>6</a:t>
            </a:r>
            <a:r>
              <a:rPr sz="3600" spc="0" baseline="3413" dirty="0" smtClean="0">
                <a:latin typeface="Calibri"/>
                <a:cs typeface="Calibri"/>
              </a:rPr>
              <a:t>5</a:t>
            </a:r>
            <a:r>
              <a:rPr sz="3600" spc="79" baseline="3413" dirty="0" smtClean="0">
                <a:latin typeface="Calibri"/>
                <a:cs typeface="Calibri"/>
              </a:rPr>
              <a:t> </a:t>
            </a:r>
            <a:r>
              <a:rPr sz="3600" spc="-19" baseline="3413" dirty="0" smtClean="0">
                <a:latin typeface="Calibri"/>
                <a:cs typeface="Calibri"/>
              </a:rPr>
              <a:t>y</a:t>
            </a:r>
            <a:r>
              <a:rPr sz="3600" spc="0" baseline="3413" dirty="0" smtClean="0">
                <a:latin typeface="Calibri"/>
                <a:cs typeface="Calibri"/>
              </a:rPr>
              <a:t>ea</a:t>
            </a:r>
            <a:r>
              <a:rPr sz="3600" spc="-34" baseline="3413" dirty="0" smtClean="0">
                <a:latin typeface="Calibri"/>
                <a:cs typeface="Calibri"/>
              </a:rPr>
              <a:t>r</a:t>
            </a:r>
            <a:r>
              <a:rPr sz="3600" spc="0" baseline="3413" dirty="0" smtClean="0">
                <a:latin typeface="Calibri"/>
                <a:cs typeface="Calibri"/>
              </a:rPr>
              <a:t>s</a:t>
            </a:r>
            <a:r>
              <a:rPr sz="3600" spc="69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m</a:t>
            </a:r>
            <a:r>
              <a:rPr sz="3600" spc="-54" baseline="3413" dirty="0" smtClean="0">
                <a:latin typeface="Calibri"/>
                <a:cs typeface="Calibri"/>
              </a:rPr>
              <a:t>a</a:t>
            </a:r>
            <a:r>
              <a:rPr sz="3600" spc="0" baseline="3413" dirty="0" smtClean="0">
                <a:latin typeface="Calibri"/>
                <a:cs typeface="Calibri"/>
              </a:rPr>
              <a:t>y</a:t>
            </a:r>
            <a:r>
              <a:rPr sz="3600" spc="84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h</a:t>
            </a:r>
            <a:r>
              <a:rPr sz="3600" spc="-34" baseline="3413" dirty="0" smtClean="0">
                <a:latin typeface="Calibri"/>
                <a:cs typeface="Calibri"/>
              </a:rPr>
              <a:t>a</a:t>
            </a:r>
            <a:r>
              <a:rPr sz="3600" spc="-29" baseline="3413" dirty="0" smtClean="0">
                <a:latin typeface="Calibri"/>
                <a:cs typeface="Calibri"/>
              </a:rPr>
              <a:t>v</a:t>
            </a:r>
            <a:r>
              <a:rPr sz="3600" spc="0" baseline="3413" dirty="0" smtClean="0">
                <a:latin typeface="Calibri"/>
                <a:cs typeface="Calibri"/>
              </a:rPr>
              <a:t>e</a:t>
            </a:r>
            <a:r>
              <a:rPr sz="3600" spc="84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de</a:t>
            </a:r>
            <a:r>
              <a:rPr sz="3600" spc="9" baseline="3413" dirty="0" smtClean="0">
                <a:latin typeface="Calibri"/>
                <a:cs typeface="Calibri"/>
              </a:rPr>
              <a:t>c</a:t>
            </a:r>
            <a:r>
              <a:rPr sz="3600" spc="-44" baseline="3413" dirty="0" smtClean="0">
                <a:latin typeface="Calibri"/>
                <a:cs typeface="Calibri"/>
              </a:rPr>
              <a:t>r</a:t>
            </a:r>
            <a:r>
              <a:rPr sz="3600" spc="0" baseline="3413" dirty="0" smtClean="0">
                <a:latin typeface="Calibri"/>
                <a:cs typeface="Calibri"/>
              </a:rPr>
              <a:t>e</a:t>
            </a:r>
            <a:r>
              <a:rPr sz="3600" spc="4" baseline="3413" dirty="0" smtClean="0">
                <a:latin typeface="Calibri"/>
                <a:cs typeface="Calibri"/>
              </a:rPr>
              <a:t>a</a:t>
            </a:r>
            <a:r>
              <a:rPr sz="3600" spc="0" baseline="3413" dirty="0" smtClean="0">
                <a:latin typeface="Calibri"/>
                <a:cs typeface="Calibri"/>
              </a:rPr>
              <a:t>sed</a:t>
            </a:r>
            <a:r>
              <a:rPr sz="3600" spc="89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hep</a:t>
            </a:r>
            <a:r>
              <a:rPr sz="3600" spc="-19" baseline="3413" dirty="0" smtClean="0">
                <a:latin typeface="Calibri"/>
                <a:cs typeface="Calibri"/>
              </a:rPr>
              <a:t>a</a:t>
            </a:r>
            <a:r>
              <a:rPr sz="3600" spc="0" baseline="3413" dirty="0" smtClean="0">
                <a:latin typeface="Calibri"/>
                <a:cs typeface="Calibri"/>
              </a:rPr>
              <a:t>tic</a:t>
            </a:r>
            <a:endParaRPr sz="2400" dirty="0">
              <a:latin typeface="Calibri"/>
              <a:cs typeface="Calibri"/>
            </a:endParaRPr>
          </a:p>
          <a:p>
            <a:pPr marL="12700">
              <a:lnSpc>
                <a:spcPts val="2885"/>
              </a:lnSpc>
              <a:spcBef>
                <a:spcPts val="17"/>
              </a:spcBef>
            </a:pPr>
            <a:r>
              <a:rPr sz="3600" spc="0" baseline="1137" dirty="0" smtClean="0">
                <a:latin typeface="Calibri"/>
                <a:cs typeface="Calibri"/>
              </a:rPr>
              <a:t>cle</a:t>
            </a:r>
            <a:r>
              <a:rPr sz="3600" spc="4" baseline="1137" dirty="0" smtClean="0">
                <a:latin typeface="Calibri"/>
                <a:cs typeface="Calibri"/>
              </a:rPr>
              <a:t>a</a:t>
            </a:r>
            <a:r>
              <a:rPr sz="3600" spc="-44" baseline="1137" dirty="0" smtClean="0">
                <a:latin typeface="Calibri"/>
                <a:cs typeface="Calibri"/>
              </a:rPr>
              <a:t>r</a:t>
            </a:r>
            <a:r>
              <a:rPr sz="3600" spc="0" baseline="1137" dirty="0" smtClean="0">
                <a:latin typeface="Calibri"/>
                <a:cs typeface="Calibri"/>
              </a:rPr>
              <a:t>a</a:t>
            </a:r>
            <a:r>
              <a:rPr sz="3600" spc="-14" baseline="1137" dirty="0" smtClean="0">
                <a:latin typeface="Calibri"/>
                <a:cs typeface="Calibri"/>
              </a:rPr>
              <a:t>n</a:t>
            </a:r>
            <a:r>
              <a:rPr sz="3600" spc="0" baseline="1137" dirty="0" smtClean="0">
                <a:latin typeface="Calibri"/>
                <a:cs typeface="Calibri"/>
              </a:rPr>
              <a:t>ce</a:t>
            </a:r>
            <a:r>
              <a:rPr sz="3600" spc="347" baseline="1137" dirty="0" smtClean="0">
                <a:latin typeface="Calibri"/>
                <a:cs typeface="Calibri"/>
              </a:rPr>
              <a:t> </a:t>
            </a:r>
            <a:r>
              <a:rPr sz="3600" spc="-4" baseline="1137" dirty="0" smtClean="0">
                <a:latin typeface="Calibri"/>
                <a:cs typeface="Calibri"/>
              </a:rPr>
              <a:t>o</a:t>
            </a:r>
            <a:r>
              <a:rPr sz="3600" spc="0" baseline="1137" dirty="0" smtClean="0">
                <a:latin typeface="Calibri"/>
                <a:cs typeface="Calibri"/>
              </a:rPr>
              <a:t>f</a:t>
            </a:r>
            <a:r>
              <a:rPr sz="3600" spc="332" baseline="1137" dirty="0" smtClean="0">
                <a:latin typeface="Calibri"/>
                <a:cs typeface="Calibri"/>
              </a:rPr>
              <a:t> </a:t>
            </a:r>
            <a:r>
              <a:rPr sz="3600" spc="0" baseline="1137" dirty="0" smtClean="0">
                <a:latin typeface="Calibri"/>
                <a:cs typeface="Calibri"/>
              </a:rPr>
              <a:t>s</a:t>
            </a:r>
            <a:r>
              <a:rPr sz="3600" spc="-9" baseline="1137" dirty="0" smtClean="0">
                <a:latin typeface="Calibri"/>
                <a:cs typeface="Calibri"/>
              </a:rPr>
              <a:t>o</a:t>
            </a:r>
            <a:r>
              <a:rPr sz="3600" spc="0" baseline="1137" dirty="0" smtClean="0">
                <a:latin typeface="Calibri"/>
                <a:cs typeface="Calibri"/>
              </a:rPr>
              <a:t>me</a:t>
            </a:r>
            <a:r>
              <a:rPr sz="3600" spc="342" baseline="1137" dirty="0" smtClean="0">
                <a:latin typeface="Calibri"/>
                <a:cs typeface="Calibri"/>
              </a:rPr>
              <a:t> </a:t>
            </a:r>
            <a:r>
              <a:rPr sz="3600" spc="0" baseline="1137" dirty="0" smtClean="0">
                <a:latin typeface="Calibri"/>
                <a:cs typeface="Calibri"/>
              </a:rPr>
              <a:t>drug</a:t>
            </a:r>
            <a:r>
              <a:rPr sz="3600" spc="-9" baseline="1137" dirty="0" smtClean="0">
                <a:latin typeface="Calibri"/>
                <a:cs typeface="Calibri"/>
              </a:rPr>
              <a:t>s</a:t>
            </a:r>
            <a:r>
              <a:rPr sz="3600" spc="0" baseline="1137" dirty="0" smtClean="0">
                <a:latin typeface="Calibri"/>
                <a:cs typeface="Calibri"/>
              </a:rPr>
              <a:t>,</a:t>
            </a:r>
            <a:r>
              <a:rPr sz="3600" spc="332" baseline="1137" dirty="0" smtClean="0">
                <a:latin typeface="Calibri"/>
                <a:cs typeface="Calibri"/>
              </a:rPr>
              <a:t> </a:t>
            </a:r>
            <a:r>
              <a:rPr sz="3600" spc="0" baseline="1137" dirty="0" smtClean="0">
                <a:latin typeface="Calibri"/>
                <a:cs typeface="Calibri"/>
              </a:rPr>
              <a:t>but</a:t>
            </a:r>
            <a:r>
              <a:rPr sz="3600" spc="332" baseline="1137" dirty="0" smtClean="0">
                <a:latin typeface="Calibri"/>
                <a:cs typeface="Calibri"/>
              </a:rPr>
              <a:t> </a:t>
            </a:r>
            <a:r>
              <a:rPr sz="3600" spc="0" baseline="1137" dirty="0" smtClean="0">
                <a:latin typeface="Calibri"/>
                <a:cs typeface="Calibri"/>
              </a:rPr>
              <a:t>of</a:t>
            </a:r>
            <a:r>
              <a:rPr sz="3600" spc="-29" baseline="1137" dirty="0" smtClean="0">
                <a:latin typeface="Calibri"/>
                <a:cs typeface="Calibri"/>
              </a:rPr>
              <a:t>t</a:t>
            </a:r>
            <a:r>
              <a:rPr sz="3600" spc="0" baseline="1137" dirty="0" smtClean="0">
                <a:latin typeface="Calibri"/>
                <a:cs typeface="Calibri"/>
              </a:rPr>
              <a:t>e</a:t>
            </a:r>
            <a:r>
              <a:rPr sz="3600" spc="-9" baseline="1137" dirty="0" smtClean="0">
                <a:latin typeface="Calibri"/>
                <a:cs typeface="Calibri"/>
              </a:rPr>
              <a:t>n</a:t>
            </a:r>
            <a:r>
              <a:rPr sz="3600" spc="0" baseline="1137" dirty="0" smtClean="0">
                <a:latin typeface="Calibri"/>
                <a:cs typeface="Calibri"/>
              </a:rPr>
              <a:t>times</a:t>
            </a:r>
            <a:r>
              <a:rPr sz="3600" spc="337" baseline="1137" dirty="0" smtClean="0">
                <a:latin typeface="Calibri"/>
                <a:cs typeface="Calibri"/>
              </a:rPr>
              <a:t> </a:t>
            </a:r>
            <a:r>
              <a:rPr sz="3600" spc="-19" baseline="1137" dirty="0" smtClean="0">
                <a:latin typeface="Calibri"/>
                <a:cs typeface="Calibri"/>
              </a:rPr>
              <a:t>c</a:t>
            </a:r>
            <a:r>
              <a:rPr sz="3600" spc="0" baseline="1137" dirty="0" smtClean="0">
                <a:latin typeface="Calibri"/>
                <a:cs typeface="Calibri"/>
              </a:rPr>
              <a:t>o</a:t>
            </a:r>
            <a:r>
              <a:rPr sz="3600" spc="-9" baseline="1137" dirty="0" smtClean="0">
                <a:latin typeface="Calibri"/>
                <a:cs typeface="Calibri"/>
              </a:rPr>
              <a:t>n</a:t>
            </a:r>
            <a:r>
              <a:rPr sz="3600" spc="0" baseline="1137" dirty="0" smtClean="0">
                <a:latin typeface="Calibri"/>
                <a:cs typeface="Calibri"/>
              </a:rPr>
              <a:t>c</a:t>
            </a:r>
            <a:r>
              <a:rPr sz="3600" spc="-9" baseline="1137" dirty="0" smtClean="0">
                <a:latin typeface="Calibri"/>
                <a:cs typeface="Calibri"/>
              </a:rPr>
              <a:t>u</a:t>
            </a:r>
            <a:r>
              <a:rPr sz="3600" spc="0" baseline="1137" dirty="0" smtClean="0">
                <a:latin typeface="Calibri"/>
                <a:cs typeface="Calibri"/>
              </a:rPr>
              <a:t>r</a:t>
            </a:r>
            <a:r>
              <a:rPr sz="3600" spc="-29" baseline="1137" dirty="0" smtClean="0">
                <a:latin typeface="Calibri"/>
                <a:cs typeface="Calibri"/>
              </a:rPr>
              <a:t>r</a:t>
            </a:r>
            <a:r>
              <a:rPr sz="3600" spc="0" baseline="1137" dirty="0" smtClean="0">
                <a:latin typeface="Calibri"/>
                <a:cs typeface="Calibri"/>
              </a:rPr>
              <a:t>e</a:t>
            </a:r>
            <a:r>
              <a:rPr sz="3600" spc="-19" baseline="1137" dirty="0" smtClean="0">
                <a:latin typeface="Calibri"/>
                <a:cs typeface="Calibri"/>
              </a:rPr>
              <a:t>n</a:t>
            </a:r>
            <a:r>
              <a:rPr sz="3600" spc="0" baseline="1137" dirty="0" smtClean="0">
                <a:latin typeface="Calibri"/>
                <a:cs typeface="Calibri"/>
              </a:rPr>
              <a:t>t</a:t>
            </a:r>
            <a:r>
              <a:rPr sz="3600" spc="337" baseline="1137" dirty="0" smtClean="0">
                <a:latin typeface="Calibri"/>
                <a:cs typeface="Calibri"/>
              </a:rPr>
              <a:t> </a:t>
            </a:r>
            <a:r>
              <a:rPr sz="3600" spc="0" baseline="1137" dirty="0" smtClean="0">
                <a:latin typeface="Calibri"/>
                <a:cs typeface="Calibri"/>
              </a:rPr>
              <a:t>disease</a:t>
            </a:r>
            <a:endParaRPr sz="2400" dirty="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878840" y="4909566"/>
            <a:ext cx="799187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-25" baseline="3413" dirty="0" smtClean="0">
                <a:latin typeface="Calibri"/>
                <a:cs typeface="Calibri"/>
              </a:rPr>
              <a:t>st</a:t>
            </a:r>
            <a:r>
              <a:rPr sz="3600" spc="-19" baseline="3413" dirty="0" smtClean="0">
                <a:latin typeface="Calibri"/>
                <a:cs typeface="Calibri"/>
              </a:rPr>
              <a:t>a</a:t>
            </a:r>
            <a:r>
              <a:rPr sz="3600" spc="-25" baseline="3413" dirty="0" smtClean="0">
                <a:latin typeface="Calibri"/>
                <a:cs typeface="Calibri"/>
              </a:rPr>
              <a:t>t</a:t>
            </a:r>
            <a:r>
              <a:rPr sz="3600" spc="0" baseline="3413" dirty="0" smtClean="0">
                <a:latin typeface="Calibri"/>
                <a:cs typeface="Calibri"/>
              </a:rPr>
              <a:t>es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814830" y="4909566"/>
            <a:ext cx="2750681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latin typeface="Calibri"/>
                <a:cs typeface="Calibri"/>
              </a:rPr>
              <a:t>and  </a:t>
            </a:r>
            <a:r>
              <a:rPr sz="3600" spc="14" baseline="3413" dirty="0" smtClean="0">
                <a:latin typeface="Calibri"/>
                <a:cs typeface="Calibri"/>
              </a:rPr>
              <a:t> </a:t>
            </a:r>
            <a:r>
              <a:rPr sz="3600" spc="-19" baseline="3413" dirty="0" smtClean="0">
                <a:latin typeface="Calibri"/>
                <a:cs typeface="Calibri"/>
              </a:rPr>
              <a:t>c</a:t>
            </a:r>
            <a:r>
              <a:rPr sz="3600" spc="0" baseline="3413" dirty="0" smtClean="0">
                <a:latin typeface="Calibri"/>
                <a:cs typeface="Calibri"/>
              </a:rPr>
              <a:t>onditi</a:t>
            </a:r>
            <a:r>
              <a:rPr sz="3600" spc="-9" baseline="3413" dirty="0" smtClean="0">
                <a:latin typeface="Calibri"/>
                <a:cs typeface="Calibri"/>
              </a:rPr>
              <a:t>o</a:t>
            </a:r>
            <a:r>
              <a:rPr sz="3600" spc="0" baseline="3413" dirty="0" smtClean="0">
                <a:latin typeface="Calibri"/>
                <a:cs typeface="Calibri"/>
              </a:rPr>
              <a:t>ns  </a:t>
            </a:r>
            <a:r>
              <a:rPr sz="3600" spc="14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th</a:t>
            </a:r>
            <a:r>
              <a:rPr sz="3600" spc="-19" baseline="3413" dirty="0" smtClean="0">
                <a:latin typeface="Calibri"/>
                <a:cs typeface="Calibri"/>
              </a:rPr>
              <a:t>a</a:t>
            </a:r>
            <a:r>
              <a:rPr sz="3600" spc="0" baseline="3413" dirty="0" smtClean="0">
                <a:latin typeface="Calibri"/>
                <a:cs typeface="Calibri"/>
              </a:rPr>
              <a:t>t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703445" y="4909566"/>
            <a:ext cx="1557055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-19" baseline="3413" dirty="0" smtClean="0">
                <a:latin typeface="Calibri"/>
                <a:cs typeface="Calibri"/>
              </a:rPr>
              <a:t>e</a:t>
            </a:r>
            <a:r>
              <a:rPr sz="3600" spc="-25" baseline="3413" dirty="0" smtClean="0">
                <a:latin typeface="Calibri"/>
                <a:cs typeface="Calibri"/>
              </a:rPr>
              <a:t>f</a:t>
            </a:r>
            <a:r>
              <a:rPr sz="3600" spc="-59" baseline="3413" dirty="0" smtClean="0">
                <a:latin typeface="Calibri"/>
                <a:cs typeface="Calibri"/>
              </a:rPr>
              <a:t>f</a:t>
            </a:r>
            <a:r>
              <a:rPr sz="3600" spc="0" baseline="3413" dirty="0" smtClean="0">
                <a:latin typeface="Calibri"/>
                <a:cs typeface="Calibri"/>
              </a:rPr>
              <a:t>ect  </a:t>
            </a:r>
            <a:r>
              <a:rPr sz="3600" spc="14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drug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398133" y="4909566"/>
            <a:ext cx="2255915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latin typeface="Calibri"/>
                <a:cs typeface="Calibri"/>
              </a:rPr>
              <a:t>ph</a:t>
            </a:r>
            <a:r>
              <a:rPr sz="3600" spc="-9" baseline="3413" dirty="0" smtClean="0">
                <a:latin typeface="Calibri"/>
                <a:cs typeface="Calibri"/>
              </a:rPr>
              <a:t>a</a:t>
            </a:r>
            <a:r>
              <a:rPr sz="3600" spc="0" baseline="3413" dirty="0" smtClean="0">
                <a:latin typeface="Calibri"/>
                <a:cs typeface="Calibri"/>
              </a:rPr>
              <a:t>rm</a:t>
            </a:r>
            <a:r>
              <a:rPr sz="3600" spc="4" baseline="3413" dirty="0" smtClean="0">
                <a:latin typeface="Calibri"/>
                <a:cs typeface="Calibri"/>
              </a:rPr>
              <a:t>a</a:t>
            </a:r>
            <a:r>
              <a:rPr sz="3600" spc="-19" baseline="3413" dirty="0" smtClean="0">
                <a:latin typeface="Calibri"/>
                <a:cs typeface="Calibri"/>
              </a:rPr>
              <a:t>c</a:t>
            </a:r>
            <a:r>
              <a:rPr sz="3600" spc="0" baseline="3413" dirty="0" smtClean="0">
                <a:latin typeface="Calibri"/>
                <a:cs typeface="Calibri"/>
              </a:rPr>
              <a:t>o</a:t>
            </a:r>
            <a:r>
              <a:rPr sz="3600" spc="-14" baseline="3413" dirty="0" smtClean="0">
                <a:latin typeface="Calibri"/>
                <a:cs typeface="Calibri"/>
              </a:rPr>
              <a:t>k</a:t>
            </a:r>
            <a:r>
              <a:rPr sz="3600" spc="0" baseline="3413" dirty="0" smtClean="0">
                <a:latin typeface="Calibri"/>
                <a:cs typeface="Calibri"/>
              </a:rPr>
              <a:t>in</a:t>
            </a:r>
            <a:r>
              <a:rPr sz="3600" spc="-4" baseline="3413" dirty="0" smtClean="0">
                <a:latin typeface="Calibri"/>
                <a:cs typeface="Calibri"/>
              </a:rPr>
              <a:t>e</a:t>
            </a:r>
            <a:r>
              <a:rPr sz="3600" spc="0" baseline="3413" dirty="0" smtClean="0">
                <a:latin typeface="Calibri"/>
                <a:cs typeface="Calibri"/>
              </a:rPr>
              <a:t>t</a:t>
            </a:r>
            <a:r>
              <a:rPr sz="3600" spc="-9" baseline="3413" dirty="0" smtClean="0">
                <a:latin typeface="Calibri"/>
                <a:cs typeface="Calibri"/>
              </a:rPr>
              <a:t>i</a:t>
            </a:r>
            <a:r>
              <a:rPr sz="3600" spc="0" baseline="3413" dirty="0" smtClean="0">
                <a:latin typeface="Calibri"/>
                <a:cs typeface="Calibri"/>
              </a:rPr>
              <a:t>cs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878840" y="5275326"/>
            <a:ext cx="6815310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latin typeface="Calibri"/>
                <a:cs typeface="Calibri"/>
              </a:rPr>
              <a:t>o</a:t>
            </a:r>
            <a:r>
              <a:rPr sz="3600" spc="-19" baseline="3413" dirty="0" smtClean="0">
                <a:latin typeface="Calibri"/>
                <a:cs typeface="Calibri"/>
              </a:rPr>
              <a:t>b</a:t>
            </a:r>
            <a:r>
              <a:rPr sz="3600" spc="0" baseline="3413" dirty="0" smtClean="0">
                <a:latin typeface="Calibri"/>
                <a:cs typeface="Calibri"/>
              </a:rPr>
              <a:t>scu</a:t>
            </a:r>
            <a:r>
              <a:rPr sz="3600" spc="-29" baseline="3413" dirty="0" smtClean="0">
                <a:latin typeface="Calibri"/>
                <a:cs typeface="Calibri"/>
              </a:rPr>
              <a:t>r</a:t>
            </a:r>
            <a:r>
              <a:rPr sz="3600" spc="0" baseline="3413" dirty="0" smtClean="0">
                <a:latin typeface="Calibri"/>
                <a:cs typeface="Calibri"/>
              </a:rPr>
              <a:t>e</a:t>
            </a:r>
            <a:r>
              <a:rPr sz="3600" spc="-4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the i</a:t>
            </a:r>
            <a:r>
              <a:rPr sz="3600" spc="-9" baseline="3413" dirty="0" smtClean="0">
                <a:latin typeface="Calibri"/>
                <a:cs typeface="Calibri"/>
              </a:rPr>
              <a:t>n</a:t>
            </a:r>
            <a:r>
              <a:rPr sz="3600" spc="0" baseline="3413" dirty="0" smtClean="0">
                <a:latin typeface="Calibri"/>
                <a:cs typeface="Calibri"/>
              </a:rPr>
              <a:t>ﬂu</a:t>
            </a:r>
            <a:r>
              <a:rPr sz="3600" spc="4" baseline="3413" dirty="0" smtClean="0">
                <a:latin typeface="Calibri"/>
                <a:cs typeface="Calibri"/>
              </a:rPr>
              <a:t>e</a:t>
            </a:r>
            <a:r>
              <a:rPr sz="3600" spc="0" baseline="3413" dirty="0" smtClean="0">
                <a:latin typeface="Calibri"/>
                <a:cs typeface="Calibri"/>
              </a:rPr>
              <a:t>nce</a:t>
            </a:r>
            <a:r>
              <a:rPr sz="3600" spc="14" baseline="3413" dirty="0" smtClean="0">
                <a:latin typeface="Calibri"/>
                <a:cs typeface="Calibri"/>
              </a:rPr>
              <a:t> </a:t>
            </a:r>
            <a:r>
              <a:rPr sz="3600" spc="-4" baseline="3413" dirty="0" smtClean="0">
                <a:latin typeface="Calibri"/>
                <a:cs typeface="Calibri"/>
              </a:rPr>
              <a:t>o</a:t>
            </a:r>
            <a:r>
              <a:rPr sz="3600" spc="0" baseline="3413" dirty="0" smtClean="0">
                <a:latin typeface="Calibri"/>
                <a:cs typeface="Calibri"/>
              </a:rPr>
              <a:t>f a</a:t>
            </a:r>
            <a:r>
              <a:rPr sz="3600" spc="-25" baseline="3413" dirty="0" smtClean="0">
                <a:latin typeface="Calibri"/>
                <a:cs typeface="Calibri"/>
              </a:rPr>
              <a:t>g</a:t>
            </a:r>
            <a:r>
              <a:rPr sz="3600" spc="0" baseline="3413" dirty="0" smtClean="0">
                <a:latin typeface="Calibri"/>
                <a:cs typeface="Calibri"/>
              </a:rPr>
              <a:t>e in these</a:t>
            </a:r>
            <a:r>
              <a:rPr sz="3600" spc="-4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older individuals.</a:t>
            </a:r>
            <a:endParaRPr sz="2400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017938444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object 21"/>
          <p:cNvSpPr txBox="1"/>
          <p:nvPr/>
        </p:nvSpPr>
        <p:spPr>
          <a:xfrm>
            <a:off x="3243834" y="665733"/>
            <a:ext cx="2718882" cy="4323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60"/>
              </a:lnSpc>
              <a:spcBef>
                <a:spcPts val="168"/>
              </a:spcBef>
            </a:pP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He</a:t>
            </a:r>
            <a:r>
              <a:rPr sz="4800" b="1" spc="-9" baseline="3413" dirty="0" smtClean="0">
                <a:solidFill>
                  <a:srgbClr val="FF0000"/>
                </a:solidFill>
                <a:latin typeface="Calibri"/>
                <a:cs typeface="Calibri"/>
              </a:rPr>
              <a:t>p</a:t>
            </a:r>
            <a:r>
              <a:rPr sz="4800" b="1" spc="-19" baseline="3413" dirty="0" smtClean="0">
                <a:solidFill>
                  <a:srgbClr val="FF0000"/>
                </a:solidFill>
                <a:latin typeface="Calibri"/>
                <a:cs typeface="Calibri"/>
              </a:rPr>
              <a:t>a</a:t>
            </a: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tic</a:t>
            </a:r>
            <a:r>
              <a:rPr sz="4800" b="1" spc="-14" baseline="3413" dirty="0" smtClean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4800" b="1" spc="-4" baseline="3413" dirty="0" smtClean="0">
                <a:solidFill>
                  <a:srgbClr val="FF0000"/>
                </a:solidFill>
                <a:latin typeface="Calibri"/>
                <a:cs typeface="Calibri"/>
              </a:rPr>
              <a:t>d</a:t>
            </a: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isea</a:t>
            </a:r>
            <a:r>
              <a:rPr sz="4800" b="1" spc="9" baseline="3413" dirty="0" smtClean="0">
                <a:solidFill>
                  <a:srgbClr val="FF0000"/>
                </a:solidFill>
                <a:latin typeface="Calibri"/>
                <a:cs typeface="Calibri"/>
              </a:rPr>
              <a:t>s</a:t>
            </a: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e</a:t>
            </a:r>
            <a:endParaRPr sz="3200">
              <a:latin typeface="Calibri"/>
              <a:cs typeface="Calibri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535940" y="1671478"/>
            <a:ext cx="177800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5"/>
              </a:lnSpc>
              <a:spcBef>
                <a:spcPts val="127"/>
              </a:spcBef>
            </a:pPr>
            <a:r>
              <a:rPr sz="2400" spc="0" dirty="0" smtClean="0">
                <a:latin typeface="Arial"/>
                <a:cs typeface="Arial"/>
              </a:rPr>
              <a:t>•</a:t>
            </a:r>
            <a:endParaRPr sz="2400">
              <a:latin typeface="Arial"/>
              <a:cs typeface="Arial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878840" y="1689862"/>
            <a:ext cx="7775477" cy="106210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757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latin typeface="Calibri"/>
                <a:cs typeface="Calibri"/>
              </a:rPr>
              <a:t>Eld</a:t>
            </a:r>
            <a:r>
              <a:rPr sz="3600" spc="9" baseline="3413" dirty="0" smtClean="0">
                <a:latin typeface="Calibri"/>
                <a:cs typeface="Calibri"/>
              </a:rPr>
              <a:t>e</a:t>
            </a:r>
            <a:r>
              <a:rPr sz="3600" spc="0" baseline="3413" dirty="0" smtClean="0">
                <a:latin typeface="Calibri"/>
                <a:cs typeface="Calibri"/>
              </a:rPr>
              <a:t>rly</a:t>
            </a:r>
            <a:r>
              <a:rPr sz="3600" spc="264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individuals</a:t>
            </a:r>
            <a:r>
              <a:rPr sz="3600" spc="259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h</a:t>
            </a:r>
            <a:r>
              <a:rPr sz="3600" spc="-34" baseline="3413" dirty="0" smtClean="0">
                <a:latin typeface="Calibri"/>
                <a:cs typeface="Calibri"/>
              </a:rPr>
              <a:t>a</a:t>
            </a:r>
            <a:r>
              <a:rPr sz="3600" spc="-29" baseline="3413" dirty="0" smtClean="0">
                <a:latin typeface="Calibri"/>
                <a:cs typeface="Calibri"/>
              </a:rPr>
              <a:t>v</a:t>
            </a:r>
            <a:r>
              <a:rPr sz="3600" spc="0" baseline="3413" dirty="0" smtClean="0">
                <a:latin typeface="Calibri"/>
                <a:cs typeface="Calibri"/>
              </a:rPr>
              <a:t>e</a:t>
            </a:r>
            <a:r>
              <a:rPr sz="3600" spc="254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de</a:t>
            </a:r>
            <a:r>
              <a:rPr sz="3600" spc="9" baseline="3413" dirty="0" smtClean="0">
                <a:latin typeface="Calibri"/>
                <a:cs typeface="Calibri"/>
              </a:rPr>
              <a:t>c</a:t>
            </a:r>
            <a:r>
              <a:rPr sz="3600" spc="-34" baseline="3413" dirty="0" smtClean="0">
                <a:latin typeface="Calibri"/>
                <a:cs typeface="Calibri"/>
              </a:rPr>
              <a:t>r</a:t>
            </a:r>
            <a:r>
              <a:rPr sz="3600" spc="0" baseline="3413" dirty="0" smtClean="0">
                <a:latin typeface="Calibri"/>
                <a:cs typeface="Calibri"/>
              </a:rPr>
              <a:t>e</a:t>
            </a:r>
            <a:r>
              <a:rPr sz="3600" spc="4" baseline="3413" dirty="0" smtClean="0">
                <a:latin typeface="Calibri"/>
                <a:cs typeface="Calibri"/>
              </a:rPr>
              <a:t>a</a:t>
            </a:r>
            <a:r>
              <a:rPr sz="3600" spc="0" baseline="3413" dirty="0" smtClean="0">
                <a:latin typeface="Calibri"/>
                <a:cs typeface="Calibri"/>
              </a:rPr>
              <a:t>sed</a:t>
            </a:r>
            <a:r>
              <a:rPr sz="3600" spc="269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l</a:t>
            </a:r>
            <a:r>
              <a:rPr sz="3600" spc="-9" baseline="3413" dirty="0" smtClean="0">
                <a:latin typeface="Calibri"/>
                <a:cs typeface="Calibri"/>
              </a:rPr>
              <a:t>i</a:t>
            </a:r>
            <a:r>
              <a:rPr sz="3600" spc="-29" baseline="3413" dirty="0" smtClean="0">
                <a:latin typeface="Calibri"/>
                <a:cs typeface="Calibri"/>
              </a:rPr>
              <a:t>v</a:t>
            </a:r>
            <a:r>
              <a:rPr sz="3600" spc="0" baseline="3413" dirty="0" smtClean="0">
                <a:latin typeface="Calibri"/>
                <a:cs typeface="Calibri"/>
              </a:rPr>
              <a:t>er</a:t>
            </a:r>
            <a:r>
              <a:rPr sz="3600" spc="269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mass,</a:t>
            </a:r>
            <a:r>
              <a:rPr sz="3600" spc="254" baseline="3413" dirty="0" smtClean="0">
                <a:latin typeface="Calibri"/>
                <a:cs typeface="Calibri"/>
              </a:rPr>
              <a:t> </a:t>
            </a:r>
            <a:r>
              <a:rPr sz="3600" spc="-9" baseline="3413" dirty="0" smtClean="0">
                <a:latin typeface="Calibri"/>
                <a:cs typeface="Calibri"/>
              </a:rPr>
              <a:t>a</a:t>
            </a:r>
            <a:r>
              <a:rPr sz="3600" spc="0" baseline="3413" dirty="0" smtClean="0">
                <a:latin typeface="Calibri"/>
                <a:cs typeface="Calibri"/>
              </a:rPr>
              <a:t>nd</a:t>
            </a:r>
            <a:r>
              <a:rPr sz="3600" spc="259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it</a:t>
            </a:r>
            <a:r>
              <a:rPr sz="3600" spc="249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app</a:t>
            </a:r>
            <a:r>
              <a:rPr sz="3600" spc="4" baseline="3413" dirty="0" smtClean="0">
                <a:latin typeface="Calibri"/>
                <a:cs typeface="Calibri"/>
              </a:rPr>
              <a:t>e</a:t>
            </a:r>
            <a:r>
              <a:rPr sz="3600" spc="0" baseline="3413" dirty="0" smtClean="0">
                <a:latin typeface="Calibri"/>
                <a:cs typeface="Calibri"/>
              </a:rPr>
              <a:t>a</a:t>
            </a:r>
            <a:r>
              <a:rPr sz="3600" spc="-29" baseline="3413" dirty="0" smtClean="0">
                <a:latin typeface="Calibri"/>
                <a:cs typeface="Calibri"/>
              </a:rPr>
              <a:t>r</a:t>
            </a:r>
            <a:r>
              <a:rPr sz="3600" spc="0" baseline="3413" dirty="0" smtClean="0">
                <a:latin typeface="Calibri"/>
                <a:cs typeface="Calibri"/>
              </a:rPr>
              <a:t>s</a:t>
            </a:r>
            <a:endParaRPr sz="2400">
              <a:latin typeface="Calibri"/>
              <a:cs typeface="Calibri"/>
            </a:endParaRPr>
          </a:p>
          <a:p>
            <a:pPr marL="12700">
              <a:lnSpc>
                <a:spcPts val="2885"/>
              </a:lnSpc>
              <a:spcBef>
                <a:spcPts val="17"/>
              </a:spcBef>
            </a:pPr>
            <a:r>
              <a:rPr sz="3600" spc="0" baseline="1137" dirty="0" smtClean="0">
                <a:latin typeface="Calibri"/>
                <a:cs typeface="Calibri"/>
              </a:rPr>
              <a:t>th</a:t>
            </a:r>
            <a:r>
              <a:rPr sz="3600" spc="-19" baseline="1137" dirty="0" smtClean="0">
                <a:latin typeface="Calibri"/>
                <a:cs typeface="Calibri"/>
              </a:rPr>
              <a:t>a</a:t>
            </a:r>
            <a:r>
              <a:rPr sz="3600" spc="0" baseline="1137" dirty="0" smtClean="0">
                <a:latin typeface="Calibri"/>
                <a:cs typeface="Calibri"/>
              </a:rPr>
              <a:t>t</a:t>
            </a:r>
            <a:r>
              <a:rPr sz="3600" spc="9" baseline="1137" dirty="0" smtClean="0">
                <a:latin typeface="Calibri"/>
                <a:cs typeface="Calibri"/>
              </a:rPr>
              <a:t> </a:t>
            </a:r>
            <a:r>
              <a:rPr sz="3600" spc="0" baseline="1137" dirty="0" smtClean="0">
                <a:latin typeface="Calibri"/>
                <a:cs typeface="Calibri"/>
              </a:rPr>
              <a:t>hep</a:t>
            </a:r>
            <a:r>
              <a:rPr sz="3600" spc="-19" baseline="1137" dirty="0" smtClean="0">
                <a:latin typeface="Calibri"/>
                <a:cs typeface="Calibri"/>
              </a:rPr>
              <a:t>a</a:t>
            </a:r>
            <a:r>
              <a:rPr sz="3600" spc="-25" baseline="1137" dirty="0" smtClean="0">
                <a:latin typeface="Calibri"/>
                <a:cs typeface="Calibri"/>
              </a:rPr>
              <a:t>t</a:t>
            </a:r>
            <a:r>
              <a:rPr sz="3600" spc="-19" baseline="1137" dirty="0" smtClean="0">
                <a:latin typeface="Calibri"/>
                <a:cs typeface="Calibri"/>
              </a:rPr>
              <a:t>o</a:t>
            </a:r>
            <a:r>
              <a:rPr sz="3600" spc="0" baseline="1137" dirty="0" smtClean="0">
                <a:latin typeface="Calibri"/>
                <a:cs typeface="Calibri"/>
              </a:rPr>
              <a:t>c</a:t>
            </a:r>
            <a:r>
              <a:rPr sz="3600" spc="9" baseline="1137" dirty="0" smtClean="0">
                <a:latin typeface="Calibri"/>
                <a:cs typeface="Calibri"/>
              </a:rPr>
              <a:t>y</a:t>
            </a:r>
            <a:r>
              <a:rPr sz="3600" spc="-25" baseline="1137" dirty="0" smtClean="0">
                <a:latin typeface="Calibri"/>
                <a:cs typeface="Calibri"/>
              </a:rPr>
              <a:t>t</a:t>
            </a:r>
            <a:r>
              <a:rPr sz="3600" spc="0" baseline="1137" dirty="0" smtClean="0">
                <a:latin typeface="Calibri"/>
                <a:cs typeface="Calibri"/>
              </a:rPr>
              <a:t>es</a:t>
            </a:r>
            <a:r>
              <a:rPr sz="3600" spc="19" baseline="1137" dirty="0" smtClean="0">
                <a:latin typeface="Calibri"/>
                <a:cs typeface="Calibri"/>
              </a:rPr>
              <a:t> </a:t>
            </a:r>
            <a:r>
              <a:rPr sz="3600" spc="0" baseline="1137" dirty="0" smtClean="0">
                <a:latin typeface="Calibri"/>
                <a:cs typeface="Calibri"/>
              </a:rPr>
              <a:t>wh</a:t>
            </a:r>
            <a:r>
              <a:rPr sz="3600" spc="-9" baseline="1137" dirty="0" smtClean="0">
                <a:latin typeface="Calibri"/>
                <a:cs typeface="Calibri"/>
              </a:rPr>
              <a:t>i</a:t>
            </a:r>
            <a:r>
              <a:rPr sz="3600" spc="0" baseline="1137" dirty="0" smtClean="0">
                <a:latin typeface="Calibri"/>
                <a:cs typeface="Calibri"/>
              </a:rPr>
              <a:t>ch a</a:t>
            </a:r>
            <a:r>
              <a:rPr sz="3600" spc="-29" baseline="1137" dirty="0" smtClean="0">
                <a:latin typeface="Calibri"/>
                <a:cs typeface="Calibri"/>
              </a:rPr>
              <a:t>r</a:t>
            </a:r>
            <a:r>
              <a:rPr sz="3600" spc="0" baseline="1137" dirty="0" smtClean="0">
                <a:latin typeface="Calibri"/>
                <a:cs typeface="Calibri"/>
              </a:rPr>
              <a:t>e</a:t>
            </a:r>
            <a:r>
              <a:rPr sz="3600" spc="14" baseline="1137" dirty="0" smtClean="0">
                <a:latin typeface="Calibri"/>
                <a:cs typeface="Calibri"/>
              </a:rPr>
              <a:t> </a:t>
            </a:r>
            <a:r>
              <a:rPr sz="3600" spc="-25" baseline="1137" dirty="0" smtClean="0">
                <a:latin typeface="Calibri"/>
                <a:cs typeface="Calibri"/>
              </a:rPr>
              <a:t>s</a:t>
            </a:r>
            <a:r>
              <a:rPr sz="3600" spc="0" baseline="1137" dirty="0" smtClean="0">
                <a:latin typeface="Calibri"/>
                <a:cs typeface="Calibri"/>
              </a:rPr>
              <a:t>ti</a:t>
            </a:r>
            <a:r>
              <a:rPr sz="3600" spc="-9" baseline="1137" dirty="0" smtClean="0">
                <a:latin typeface="Calibri"/>
                <a:cs typeface="Calibri"/>
              </a:rPr>
              <a:t>l</a:t>
            </a:r>
            <a:r>
              <a:rPr sz="3600" spc="0" baseline="1137" dirty="0" smtClean="0">
                <a:latin typeface="Calibri"/>
                <a:cs typeface="Calibri"/>
              </a:rPr>
              <a:t>l</a:t>
            </a:r>
            <a:r>
              <a:rPr sz="3600" spc="14" baseline="1137" dirty="0" smtClean="0">
                <a:latin typeface="Calibri"/>
                <a:cs typeface="Calibri"/>
              </a:rPr>
              <a:t> </a:t>
            </a:r>
            <a:r>
              <a:rPr sz="3600" spc="0" baseline="1137" dirty="0" smtClean="0">
                <a:latin typeface="Calibri"/>
                <a:cs typeface="Calibri"/>
              </a:rPr>
              <a:t>p</a:t>
            </a:r>
            <a:r>
              <a:rPr sz="3600" spc="-34" baseline="1137" dirty="0" smtClean="0">
                <a:latin typeface="Calibri"/>
                <a:cs typeface="Calibri"/>
              </a:rPr>
              <a:t>r</a:t>
            </a:r>
            <a:r>
              <a:rPr sz="3600" spc="0" baseline="1137" dirty="0" smtClean="0">
                <a:latin typeface="Calibri"/>
                <a:cs typeface="Calibri"/>
              </a:rPr>
              <a:t>e</a:t>
            </a:r>
            <a:r>
              <a:rPr sz="3600" spc="-9" baseline="1137" dirty="0" smtClean="0">
                <a:latin typeface="Calibri"/>
                <a:cs typeface="Calibri"/>
              </a:rPr>
              <a:t>s</a:t>
            </a:r>
            <a:r>
              <a:rPr sz="3600" spc="0" baseline="1137" dirty="0" smtClean="0">
                <a:latin typeface="Calibri"/>
                <a:cs typeface="Calibri"/>
              </a:rPr>
              <a:t>e</a:t>
            </a:r>
            <a:r>
              <a:rPr sz="3600" spc="-19" baseline="1137" dirty="0" smtClean="0">
                <a:latin typeface="Calibri"/>
                <a:cs typeface="Calibri"/>
              </a:rPr>
              <a:t>n</a:t>
            </a:r>
            <a:r>
              <a:rPr sz="3600" spc="0" baseline="1137" dirty="0" smtClean="0">
                <a:latin typeface="Calibri"/>
                <a:cs typeface="Calibri"/>
              </a:rPr>
              <a:t>t</a:t>
            </a:r>
            <a:r>
              <a:rPr sz="3600" spc="9" baseline="1137" dirty="0" smtClean="0">
                <a:latin typeface="Calibri"/>
                <a:cs typeface="Calibri"/>
              </a:rPr>
              <a:t> </a:t>
            </a:r>
            <a:r>
              <a:rPr sz="3600" spc="0" baseline="1137" dirty="0" smtClean="0">
                <a:latin typeface="Calibri"/>
                <a:cs typeface="Calibri"/>
              </a:rPr>
              <a:t>h</a:t>
            </a:r>
            <a:r>
              <a:rPr sz="3600" spc="-34" baseline="1137" dirty="0" smtClean="0">
                <a:latin typeface="Calibri"/>
                <a:cs typeface="Calibri"/>
              </a:rPr>
              <a:t>a</a:t>
            </a:r>
            <a:r>
              <a:rPr sz="3600" spc="-29" baseline="1137" dirty="0" smtClean="0">
                <a:latin typeface="Calibri"/>
                <a:cs typeface="Calibri"/>
              </a:rPr>
              <a:t>v</a:t>
            </a:r>
            <a:r>
              <a:rPr sz="3600" spc="0" baseline="1137" dirty="0" smtClean="0">
                <a:latin typeface="Calibri"/>
                <a:cs typeface="Calibri"/>
              </a:rPr>
              <a:t>e</a:t>
            </a:r>
            <a:r>
              <a:rPr sz="3600" spc="19" baseline="1137" dirty="0" smtClean="0">
                <a:latin typeface="Calibri"/>
                <a:cs typeface="Calibri"/>
              </a:rPr>
              <a:t> </a:t>
            </a:r>
            <a:r>
              <a:rPr sz="3600" spc="0" baseline="1137" dirty="0" smtClean="0">
                <a:latin typeface="Calibri"/>
                <a:cs typeface="Calibri"/>
              </a:rPr>
              <a:t>de</a:t>
            </a:r>
            <a:r>
              <a:rPr sz="3600" spc="9" baseline="1137" dirty="0" smtClean="0">
                <a:latin typeface="Calibri"/>
                <a:cs typeface="Calibri"/>
              </a:rPr>
              <a:t>c</a:t>
            </a:r>
            <a:r>
              <a:rPr sz="3600" spc="-34" baseline="1137" dirty="0" smtClean="0">
                <a:latin typeface="Calibri"/>
                <a:cs typeface="Calibri"/>
              </a:rPr>
              <a:t>r</a:t>
            </a:r>
            <a:r>
              <a:rPr sz="3600" spc="0" baseline="1137" dirty="0" smtClean="0">
                <a:latin typeface="Calibri"/>
                <a:cs typeface="Calibri"/>
              </a:rPr>
              <a:t>e</a:t>
            </a:r>
            <a:r>
              <a:rPr sz="3600" spc="4" baseline="1137" dirty="0" smtClean="0">
                <a:latin typeface="Calibri"/>
                <a:cs typeface="Calibri"/>
              </a:rPr>
              <a:t>a</a:t>
            </a:r>
            <a:r>
              <a:rPr sz="3600" spc="0" baseline="1137" dirty="0" smtClean="0">
                <a:latin typeface="Calibri"/>
                <a:cs typeface="Calibri"/>
              </a:rPr>
              <a:t>sed</a:t>
            </a:r>
            <a:r>
              <a:rPr sz="3600" spc="14" baseline="1137" dirty="0" smtClean="0">
                <a:latin typeface="Calibri"/>
                <a:cs typeface="Calibri"/>
              </a:rPr>
              <a:t> </a:t>
            </a:r>
            <a:r>
              <a:rPr sz="3600" spc="0" baseline="1137" dirty="0" smtClean="0">
                <a:latin typeface="Calibri"/>
                <a:cs typeface="Calibri"/>
              </a:rPr>
              <a:t>abil</a:t>
            </a:r>
            <a:r>
              <a:rPr sz="3600" spc="-4" baseline="1137" dirty="0" smtClean="0">
                <a:latin typeface="Calibri"/>
                <a:cs typeface="Calibri"/>
              </a:rPr>
              <a:t>i</a:t>
            </a:r>
            <a:r>
              <a:rPr sz="3600" spc="0" baseline="1137" dirty="0" smtClean="0">
                <a:latin typeface="Calibri"/>
                <a:cs typeface="Calibri"/>
              </a:rPr>
              <a:t>ty</a:t>
            </a:r>
            <a:endParaRPr sz="2400">
              <a:latin typeface="Calibri"/>
              <a:cs typeface="Calibri"/>
            </a:endParaRPr>
          </a:p>
          <a:p>
            <a:pPr marL="12700" marR="45720">
              <a:lnSpc>
                <a:spcPts val="2880"/>
              </a:lnSpc>
            </a:pPr>
            <a:r>
              <a:rPr sz="3600" spc="-25" baseline="1137" dirty="0" smtClean="0">
                <a:latin typeface="Calibri"/>
                <a:cs typeface="Calibri"/>
              </a:rPr>
              <a:t>t</a:t>
            </a:r>
            <a:r>
              <a:rPr sz="3600" spc="0" baseline="1137" dirty="0" smtClean="0">
                <a:latin typeface="Calibri"/>
                <a:cs typeface="Calibri"/>
              </a:rPr>
              <a:t>o</a:t>
            </a:r>
            <a:r>
              <a:rPr sz="3600" spc="-19" baseline="1137" dirty="0" smtClean="0">
                <a:latin typeface="Calibri"/>
                <a:cs typeface="Calibri"/>
              </a:rPr>
              <a:t> </a:t>
            </a:r>
            <a:r>
              <a:rPr sz="3600" spc="0" baseline="1137" dirty="0" smtClean="0">
                <a:latin typeface="Calibri"/>
                <a:cs typeface="Calibri"/>
              </a:rPr>
              <a:t>me</a:t>
            </a:r>
            <a:r>
              <a:rPr sz="3600" spc="-25" baseline="1137" dirty="0" smtClean="0">
                <a:latin typeface="Calibri"/>
                <a:cs typeface="Calibri"/>
              </a:rPr>
              <a:t>t</a:t>
            </a:r>
            <a:r>
              <a:rPr sz="3600" spc="0" baseline="1137" dirty="0" smtClean="0">
                <a:latin typeface="Calibri"/>
                <a:cs typeface="Calibri"/>
              </a:rPr>
              <a:t>aboli</a:t>
            </a:r>
            <a:r>
              <a:rPr sz="3600" spc="-50" baseline="1137" dirty="0" smtClean="0">
                <a:latin typeface="Calibri"/>
                <a:cs typeface="Calibri"/>
              </a:rPr>
              <a:t>z</a:t>
            </a:r>
            <a:r>
              <a:rPr sz="3600" spc="0" baseline="1137" dirty="0" smtClean="0">
                <a:latin typeface="Calibri"/>
                <a:cs typeface="Calibri"/>
              </a:rPr>
              <a:t>e</a:t>
            </a:r>
            <a:r>
              <a:rPr sz="3600" spc="-19" baseline="1137" dirty="0" smtClean="0">
                <a:latin typeface="Calibri"/>
                <a:cs typeface="Calibri"/>
              </a:rPr>
              <a:t> </a:t>
            </a:r>
            <a:r>
              <a:rPr sz="3600" spc="0" baseline="1137" dirty="0" smtClean="0">
                <a:latin typeface="Calibri"/>
                <a:cs typeface="Calibri"/>
              </a:rPr>
              <a:t>drugs.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535940" y="3281210"/>
            <a:ext cx="177952" cy="3305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5"/>
              </a:lnSpc>
              <a:spcBef>
                <a:spcPts val="127"/>
              </a:spcBef>
            </a:pPr>
            <a:r>
              <a:rPr sz="2400" spc="0" dirty="0" smtClean="0">
                <a:latin typeface="Arial"/>
                <a:cs typeface="Arial"/>
              </a:rPr>
              <a:t>•</a:t>
            </a:r>
            <a:endParaRPr sz="2400">
              <a:latin typeface="Arial"/>
              <a:cs typeface="Aria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878840" y="3299612"/>
            <a:ext cx="785281" cy="3305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latin typeface="Calibri"/>
                <a:cs typeface="Calibri"/>
              </a:rPr>
              <a:t>T</a:t>
            </a:r>
            <a:r>
              <a:rPr sz="3600" spc="-9" baseline="3413" dirty="0" smtClean="0">
                <a:latin typeface="Calibri"/>
                <a:cs typeface="Calibri"/>
              </a:rPr>
              <a:t>h</a:t>
            </a:r>
            <a:r>
              <a:rPr sz="3600" spc="0" baseline="3413" dirty="0" smtClean="0">
                <a:latin typeface="Calibri"/>
                <a:cs typeface="Calibri"/>
              </a:rPr>
              <a:t>e</a:t>
            </a:r>
            <a:r>
              <a:rPr sz="3600" spc="-29" baseline="3413" dirty="0" smtClean="0">
                <a:latin typeface="Calibri"/>
                <a:cs typeface="Calibri"/>
              </a:rPr>
              <a:t>r</a:t>
            </a:r>
            <a:r>
              <a:rPr sz="3600" spc="0" baseline="3413" dirty="0" smtClean="0">
                <a:latin typeface="Calibri"/>
                <a:cs typeface="Calibri"/>
              </a:rPr>
              <a:t>e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1747774" y="3299612"/>
            <a:ext cx="471328" cy="3305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latin typeface="Calibri"/>
                <a:cs typeface="Calibri"/>
              </a:rPr>
              <a:t>a</a:t>
            </a:r>
            <a:r>
              <a:rPr sz="3600" spc="-34" baseline="3413" dirty="0" smtClean="0">
                <a:latin typeface="Calibri"/>
                <a:cs typeface="Calibri"/>
              </a:rPr>
              <a:t>r</a:t>
            </a:r>
            <a:r>
              <a:rPr sz="3600" spc="0" baseline="3413" dirty="0" smtClean="0">
                <a:latin typeface="Calibri"/>
                <a:cs typeface="Calibri"/>
              </a:rPr>
              <a:t>e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2300986" y="3299612"/>
            <a:ext cx="1432618" cy="3305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9" baseline="3413" dirty="0" smtClean="0">
                <a:latin typeface="Calibri"/>
                <a:cs typeface="Calibri"/>
              </a:rPr>
              <a:t>t</a:t>
            </a:r>
            <a:r>
              <a:rPr sz="3600" spc="-25" baseline="3413" dirty="0" smtClean="0">
                <a:latin typeface="Calibri"/>
                <a:cs typeface="Calibri"/>
              </a:rPr>
              <a:t>w</a:t>
            </a:r>
            <a:r>
              <a:rPr sz="3600" spc="0" baseline="3413" dirty="0" smtClean="0">
                <a:latin typeface="Calibri"/>
                <a:cs typeface="Calibri"/>
              </a:rPr>
              <a:t>o </a:t>
            </a:r>
            <a:r>
              <a:rPr sz="3600" spc="114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major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3814699" y="3299612"/>
            <a:ext cx="741389" cy="3305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-9" baseline="3413" dirty="0" smtClean="0">
                <a:latin typeface="Calibri"/>
                <a:cs typeface="Calibri"/>
              </a:rPr>
              <a:t>t</a:t>
            </a:r>
            <a:r>
              <a:rPr sz="3600" spc="0" baseline="3413" dirty="0" smtClean="0">
                <a:latin typeface="Calibri"/>
                <a:cs typeface="Calibri"/>
              </a:rPr>
              <a:t>ypes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4637913" y="3299612"/>
            <a:ext cx="1012201" cy="3305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-4" baseline="3413" dirty="0" smtClean="0">
                <a:latin typeface="Calibri"/>
                <a:cs typeface="Calibri"/>
              </a:rPr>
              <a:t>o</a:t>
            </a:r>
            <a:r>
              <a:rPr sz="3600" spc="0" baseline="3413" dirty="0" smtClean="0">
                <a:latin typeface="Calibri"/>
                <a:cs typeface="Calibri"/>
              </a:rPr>
              <a:t>f </a:t>
            </a:r>
            <a:r>
              <a:rPr sz="3600" spc="114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l</a:t>
            </a:r>
            <a:r>
              <a:rPr sz="3600" spc="9" baseline="3413" dirty="0" smtClean="0">
                <a:latin typeface="Calibri"/>
                <a:cs typeface="Calibri"/>
              </a:rPr>
              <a:t>i</a:t>
            </a:r>
            <a:r>
              <a:rPr sz="3600" spc="-29" baseline="3413" dirty="0" smtClean="0">
                <a:latin typeface="Calibri"/>
                <a:cs typeface="Calibri"/>
              </a:rPr>
              <a:t>v</a:t>
            </a:r>
            <a:r>
              <a:rPr sz="3600" spc="14" baseline="3413" dirty="0" smtClean="0">
                <a:latin typeface="Calibri"/>
                <a:cs typeface="Calibri"/>
              </a:rPr>
              <a:t>e</a:t>
            </a:r>
            <a:r>
              <a:rPr sz="3600" spc="0" baseline="3413" dirty="0" smtClean="0">
                <a:latin typeface="Calibri"/>
                <a:cs typeface="Calibri"/>
              </a:rPr>
              <a:t>r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5732145" y="3299612"/>
            <a:ext cx="1072158" cy="3305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latin typeface="Calibri"/>
                <a:cs typeface="Calibri"/>
              </a:rPr>
              <a:t>diseas</a:t>
            </a:r>
            <a:r>
              <a:rPr sz="3600" spc="4" baseline="3413" dirty="0" smtClean="0">
                <a:latin typeface="Calibri"/>
                <a:cs typeface="Calibri"/>
              </a:rPr>
              <a:t>e</a:t>
            </a:r>
            <a:r>
              <a:rPr sz="3600" spc="0" baseline="3413" dirty="0" smtClean="0">
                <a:latin typeface="Calibri"/>
                <a:cs typeface="Calibri"/>
              </a:rPr>
              <a:t>: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6886194" y="3299612"/>
            <a:ext cx="1769302" cy="3305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latin typeface="Calibri"/>
                <a:cs typeface="Calibri"/>
              </a:rPr>
              <a:t>hep</a:t>
            </a:r>
            <a:r>
              <a:rPr sz="3600" spc="-19" baseline="3413" dirty="0" smtClean="0">
                <a:latin typeface="Calibri"/>
                <a:cs typeface="Calibri"/>
              </a:rPr>
              <a:t>a</a:t>
            </a:r>
            <a:r>
              <a:rPr sz="3600" spc="0" baseline="3413" dirty="0" smtClean="0">
                <a:latin typeface="Calibri"/>
                <a:cs typeface="Calibri"/>
              </a:rPr>
              <a:t>titis </a:t>
            </a:r>
            <a:r>
              <a:rPr sz="3600" spc="109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and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878840" y="3665601"/>
            <a:ext cx="1189210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latin typeface="Calibri"/>
                <a:cs typeface="Calibri"/>
              </a:rPr>
              <a:t>ci</a:t>
            </a:r>
            <a:r>
              <a:rPr sz="3600" spc="4" baseline="3413" dirty="0" smtClean="0">
                <a:latin typeface="Calibri"/>
                <a:cs typeface="Calibri"/>
              </a:rPr>
              <a:t>r</a:t>
            </a:r>
            <a:r>
              <a:rPr sz="3600" spc="0" baseline="3413" dirty="0" smtClean="0">
                <a:latin typeface="Calibri"/>
                <a:cs typeface="Calibri"/>
              </a:rPr>
              <a:t>rhosi</a:t>
            </a:r>
            <a:r>
              <a:rPr sz="3600" spc="-4" baseline="3413" dirty="0" smtClean="0">
                <a:latin typeface="Calibri"/>
                <a:cs typeface="Calibri"/>
              </a:rPr>
              <a:t>s</a:t>
            </a:r>
            <a:r>
              <a:rPr sz="3600" spc="0" baseline="3413" dirty="0" smtClean="0">
                <a:latin typeface="Calibri"/>
                <a:cs typeface="Calibri"/>
              </a:rPr>
              <a:t>.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35940" y="4525422"/>
            <a:ext cx="177800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5"/>
              </a:lnSpc>
              <a:spcBef>
                <a:spcPts val="127"/>
              </a:spcBef>
            </a:pPr>
            <a:r>
              <a:rPr sz="2400" spc="0" dirty="0" smtClean="0">
                <a:latin typeface="Arial"/>
                <a:cs typeface="Arial"/>
              </a:rPr>
              <a:t>•</a:t>
            </a:r>
            <a:endParaRPr sz="24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878840" y="4543806"/>
            <a:ext cx="1874373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-50" baseline="3413" dirty="0" smtClean="0">
                <a:latin typeface="Calibri"/>
                <a:cs typeface="Calibri"/>
              </a:rPr>
              <a:t>P</a:t>
            </a:r>
            <a:r>
              <a:rPr sz="3600" spc="-19" baseline="3413" dirty="0" smtClean="0">
                <a:latin typeface="Calibri"/>
                <a:cs typeface="Calibri"/>
              </a:rPr>
              <a:t>a</a:t>
            </a:r>
            <a:r>
              <a:rPr sz="3600" spc="0" baseline="3413" dirty="0" smtClean="0">
                <a:latin typeface="Calibri"/>
                <a:cs typeface="Calibri"/>
              </a:rPr>
              <a:t>tie</a:t>
            </a:r>
            <a:r>
              <a:rPr sz="3600" spc="-19" baseline="3413" dirty="0" smtClean="0">
                <a:latin typeface="Calibri"/>
                <a:cs typeface="Calibri"/>
              </a:rPr>
              <a:t>n</a:t>
            </a:r>
            <a:r>
              <a:rPr sz="3600" spc="0" baseline="3413" dirty="0" smtClean="0">
                <a:latin typeface="Calibri"/>
                <a:cs typeface="Calibri"/>
              </a:rPr>
              <a:t>ts  </a:t>
            </a:r>
            <a:r>
              <a:rPr sz="3600" spc="402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w</a:t>
            </a:r>
            <a:r>
              <a:rPr sz="3600" spc="-9" baseline="3413" dirty="0" smtClean="0">
                <a:latin typeface="Calibri"/>
                <a:cs typeface="Calibri"/>
              </a:rPr>
              <a:t>i</a:t>
            </a:r>
            <a:r>
              <a:rPr sz="3600" spc="0" baseline="3413" dirty="0" smtClean="0">
                <a:latin typeface="Calibri"/>
                <a:cs typeface="Calibri"/>
              </a:rPr>
              <a:t>th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941447" y="4543806"/>
            <a:ext cx="756175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-9" baseline="3413" dirty="0" smtClean="0">
                <a:latin typeface="Calibri"/>
                <a:cs typeface="Calibri"/>
              </a:rPr>
              <a:t>a</a:t>
            </a:r>
            <a:r>
              <a:rPr sz="3600" spc="0" baseline="3413" dirty="0" smtClean="0">
                <a:latin typeface="Calibri"/>
                <a:cs typeface="Calibri"/>
              </a:rPr>
              <a:t>cu</a:t>
            </a:r>
            <a:r>
              <a:rPr sz="3600" spc="-19" baseline="3413" dirty="0" smtClean="0">
                <a:latin typeface="Calibri"/>
                <a:cs typeface="Calibri"/>
              </a:rPr>
              <a:t>t</a:t>
            </a:r>
            <a:r>
              <a:rPr sz="3600" spc="0" baseline="3413" dirty="0" smtClean="0">
                <a:latin typeface="Calibri"/>
                <a:cs typeface="Calibri"/>
              </a:rPr>
              <a:t>e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884803" y="4543806"/>
            <a:ext cx="1150117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latin typeface="Calibri"/>
                <a:cs typeface="Calibri"/>
              </a:rPr>
              <a:t>hep</a:t>
            </a:r>
            <a:r>
              <a:rPr sz="3600" spc="-19" baseline="3413" dirty="0" smtClean="0">
                <a:latin typeface="Calibri"/>
                <a:cs typeface="Calibri"/>
              </a:rPr>
              <a:t>a</a:t>
            </a:r>
            <a:r>
              <a:rPr sz="3600" spc="0" baseline="3413" dirty="0" smtClean="0">
                <a:latin typeface="Calibri"/>
                <a:cs typeface="Calibri"/>
              </a:rPr>
              <a:t>titis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223129" y="4543806"/>
            <a:ext cx="3430367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-14" baseline="3413" dirty="0" smtClean="0">
                <a:latin typeface="Calibri"/>
                <a:cs typeface="Calibri"/>
              </a:rPr>
              <a:t>u</a:t>
            </a:r>
            <a:r>
              <a:rPr sz="3600" spc="0" baseline="3413" dirty="0" smtClean="0">
                <a:latin typeface="Calibri"/>
                <a:cs typeface="Calibri"/>
              </a:rPr>
              <a:t>sually  </a:t>
            </a:r>
            <a:r>
              <a:rPr sz="3600" spc="417" baseline="3413" dirty="0" smtClean="0">
                <a:latin typeface="Calibri"/>
                <a:cs typeface="Calibri"/>
              </a:rPr>
              <a:t> </a:t>
            </a:r>
            <a:r>
              <a:rPr sz="3600" spc="-39" baseline="3413" dirty="0" smtClean="0">
                <a:latin typeface="Calibri"/>
                <a:cs typeface="Calibri"/>
              </a:rPr>
              <a:t>e</a:t>
            </a:r>
            <a:r>
              <a:rPr sz="3600" spc="0" baseline="3413" dirty="0" smtClean="0">
                <a:latin typeface="Calibri"/>
                <a:cs typeface="Calibri"/>
              </a:rPr>
              <a:t>xperien</a:t>
            </a:r>
            <a:r>
              <a:rPr sz="3600" spc="9" baseline="3413" dirty="0" smtClean="0">
                <a:latin typeface="Calibri"/>
                <a:cs typeface="Calibri"/>
              </a:rPr>
              <a:t>c</a:t>
            </a:r>
            <a:r>
              <a:rPr sz="3600" spc="0" baseline="3413" dirty="0" smtClean="0">
                <a:latin typeface="Calibri"/>
                <a:cs typeface="Calibri"/>
              </a:rPr>
              <a:t>e  </a:t>
            </a:r>
            <a:r>
              <a:rPr sz="3600" spc="412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mi</a:t>
            </a:r>
            <a:r>
              <a:rPr sz="3600" spc="-4" baseline="3413" dirty="0" smtClean="0">
                <a:latin typeface="Calibri"/>
                <a:cs typeface="Calibri"/>
              </a:rPr>
              <a:t>l</a:t>
            </a:r>
            <a:r>
              <a:rPr sz="3600" spc="0" baseline="3413" dirty="0" smtClean="0">
                <a:latin typeface="Calibri"/>
                <a:cs typeface="Calibri"/>
              </a:rPr>
              <a:t>d,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78840" y="4909566"/>
            <a:ext cx="2920075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latin typeface="Calibri"/>
                <a:cs typeface="Calibri"/>
              </a:rPr>
              <a:t>t</a:t>
            </a:r>
            <a:r>
              <a:rPr sz="3600" spc="-44" baseline="3413" dirty="0" smtClean="0">
                <a:latin typeface="Calibri"/>
                <a:cs typeface="Calibri"/>
              </a:rPr>
              <a:t>r</a:t>
            </a:r>
            <a:r>
              <a:rPr sz="3600" spc="0" baseline="3413" dirty="0" smtClean="0">
                <a:latin typeface="Calibri"/>
                <a:cs typeface="Calibri"/>
              </a:rPr>
              <a:t>ansie</a:t>
            </a:r>
            <a:r>
              <a:rPr sz="3600" spc="-19" baseline="3413" dirty="0" smtClean="0">
                <a:latin typeface="Calibri"/>
                <a:cs typeface="Calibri"/>
              </a:rPr>
              <a:t>n</a:t>
            </a:r>
            <a:r>
              <a:rPr sz="3600" spc="0" baseline="3413" dirty="0" smtClean="0">
                <a:latin typeface="Calibri"/>
                <a:cs typeface="Calibri"/>
              </a:rPr>
              <a:t>t </a:t>
            </a:r>
            <a:r>
              <a:rPr sz="3600" spc="9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d</a:t>
            </a:r>
            <a:r>
              <a:rPr sz="3600" spc="-4" baseline="3413" dirty="0" smtClean="0">
                <a:latin typeface="Calibri"/>
                <a:cs typeface="Calibri"/>
              </a:rPr>
              <a:t>e</a:t>
            </a:r>
            <a:r>
              <a:rPr sz="3600" spc="0" baseline="3413" dirty="0" smtClean="0">
                <a:latin typeface="Calibri"/>
                <a:cs typeface="Calibri"/>
              </a:rPr>
              <a:t>c</a:t>
            </a:r>
            <a:r>
              <a:rPr sz="3600" spc="-29" baseline="3413" dirty="0" smtClean="0">
                <a:latin typeface="Calibri"/>
                <a:cs typeface="Calibri"/>
              </a:rPr>
              <a:t>r</a:t>
            </a:r>
            <a:r>
              <a:rPr sz="3600" spc="0" baseline="3413" dirty="0" smtClean="0">
                <a:latin typeface="Calibri"/>
                <a:cs typeface="Calibri"/>
              </a:rPr>
              <a:t>e</a:t>
            </a:r>
            <a:r>
              <a:rPr sz="3600" spc="4" baseline="3413" dirty="0" smtClean="0">
                <a:latin typeface="Calibri"/>
                <a:cs typeface="Calibri"/>
              </a:rPr>
              <a:t>a</a:t>
            </a:r>
            <a:r>
              <a:rPr sz="3600" spc="0" baseline="3413" dirty="0" smtClean="0">
                <a:latin typeface="Calibri"/>
                <a:cs typeface="Calibri"/>
              </a:rPr>
              <a:t>ses </a:t>
            </a:r>
            <a:r>
              <a:rPr sz="3600" spc="14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in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864991" y="4909566"/>
            <a:ext cx="4789391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latin typeface="Calibri"/>
                <a:cs typeface="Calibri"/>
              </a:rPr>
              <a:t>drug </a:t>
            </a:r>
            <a:r>
              <a:rPr sz="3600" spc="9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m</a:t>
            </a:r>
            <a:r>
              <a:rPr sz="3600" spc="-14" baseline="3413" dirty="0" smtClean="0">
                <a:latin typeface="Calibri"/>
                <a:cs typeface="Calibri"/>
              </a:rPr>
              <a:t>e</a:t>
            </a:r>
            <a:r>
              <a:rPr sz="3600" spc="-25" baseline="3413" dirty="0" smtClean="0">
                <a:latin typeface="Calibri"/>
                <a:cs typeface="Calibri"/>
              </a:rPr>
              <a:t>t</a:t>
            </a:r>
            <a:r>
              <a:rPr sz="3600" spc="0" baseline="3413" dirty="0" smtClean="0">
                <a:latin typeface="Calibri"/>
                <a:cs typeface="Calibri"/>
              </a:rPr>
              <a:t>a</a:t>
            </a:r>
            <a:r>
              <a:rPr sz="3600" spc="-9" baseline="3413" dirty="0" smtClean="0">
                <a:latin typeface="Calibri"/>
                <a:cs typeface="Calibri"/>
              </a:rPr>
              <a:t>b</a:t>
            </a:r>
            <a:r>
              <a:rPr sz="3600" spc="0" baseline="3413" dirty="0" smtClean="0">
                <a:latin typeface="Calibri"/>
                <a:cs typeface="Calibri"/>
              </a:rPr>
              <a:t>oli</a:t>
            </a:r>
            <a:r>
              <a:rPr sz="3600" spc="-4" baseline="3413" dirty="0" smtClean="0">
                <a:latin typeface="Calibri"/>
                <a:cs typeface="Calibri"/>
              </a:rPr>
              <a:t>s</a:t>
            </a:r>
            <a:r>
              <a:rPr sz="3600" spc="0" baseline="3413" dirty="0" smtClean="0">
                <a:latin typeface="Calibri"/>
                <a:cs typeface="Calibri"/>
              </a:rPr>
              <a:t>m </a:t>
            </a:r>
            <a:r>
              <a:rPr sz="3600" spc="9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th</a:t>
            </a:r>
            <a:r>
              <a:rPr sz="3600" spc="-19" baseline="3413" dirty="0" smtClean="0">
                <a:latin typeface="Calibri"/>
                <a:cs typeface="Calibri"/>
              </a:rPr>
              <a:t>a</a:t>
            </a:r>
            <a:r>
              <a:rPr sz="3600" spc="0" baseline="3413" dirty="0" smtClean="0">
                <a:latin typeface="Calibri"/>
                <a:cs typeface="Calibri"/>
              </a:rPr>
              <a:t>t </a:t>
            </a:r>
            <a:r>
              <a:rPr sz="3600" spc="9" baseline="3413" dirty="0" smtClean="0">
                <a:latin typeface="Calibri"/>
                <a:cs typeface="Calibri"/>
              </a:rPr>
              <a:t> </a:t>
            </a:r>
            <a:r>
              <a:rPr sz="3600" spc="-44" baseline="3413" dirty="0" smtClean="0">
                <a:latin typeface="Calibri"/>
                <a:cs typeface="Calibri"/>
              </a:rPr>
              <a:t>r</a:t>
            </a:r>
            <a:r>
              <a:rPr sz="3600" spc="0" baseline="3413" dirty="0" smtClean="0">
                <a:latin typeface="Calibri"/>
                <a:cs typeface="Calibri"/>
              </a:rPr>
              <a:t>equi</a:t>
            </a:r>
            <a:r>
              <a:rPr sz="3600" spc="-29" baseline="3413" dirty="0" smtClean="0">
                <a:latin typeface="Calibri"/>
                <a:cs typeface="Calibri"/>
              </a:rPr>
              <a:t>r</a:t>
            </a:r>
            <a:r>
              <a:rPr sz="3600" spc="0" baseline="3413" dirty="0" smtClean="0">
                <a:latin typeface="Calibri"/>
                <a:cs typeface="Calibri"/>
              </a:rPr>
              <a:t>e </a:t>
            </a:r>
            <a:r>
              <a:rPr sz="3600" spc="14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no</a:t>
            </a:r>
            <a:r>
              <a:rPr sz="3600" spc="542" baseline="3413" dirty="0" smtClean="0">
                <a:latin typeface="Calibri"/>
                <a:cs typeface="Calibri"/>
              </a:rPr>
              <a:t> </a:t>
            </a:r>
            <a:r>
              <a:rPr sz="3600" spc="4" baseline="3413" dirty="0" smtClean="0">
                <a:latin typeface="Calibri"/>
                <a:cs typeface="Calibri"/>
              </a:rPr>
              <a:t>or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878840" y="5275326"/>
            <a:ext cx="3778867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latin typeface="Calibri"/>
                <a:cs typeface="Calibri"/>
              </a:rPr>
              <a:t>minor</a:t>
            </a:r>
            <a:r>
              <a:rPr sz="3600" spc="-25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ch</a:t>
            </a:r>
            <a:r>
              <a:rPr sz="3600" spc="4" baseline="3413" dirty="0" smtClean="0">
                <a:latin typeface="Calibri"/>
                <a:cs typeface="Calibri"/>
              </a:rPr>
              <a:t>a</a:t>
            </a:r>
            <a:r>
              <a:rPr sz="3600" spc="0" baseline="3413" dirty="0" smtClean="0">
                <a:latin typeface="Calibri"/>
                <a:cs typeface="Calibri"/>
              </a:rPr>
              <a:t>n</a:t>
            </a:r>
            <a:r>
              <a:rPr sz="3600" spc="-25" baseline="3413" dirty="0" smtClean="0">
                <a:latin typeface="Calibri"/>
                <a:cs typeface="Calibri"/>
              </a:rPr>
              <a:t>g</a:t>
            </a:r>
            <a:r>
              <a:rPr sz="3600" spc="0" baseline="3413" dirty="0" smtClean="0">
                <a:latin typeface="Calibri"/>
                <a:cs typeface="Calibri"/>
              </a:rPr>
              <a:t>es</a:t>
            </a:r>
            <a:r>
              <a:rPr sz="3600" spc="4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in drug</a:t>
            </a:r>
            <a:r>
              <a:rPr sz="3600" spc="-14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do</a:t>
            </a:r>
            <a:r>
              <a:rPr sz="3600" spc="-9" baseline="3413" dirty="0" smtClean="0">
                <a:latin typeface="Calibri"/>
                <a:cs typeface="Calibri"/>
              </a:rPr>
              <a:t>s</a:t>
            </a:r>
            <a:r>
              <a:rPr sz="3600" spc="0" baseline="3413" dirty="0" smtClean="0">
                <a:latin typeface="Calibri"/>
                <a:cs typeface="Calibri"/>
              </a:rPr>
              <a:t>ing.</a:t>
            </a:r>
            <a:endParaRPr sz="240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281791047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object 26"/>
          <p:cNvSpPr txBox="1"/>
          <p:nvPr/>
        </p:nvSpPr>
        <p:spPr>
          <a:xfrm>
            <a:off x="3243834" y="665733"/>
            <a:ext cx="2718882" cy="4323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60"/>
              </a:lnSpc>
              <a:spcBef>
                <a:spcPts val="168"/>
              </a:spcBef>
            </a:pP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He</a:t>
            </a:r>
            <a:r>
              <a:rPr sz="4800" b="1" spc="-9" baseline="3413" dirty="0" smtClean="0">
                <a:solidFill>
                  <a:srgbClr val="FF0000"/>
                </a:solidFill>
                <a:latin typeface="Calibri"/>
                <a:cs typeface="Calibri"/>
              </a:rPr>
              <a:t>p</a:t>
            </a:r>
            <a:r>
              <a:rPr sz="4800" b="1" spc="-19" baseline="3413" dirty="0" smtClean="0">
                <a:solidFill>
                  <a:srgbClr val="FF0000"/>
                </a:solidFill>
                <a:latin typeface="Calibri"/>
                <a:cs typeface="Calibri"/>
              </a:rPr>
              <a:t>a</a:t>
            </a: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tic</a:t>
            </a:r>
            <a:r>
              <a:rPr sz="4800" b="1" spc="-14" baseline="3413" dirty="0" smtClean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4800" b="1" spc="-4" baseline="3413" dirty="0" smtClean="0">
                <a:solidFill>
                  <a:srgbClr val="FF0000"/>
                </a:solidFill>
                <a:latin typeface="Calibri"/>
                <a:cs typeface="Calibri"/>
              </a:rPr>
              <a:t>d</a:t>
            </a: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isea</a:t>
            </a:r>
            <a:r>
              <a:rPr sz="4800" b="1" spc="9" baseline="3413" dirty="0" smtClean="0">
                <a:solidFill>
                  <a:srgbClr val="FF0000"/>
                </a:solidFill>
                <a:latin typeface="Calibri"/>
                <a:cs typeface="Calibri"/>
              </a:rPr>
              <a:t>s</a:t>
            </a: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e</a:t>
            </a:r>
            <a:endParaRPr sz="3200">
              <a:latin typeface="Calibri"/>
              <a:cs typeface="Calibri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535940" y="1671478"/>
            <a:ext cx="177800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5"/>
              </a:lnSpc>
              <a:spcBef>
                <a:spcPts val="127"/>
              </a:spcBef>
            </a:pPr>
            <a:r>
              <a:rPr sz="2400" spc="0" dirty="0" smtClean="0">
                <a:latin typeface="Arial"/>
                <a:cs typeface="Arial"/>
              </a:rPr>
              <a:t>•</a:t>
            </a:r>
            <a:endParaRPr sz="2400">
              <a:latin typeface="Arial"/>
              <a:cs typeface="Arial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878840" y="1689862"/>
            <a:ext cx="239713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-4" baseline="3413" dirty="0" smtClean="0">
                <a:latin typeface="Calibri"/>
                <a:cs typeface="Calibri"/>
              </a:rPr>
              <a:t>If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1222044" y="1689862"/>
            <a:ext cx="485011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latin typeface="Calibri"/>
                <a:cs typeface="Calibri"/>
              </a:rPr>
              <a:t>the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1810258" y="1689862"/>
            <a:ext cx="958076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latin typeface="Calibri"/>
                <a:cs typeface="Calibri"/>
              </a:rPr>
              <a:t>p</a:t>
            </a:r>
            <a:r>
              <a:rPr sz="3600" spc="-25" baseline="3413" dirty="0" smtClean="0">
                <a:latin typeface="Calibri"/>
                <a:cs typeface="Calibri"/>
              </a:rPr>
              <a:t>a</a:t>
            </a:r>
            <a:r>
              <a:rPr sz="3600" spc="0" baseline="3413" dirty="0" smtClean="0">
                <a:latin typeface="Calibri"/>
                <a:cs typeface="Calibri"/>
              </a:rPr>
              <a:t>tie</a:t>
            </a:r>
            <a:r>
              <a:rPr sz="3600" spc="-19" baseline="3413" dirty="0" smtClean="0">
                <a:latin typeface="Calibri"/>
                <a:cs typeface="Calibri"/>
              </a:rPr>
              <a:t>n</a:t>
            </a:r>
            <a:r>
              <a:rPr sz="3600" spc="0" baseline="3413" dirty="0" smtClean="0">
                <a:latin typeface="Calibri"/>
                <a:cs typeface="Calibri"/>
              </a:rPr>
              <a:t>t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2871343" y="1689862"/>
            <a:ext cx="1176359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latin typeface="Calibri"/>
                <a:cs typeface="Calibri"/>
              </a:rPr>
              <a:t>d</a:t>
            </a:r>
            <a:r>
              <a:rPr sz="3600" spc="-4" baseline="3413" dirty="0" smtClean="0">
                <a:latin typeface="Calibri"/>
                <a:cs typeface="Calibri"/>
              </a:rPr>
              <a:t>e</a:t>
            </a:r>
            <a:r>
              <a:rPr sz="3600" spc="-29" baseline="3413" dirty="0" smtClean="0">
                <a:latin typeface="Calibri"/>
                <a:cs typeface="Calibri"/>
              </a:rPr>
              <a:t>v</a:t>
            </a:r>
            <a:r>
              <a:rPr sz="3600" spc="0" baseline="3413" dirty="0" smtClean="0">
                <a:latin typeface="Calibri"/>
                <a:cs typeface="Calibri"/>
              </a:rPr>
              <a:t>elo</a:t>
            </a:r>
            <a:r>
              <a:rPr sz="3600" spc="-9" baseline="3413" dirty="0" smtClean="0">
                <a:latin typeface="Calibri"/>
                <a:cs typeface="Calibri"/>
              </a:rPr>
              <a:t>p</a:t>
            </a:r>
            <a:r>
              <a:rPr sz="3600" spc="0" baseline="3413" dirty="0" smtClean="0">
                <a:latin typeface="Calibri"/>
                <a:cs typeface="Calibri"/>
              </a:rPr>
              <a:t>s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4151503" y="1689862"/>
            <a:ext cx="982495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latin typeface="Calibri"/>
                <a:cs typeface="Calibri"/>
              </a:rPr>
              <a:t>ch</a:t>
            </a:r>
            <a:r>
              <a:rPr sz="3600" spc="-29" baseline="3413" dirty="0" smtClean="0">
                <a:latin typeface="Calibri"/>
                <a:cs typeface="Calibri"/>
              </a:rPr>
              <a:t>r</a:t>
            </a:r>
            <a:r>
              <a:rPr sz="3600" spc="0" baseline="3413" dirty="0" smtClean="0">
                <a:latin typeface="Calibri"/>
                <a:cs typeface="Calibri"/>
              </a:rPr>
              <a:t>onic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5236845" y="1689862"/>
            <a:ext cx="1570950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-14" baseline="3413" dirty="0" smtClean="0">
                <a:latin typeface="Calibri"/>
                <a:cs typeface="Calibri"/>
              </a:rPr>
              <a:t>h</a:t>
            </a:r>
            <a:r>
              <a:rPr sz="3600" spc="0" baseline="3413" dirty="0" smtClean="0">
                <a:latin typeface="Calibri"/>
                <a:cs typeface="Calibri"/>
              </a:rPr>
              <a:t>ep</a:t>
            </a:r>
            <a:r>
              <a:rPr sz="3600" spc="-14" baseline="3413" dirty="0" smtClean="0">
                <a:latin typeface="Calibri"/>
                <a:cs typeface="Calibri"/>
              </a:rPr>
              <a:t>a</a:t>
            </a:r>
            <a:r>
              <a:rPr sz="3600" spc="0" baseline="3413" dirty="0" smtClean="0">
                <a:latin typeface="Calibri"/>
                <a:cs typeface="Calibri"/>
              </a:rPr>
              <a:t>titis, </a:t>
            </a:r>
            <a:r>
              <a:rPr sz="3600" spc="287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it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6909054" y="1689862"/>
            <a:ext cx="260280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latin typeface="Calibri"/>
                <a:cs typeface="Calibri"/>
              </a:rPr>
              <a:t>is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7271766" y="1689862"/>
            <a:ext cx="700436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latin typeface="Calibri"/>
                <a:cs typeface="Calibri"/>
              </a:rPr>
              <a:t>li</a:t>
            </a:r>
            <a:r>
              <a:rPr sz="3600" spc="-69" baseline="3413" dirty="0" smtClean="0">
                <a:latin typeface="Calibri"/>
                <a:cs typeface="Calibri"/>
              </a:rPr>
              <a:t>k</a:t>
            </a:r>
            <a:r>
              <a:rPr sz="3600" spc="0" baseline="3413" dirty="0" smtClean="0">
                <a:latin typeface="Calibri"/>
                <a:cs typeface="Calibri"/>
              </a:rPr>
              <a:t>ely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8074914" y="1689862"/>
            <a:ext cx="577076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latin typeface="Calibri"/>
                <a:cs typeface="Calibri"/>
              </a:rPr>
              <a:t>t</a:t>
            </a:r>
            <a:r>
              <a:rPr sz="3600" spc="-14" baseline="3413" dirty="0" smtClean="0">
                <a:latin typeface="Calibri"/>
                <a:cs typeface="Calibri"/>
              </a:rPr>
              <a:t>h</a:t>
            </a:r>
            <a:r>
              <a:rPr sz="3600" spc="-19" baseline="3413" dirty="0" smtClean="0">
                <a:latin typeface="Calibri"/>
                <a:cs typeface="Calibri"/>
              </a:rPr>
              <a:t>a</a:t>
            </a:r>
            <a:r>
              <a:rPr sz="3600" spc="0" baseline="3413" dirty="0" smtClean="0">
                <a:latin typeface="Calibri"/>
                <a:cs typeface="Calibri"/>
              </a:rPr>
              <a:t>t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878840" y="2056002"/>
            <a:ext cx="7773096" cy="69596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latin typeface="Calibri"/>
                <a:cs typeface="Calibri"/>
              </a:rPr>
              <a:t>ir</a:t>
            </a:r>
            <a:r>
              <a:rPr sz="3600" spc="-29" baseline="3413" dirty="0" smtClean="0">
                <a:latin typeface="Calibri"/>
                <a:cs typeface="Calibri"/>
              </a:rPr>
              <a:t>r</a:t>
            </a:r>
            <a:r>
              <a:rPr sz="3600" spc="0" baseline="3413" dirty="0" smtClean="0">
                <a:latin typeface="Calibri"/>
                <a:cs typeface="Calibri"/>
              </a:rPr>
              <a:t>e</a:t>
            </a:r>
            <a:r>
              <a:rPr sz="3600" spc="-34" baseline="3413" dirty="0" smtClean="0">
                <a:latin typeface="Calibri"/>
                <a:cs typeface="Calibri"/>
              </a:rPr>
              <a:t>v</a:t>
            </a:r>
            <a:r>
              <a:rPr sz="3600" spc="0" baseline="3413" dirty="0" smtClean="0">
                <a:latin typeface="Calibri"/>
                <a:cs typeface="Calibri"/>
              </a:rPr>
              <a:t>e</a:t>
            </a:r>
            <a:r>
              <a:rPr sz="3600" spc="-25" baseline="3413" dirty="0" smtClean="0">
                <a:latin typeface="Calibri"/>
                <a:cs typeface="Calibri"/>
              </a:rPr>
              <a:t>r</a:t>
            </a:r>
            <a:r>
              <a:rPr sz="3600" spc="0" baseline="3413" dirty="0" smtClean="0">
                <a:latin typeface="Calibri"/>
                <a:cs typeface="Calibri"/>
              </a:rPr>
              <a:t>sible</a:t>
            </a:r>
            <a:r>
              <a:rPr sz="3600" spc="75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hep</a:t>
            </a:r>
            <a:r>
              <a:rPr sz="3600" spc="-19" baseline="3413" dirty="0" smtClean="0">
                <a:latin typeface="Calibri"/>
                <a:cs typeface="Calibri"/>
              </a:rPr>
              <a:t>a</a:t>
            </a:r>
            <a:r>
              <a:rPr sz="3600" spc="-25" baseline="3413" dirty="0" smtClean="0">
                <a:latin typeface="Calibri"/>
                <a:cs typeface="Calibri"/>
              </a:rPr>
              <a:t>t</a:t>
            </a:r>
            <a:r>
              <a:rPr sz="3600" spc="0" baseline="3413" dirty="0" smtClean="0">
                <a:latin typeface="Calibri"/>
                <a:cs typeface="Calibri"/>
              </a:rPr>
              <a:t>oc</a:t>
            </a:r>
            <a:r>
              <a:rPr sz="3600" spc="14" baseline="3413" dirty="0" smtClean="0">
                <a:latin typeface="Calibri"/>
                <a:cs typeface="Calibri"/>
              </a:rPr>
              <a:t>y</a:t>
            </a:r>
            <a:r>
              <a:rPr sz="3600" spc="-25" baseline="3413" dirty="0" smtClean="0">
                <a:latin typeface="Calibri"/>
                <a:cs typeface="Calibri"/>
              </a:rPr>
              <a:t>t</a:t>
            </a:r>
            <a:r>
              <a:rPr sz="3600" spc="0" baseline="3413" dirty="0" smtClean="0">
                <a:latin typeface="Calibri"/>
                <a:cs typeface="Calibri"/>
              </a:rPr>
              <a:t>e</a:t>
            </a:r>
            <a:r>
              <a:rPr sz="3600" spc="69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dam</a:t>
            </a:r>
            <a:r>
              <a:rPr sz="3600" spc="4" baseline="3413" dirty="0" smtClean="0">
                <a:latin typeface="Calibri"/>
                <a:cs typeface="Calibri"/>
              </a:rPr>
              <a:t>a</a:t>
            </a:r>
            <a:r>
              <a:rPr sz="3600" spc="-25" baseline="3413" dirty="0" smtClean="0">
                <a:latin typeface="Calibri"/>
                <a:cs typeface="Calibri"/>
              </a:rPr>
              <a:t>g</a:t>
            </a:r>
            <a:r>
              <a:rPr sz="3600" spc="0" baseline="3413" dirty="0" smtClean="0">
                <a:latin typeface="Calibri"/>
                <a:cs typeface="Calibri"/>
              </a:rPr>
              <a:t>e</a:t>
            </a:r>
            <a:r>
              <a:rPr sz="3600" spc="89" baseline="3413" dirty="0" smtClean="0">
                <a:latin typeface="Calibri"/>
                <a:cs typeface="Calibri"/>
              </a:rPr>
              <a:t> </a:t>
            </a:r>
            <a:r>
              <a:rPr sz="3600" spc="-9" baseline="3413" dirty="0" smtClean="0">
                <a:latin typeface="Calibri"/>
                <a:cs typeface="Calibri"/>
              </a:rPr>
              <a:t>w</a:t>
            </a:r>
            <a:r>
              <a:rPr sz="3600" spc="0" baseline="3413" dirty="0" smtClean="0">
                <a:latin typeface="Calibri"/>
                <a:cs typeface="Calibri"/>
              </a:rPr>
              <a:t>ill</a:t>
            </a:r>
            <a:r>
              <a:rPr sz="3600" spc="74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be</a:t>
            </a:r>
            <a:r>
              <a:rPr sz="3600" spc="84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mo</a:t>
            </a:r>
            <a:r>
              <a:rPr sz="3600" spc="-34" baseline="3413" dirty="0" smtClean="0">
                <a:latin typeface="Calibri"/>
                <a:cs typeface="Calibri"/>
              </a:rPr>
              <a:t>r</a:t>
            </a:r>
            <a:r>
              <a:rPr sz="3600" spc="0" baseline="3413" dirty="0" smtClean="0">
                <a:latin typeface="Calibri"/>
                <a:cs typeface="Calibri"/>
              </a:rPr>
              <a:t>e</a:t>
            </a:r>
            <a:r>
              <a:rPr sz="3600" spc="79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w</a:t>
            </a:r>
            <a:r>
              <a:rPr sz="3600" spc="-9" baseline="3413" dirty="0" smtClean="0">
                <a:latin typeface="Calibri"/>
                <a:cs typeface="Calibri"/>
              </a:rPr>
              <a:t>i</a:t>
            </a:r>
            <a:r>
              <a:rPr sz="3600" spc="0" baseline="3413" dirty="0" smtClean="0">
                <a:latin typeface="Calibri"/>
                <a:cs typeface="Calibri"/>
              </a:rPr>
              <a:t>desp</a:t>
            </a:r>
            <a:r>
              <a:rPr sz="3600" spc="-29" baseline="3413" dirty="0" smtClean="0">
                <a:latin typeface="Calibri"/>
                <a:cs typeface="Calibri"/>
              </a:rPr>
              <a:t>r</a:t>
            </a:r>
            <a:r>
              <a:rPr sz="3600" spc="0" baseline="3413" dirty="0" smtClean="0">
                <a:latin typeface="Calibri"/>
                <a:cs typeface="Calibri"/>
              </a:rPr>
              <a:t>e</a:t>
            </a:r>
            <a:r>
              <a:rPr sz="3600" spc="4" baseline="3413" dirty="0" smtClean="0">
                <a:latin typeface="Calibri"/>
                <a:cs typeface="Calibri"/>
              </a:rPr>
              <a:t>a</a:t>
            </a:r>
            <a:r>
              <a:rPr sz="3600" spc="0" baseline="3413" dirty="0" smtClean="0">
                <a:latin typeface="Calibri"/>
                <a:cs typeface="Calibri"/>
              </a:rPr>
              <a:t>d,</a:t>
            </a:r>
            <a:r>
              <a:rPr sz="3600" spc="84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and</a:t>
            </a:r>
            <a:endParaRPr sz="2400">
              <a:latin typeface="Calibri"/>
              <a:cs typeface="Calibri"/>
            </a:endParaRPr>
          </a:p>
          <a:p>
            <a:pPr marL="12700" marR="45720">
              <a:lnSpc>
                <a:spcPts val="2880"/>
              </a:lnSpc>
              <a:spcBef>
                <a:spcPts val="16"/>
              </a:spcBef>
            </a:pPr>
            <a:r>
              <a:rPr sz="3600" spc="0" baseline="1137" dirty="0" smtClean="0">
                <a:latin typeface="Calibri"/>
                <a:cs typeface="Calibri"/>
              </a:rPr>
              <a:t>drug</a:t>
            </a:r>
            <a:r>
              <a:rPr sz="3600" spc="-14" baseline="1137" dirty="0" smtClean="0">
                <a:latin typeface="Calibri"/>
                <a:cs typeface="Calibri"/>
              </a:rPr>
              <a:t> </a:t>
            </a:r>
            <a:r>
              <a:rPr sz="3600" spc="0" baseline="1137" dirty="0" smtClean="0">
                <a:latin typeface="Calibri"/>
                <a:cs typeface="Calibri"/>
              </a:rPr>
              <a:t>do</a:t>
            </a:r>
            <a:r>
              <a:rPr sz="3600" spc="-9" baseline="1137" dirty="0" smtClean="0">
                <a:latin typeface="Calibri"/>
                <a:cs typeface="Calibri"/>
              </a:rPr>
              <a:t>s</a:t>
            </a:r>
            <a:r>
              <a:rPr sz="3600" spc="0" baseline="1137" dirty="0" smtClean="0">
                <a:latin typeface="Calibri"/>
                <a:cs typeface="Calibri"/>
              </a:rPr>
              <a:t>a</a:t>
            </a:r>
            <a:r>
              <a:rPr sz="3600" spc="-25" baseline="1137" dirty="0" smtClean="0">
                <a:latin typeface="Calibri"/>
                <a:cs typeface="Calibri"/>
              </a:rPr>
              <a:t>g</a:t>
            </a:r>
            <a:r>
              <a:rPr sz="3600" spc="0" baseline="1137" dirty="0" smtClean="0">
                <a:latin typeface="Calibri"/>
                <a:cs typeface="Calibri"/>
              </a:rPr>
              <a:t>e ch</a:t>
            </a:r>
            <a:r>
              <a:rPr sz="3600" spc="4" baseline="1137" dirty="0" smtClean="0">
                <a:latin typeface="Calibri"/>
                <a:cs typeface="Calibri"/>
              </a:rPr>
              <a:t>a</a:t>
            </a:r>
            <a:r>
              <a:rPr sz="3600" spc="0" baseline="1137" dirty="0" smtClean="0">
                <a:latin typeface="Calibri"/>
                <a:cs typeface="Calibri"/>
              </a:rPr>
              <a:t>n</a:t>
            </a:r>
            <a:r>
              <a:rPr sz="3600" spc="-25" baseline="1137" dirty="0" smtClean="0">
                <a:latin typeface="Calibri"/>
                <a:cs typeface="Calibri"/>
              </a:rPr>
              <a:t>g</a:t>
            </a:r>
            <a:r>
              <a:rPr sz="3600" spc="0" baseline="1137" dirty="0" smtClean="0">
                <a:latin typeface="Calibri"/>
                <a:cs typeface="Calibri"/>
              </a:rPr>
              <a:t>es</a:t>
            </a:r>
            <a:r>
              <a:rPr sz="3600" spc="4" baseline="1137" dirty="0" smtClean="0">
                <a:latin typeface="Calibri"/>
                <a:cs typeface="Calibri"/>
              </a:rPr>
              <a:t> </a:t>
            </a:r>
            <a:r>
              <a:rPr sz="3600" spc="0" baseline="1137" dirty="0" smtClean="0">
                <a:latin typeface="Calibri"/>
                <a:cs typeface="Calibri"/>
              </a:rPr>
              <a:t>will</a:t>
            </a:r>
            <a:r>
              <a:rPr sz="3600" spc="-9" baseline="1137" dirty="0" smtClean="0">
                <a:latin typeface="Calibri"/>
                <a:cs typeface="Calibri"/>
              </a:rPr>
              <a:t> </a:t>
            </a:r>
            <a:r>
              <a:rPr sz="3600" spc="0" baseline="1137" dirty="0" smtClean="0">
                <a:latin typeface="Calibri"/>
                <a:cs typeface="Calibri"/>
              </a:rPr>
              <a:t>be </a:t>
            </a:r>
            <a:r>
              <a:rPr sz="3600" spc="-34" baseline="1137" dirty="0" smtClean="0">
                <a:latin typeface="Calibri"/>
                <a:cs typeface="Calibri"/>
              </a:rPr>
              <a:t>r</a:t>
            </a:r>
            <a:r>
              <a:rPr sz="3600" spc="0" baseline="1137" dirty="0" smtClean="0">
                <a:latin typeface="Calibri"/>
                <a:cs typeface="Calibri"/>
              </a:rPr>
              <a:t>equi</a:t>
            </a:r>
            <a:r>
              <a:rPr sz="3600" spc="-29" baseline="1137" dirty="0" smtClean="0">
                <a:latin typeface="Calibri"/>
                <a:cs typeface="Calibri"/>
              </a:rPr>
              <a:t>r</a:t>
            </a:r>
            <a:r>
              <a:rPr sz="3600" spc="0" baseline="1137" dirty="0" smtClean="0">
                <a:latin typeface="Calibri"/>
                <a:cs typeface="Calibri"/>
              </a:rPr>
              <a:t>ed </a:t>
            </a:r>
            <a:r>
              <a:rPr sz="3600" spc="-19" baseline="1137" dirty="0" smtClean="0">
                <a:latin typeface="Calibri"/>
                <a:cs typeface="Calibri"/>
              </a:rPr>
              <a:t>a</a:t>
            </a:r>
            <a:r>
              <a:rPr sz="3600" spc="0" baseline="1137" dirty="0" smtClean="0">
                <a:latin typeface="Calibri"/>
                <a:cs typeface="Calibri"/>
              </a:rPr>
              <a:t>t some</a:t>
            </a:r>
            <a:r>
              <a:rPr sz="3600" spc="-9" baseline="1137" dirty="0" smtClean="0">
                <a:latin typeface="Calibri"/>
                <a:cs typeface="Calibri"/>
              </a:rPr>
              <a:t> </a:t>
            </a:r>
            <a:r>
              <a:rPr sz="3600" spc="0" baseline="1137" dirty="0" smtClean="0">
                <a:latin typeface="Calibri"/>
                <a:cs typeface="Calibri"/>
              </a:rPr>
              <a:t>poi</a:t>
            </a:r>
            <a:r>
              <a:rPr sz="3600" spc="-29" baseline="1137" dirty="0" smtClean="0">
                <a:latin typeface="Calibri"/>
                <a:cs typeface="Calibri"/>
              </a:rPr>
              <a:t>n</a:t>
            </a:r>
            <a:r>
              <a:rPr sz="3600" spc="0" baseline="1137" dirty="0" smtClean="0">
                <a:latin typeface="Calibri"/>
                <a:cs typeface="Calibri"/>
              </a:rPr>
              <a:t>t.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535940" y="3281210"/>
            <a:ext cx="177952" cy="3305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5"/>
              </a:lnSpc>
              <a:spcBef>
                <a:spcPts val="127"/>
              </a:spcBef>
            </a:pPr>
            <a:r>
              <a:rPr sz="2400" spc="0" dirty="0" smtClean="0">
                <a:latin typeface="Arial"/>
                <a:cs typeface="Arial"/>
              </a:rPr>
              <a:t>•</a:t>
            </a:r>
            <a:endParaRPr sz="240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878840" y="3299612"/>
            <a:ext cx="7772944" cy="69618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-4" baseline="3413" dirty="0" smtClean="0">
                <a:latin typeface="Calibri"/>
                <a:cs typeface="Calibri"/>
              </a:rPr>
              <a:t>I</a:t>
            </a:r>
            <a:r>
              <a:rPr sz="3600" spc="0" baseline="3413" dirty="0" smtClean="0">
                <a:latin typeface="Calibri"/>
                <a:cs typeface="Calibri"/>
              </a:rPr>
              <a:t>n</a:t>
            </a:r>
            <a:r>
              <a:rPr sz="3600" spc="69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p</a:t>
            </a:r>
            <a:r>
              <a:rPr sz="3600" spc="-25" baseline="3413" dirty="0" smtClean="0">
                <a:latin typeface="Calibri"/>
                <a:cs typeface="Calibri"/>
              </a:rPr>
              <a:t>a</a:t>
            </a:r>
            <a:r>
              <a:rPr sz="3600" spc="0" baseline="3413" dirty="0" smtClean="0">
                <a:latin typeface="Calibri"/>
                <a:cs typeface="Calibri"/>
              </a:rPr>
              <a:t>tie</a:t>
            </a:r>
            <a:r>
              <a:rPr sz="3600" spc="-25" baseline="3413" dirty="0" smtClean="0">
                <a:latin typeface="Calibri"/>
                <a:cs typeface="Calibri"/>
              </a:rPr>
              <a:t>n</a:t>
            </a:r>
            <a:r>
              <a:rPr sz="3600" spc="0" baseline="3413" dirty="0" smtClean="0">
                <a:latin typeface="Calibri"/>
                <a:cs typeface="Calibri"/>
              </a:rPr>
              <a:t>ts</a:t>
            </a:r>
            <a:r>
              <a:rPr sz="3600" spc="54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with</a:t>
            </a:r>
            <a:r>
              <a:rPr sz="3600" spc="69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hep</a:t>
            </a:r>
            <a:r>
              <a:rPr sz="3600" spc="-19" baseline="3413" dirty="0" smtClean="0">
                <a:latin typeface="Calibri"/>
                <a:cs typeface="Calibri"/>
              </a:rPr>
              <a:t>a</a:t>
            </a:r>
            <a:r>
              <a:rPr sz="3600" spc="0" baseline="3413" dirty="0" smtClean="0">
                <a:latin typeface="Calibri"/>
                <a:cs typeface="Calibri"/>
              </a:rPr>
              <a:t>t</a:t>
            </a:r>
            <a:r>
              <a:rPr sz="3600" spc="-14" baseline="3413" dirty="0" smtClean="0">
                <a:latin typeface="Calibri"/>
                <a:cs typeface="Calibri"/>
              </a:rPr>
              <a:t>i</a:t>
            </a:r>
            <a:r>
              <a:rPr sz="3600" spc="0" baseline="3413" dirty="0" smtClean="0">
                <a:latin typeface="Calibri"/>
                <a:cs typeface="Calibri"/>
              </a:rPr>
              <a:t>c</a:t>
            </a:r>
            <a:r>
              <a:rPr sz="3600" spc="64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cirrh</a:t>
            </a:r>
            <a:r>
              <a:rPr sz="3600" spc="-9" baseline="3413" dirty="0" smtClean="0">
                <a:latin typeface="Calibri"/>
                <a:cs typeface="Calibri"/>
              </a:rPr>
              <a:t>o</a:t>
            </a:r>
            <a:r>
              <a:rPr sz="3600" spc="0" baseline="3413" dirty="0" smtClean="0">
                <a:latin typeface="Calibri"/>
                <a:cs typeface="Calibri"/>
              </a:rPr>
              <a:t>si</a:t>
            </a:r>
            <a:r>
              <a:rPr sz="3600" spc="-4" baseline="3413" dirty="0" smtClean="0">
                <a:latin typeface="Calibri"/>
                <a:cs typeface="Calibri"/>
              </a:rPr>
              <a:t>s</a:t>
            </a:r>
            <a:r>
              <a:rPr sz="3600" spc="0" baseline="3413" dirty="0" smtClean="0">
                <a:latin typeface="Calibri"/>
                <a:cs typeface="Calibri"/>
              </a:rPr>
              <a:t>,</a:t>
            </a:r>
            <a:r>
              <a:rPr sz="3600" spc="69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the</a:t>
            </a:r>
            <a:r>
              <a:rPr sz="3600" spc="-34" baseline="3413" dirty="0" smtClean="0">
                <a:latin typeface="Calibri"/>
                <a:cs typeface="Calibri"/>
              </a:rPr>
              <a:t>r</a:t>
            </a:r>
            <a:r>
              <a:rPr sz="3600" spc="0" baseline="3413" dirty="0" smtClean="0">
                <a:latin typeface="Calibri"/>
                <a:cs typeface="Calibri"/>
              </a:rPr>
              <a:t>e</a:t>
            </a:r>
            <a:r>
              <a:rPr sz="3600" spc="74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is</a:t>
            </a:r>
            <a:r>
              <a:rPr sz="3600" spc="64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a</a:t>
            </a:r>
            <a:r>
              <a:rPr sz="3600" spc="69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pe</a:t>
            </a:r>
            <a:r>
              <a:rPr sz="3600" spc="-4" baseline="3413" dirty="0" smtClean="0">
                <a:latin typeface="Calibri"/>
                <a:cs typeface="Calibri"/>
              </a:rPr>
              <a:t>r</a:t>
            </a:r>
            <a:r>
              <a:rPr sz="3600" spc="0" baseline="3413" dirty="0" smtClean="0">
                <a:latin typeface="Calibri"/>
                <a:cs typeface="Calibri"/>
              </a:rPr>
              <a:t>mane</a:t>
            </a:r>
            <a:r>
              <a:rPr sz="3600" spc="-19" baseline="3413" dirty="0" smtClean="0">
                <a:latin typeface="Calibri"/>
                <a:cs typeface="Calibri"/>
              </a:rPr>
              <a:t>n</a:t>
            </a:r>
            <a:r>
              <a:rPr sz="3600" spc="0" baseline="3413" dirty="0" smtClean="0">
                <a:latin typeface="Calibri"/>
                <a:cs typeface="Calibri"/>
              </a:rPr>
              <a:t>t</a:t>
            </a:r>
            <a:r>
              <a:rPr sz="3600" spc="69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lo</a:t>
            </a:r>
            <a:r>
              <a:rPr sz="3600" spc="-9" baseline="3413" dirty="0" smtClean="0">
                <a:latin typeface="Calibri"/>
                <a:cs typeface="Calibri"/>
              </a:rPr>
              <a:t>s</a:t>
            </a:r>
            <a:r>
              <a:rPr sz="3600" spc="0" baseline="3413" dirty="0" smtClean="0">
                <a:latin typeface="Calibri"/>
                <a:cs typeface="Calibri"/>
              </a:rPr>
              <a:t>s</a:t>
            </a:r>
            <a:r>
              <a:rPr sz="3600" spc="54" baseline="3413" dirty="0" smtClean="0">
                <a:latin typeface="Calibri"/>
                <a:cs typeface="Calibri"/>
              </a:rPr>
              <a:t> </a:t>
            </a:r>
            <a:r>
              <a:rPr sz="3600" spc="-4" baseline="3413" dirty="0" smtClean="0">
                <a:latin typeface="Calibri"/>
                <a:cs typeface="Calibri"/>
              </a:rPr>
              <a:t>of</a:t>
            </a:r>
            <a:endParaRPr sz="2400">
              <a:latin typeface="Calibri"/>
              <a:cs typeface="Calibri"/>
            </a:endParaRPr>
          </a:p>
          <a:p>
            <a:pPr marL="12700" marR="45765">
              <a:lnSpc>
                <a:spcPts val="2880"/>
              </a:lnSpc>
              <a:spcBef>
                <a:spcPts val="16"/>
              </a:spcBef>
            </a:pPr>
            <a:r>
              <a:rPr sz="3600" spc="0" baseline="1137" dirty="0" smtClean="0">
                <a:latin typeface="Calibri"/>
                <a:cs typeface="Calibri"/>
              </a:rPr>
              <a:t>functional</a:t>
            </a:r>
            <a:r>
              <a:rPr sz="3600" spc="-9" baseline="1137" dirty="0" smtClean="0">
                <a:latin typeface="Calibri"/>
                <a:cs typeface="Calibri"/>
              </a:rPr>
              <a:t> </a:t>
            </a:r>
            <a:r>
              <a:rPr sz="3600" spc="0" baseline="1137" dirty="0" smtClean="0">
                <a:latin typeface="Calibri"/>
                <a:cs typeface="Calibri"/>
              </a:rPr>
              <a:t>hep</a:t>
            </a:r>
            <a:r>
              <a:rPr sz="3600" spc="-19" baseline="1137" dirty="0" smtClean="0">
                <a:latin typeface="Calibri"/>
                <a:cs typeface="Calibri"/>
              </a:rPr>
              <a:t>a</a:t>
            </a:r>
            <a:r>
              <a:rPr sz="3600" spc="-25" baseline="1137" dirty="0" smtClean="0">
                <a:latin typeface="Calibri"/>
                <a:cs typeface="Calibri"/>
              </a:rPr>
              <a:t>t</a:t>
            </a:r>
            <a:r>
              <a:rPr sz="3600" spc="0" baseline="1137" dirty="0" smtClean="0">
                <a:latin typeface="Calibri"/>
                <a:cs typeface="Calibri"/>
              </a:rPr>
              <a:t>oc</a:t>
            </a:r>
            <a:r>
              <a:rPr sz="3600" spc="14" baseline="1137" dirty="0" smtClean="0">
                <a:latin typeface="Calibri"/>
                <a:cs typeface="Calibri"/>
              </a:rPr>
              <a:t>y</a:t>
            </a:r>
            <a:r>
              <a:rPr sz="3600" spc="-25" baseline="1137" dirty="0" smtClean="0">
                <a:latin typeface="Calibri"/>
                <a:cs typeface="Calibri"/>
              </a:rPr>
              <a:t>t</a:t>
            </a:r>
            <a:r>
              <a:rPr sz="3600" spc="0" baseline="1137" dirty="0" smtClean="0">
                <a:latin typeface="Calibri"/>
                <a:cs typeface="Calibri"/>
              </a:rPr>
              <a:t>e</a:t>
            </a:r>
            <a:r>
              <a:rPr sz="3600" spc="9" baseline="1137" dirty="0" smtClean="0">
                <a:latin typeface="Calibri"/>
                <a:cs typeface="Calibri"/>
              </a:rPr>
              <a:t>s</a:t>
            </a:r>
            <a:r>
              <a:rPr sz="3600" spc="0" baseline="1137" dirty="0" smtClean="0">
                <a:latin typeface="Calibri"/>
                <a:cs typeface="Calibri"/>
              </a:rPr>
              <a:t>.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535940" y="4525422"/>
            <a:ext cx="177800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5"/>
              </a:lnSpc>
              <a:spcBef>
                <a:spcPts val="127"/>
              </a:spcBef>
            </a:pPr>
            <a:r>
              <a:rPr sz="2400" spc="0" dirty="0" smtClean="0">
                <a:latin typeface="Arial"/>
                <a:cs typeface="Arial"/>
              </a:rPr>
              <a:t>•</a:t>
            </a:r>
            <a:endParaRPr sz="24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878840" y="4543806"/>
            <a:ext cx="668516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latin typeface="Calibri"/>
                <a:cs typeface="Calibri"/>
              </a:rPr>
              <a:t>Drug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677670" y="4543806"/>
            <a:ext cx="948199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latin typeface="Calibri"/>
                <a:cs typeface="Calibri"/>
              </a:rPr>
              <a:t>do</a:t>
            </a:r>
            <a:r>
              <a:rPr sz="3600" spc="-9" baseline="3413" dirty="0" smtClean="0">
                <a:latin typeface="Calibri"/>
                <a:cs typeface="Calibri"/>
              </a:rPr>
              <a:t>s</a:t>
            </a:r>
            <a:r>
              <a:rPr sz="3600" spc="0" baseline="3413" dirty="0" smtClean="0">
                <a:latin typeface="Calibri"/>
                <a:cs typeface="Calibri"/>
              </a:rPr>
              <a:t>a</a:t>
            </a:r>
            <a:r>
              <a:rPr sz="3600" spc="-25" baseline="3413" dirty="0" smtClean="0">
                <a:latin typeface="Calibri"/>
                <a:cs typeface="Calibri"/>
              </a:rPr>
              <a:t>g</a:t>
            </a:r>
            <a:r>
              <a:rPr sz="3600" spc="0" baseline="3413" dirty="0" smtClean="0">
                <a:latin typeface="Calibri"/>
                <a:cs typeface="Calibri"/>
              </a:rPr>
              <a:t>e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757043" y="4543806"/>
            <a:ext cx="1292741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latin typeface="Calibri"/>
                <a:cs typeface="Calibri"/>
              </a:rPr>
              <a:t>sch</a:t>
            </a:r>
            <a:r>
              <a:rPr sz="3600" spc="4" baseline="3413" dirty="0" smtClean="0">
                <a:latin typeface="Calibri"/>
                <a:cs typeface="Calibri"/>
              </a:rPr>
              <a:t>e</a:t>
            </a:r>
            <a:r>
              <a:rPr sz="3600" spc="0" baseline="3413" dirty="0" smtClean="0">
                <a:latin typeface="Calibri"/>
                <a:cs typeface="Calibri"/>
              </a:rPr>
              <a:t>dules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180459" y="4543806"/>
            <a:ext cx="934471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latin typeface="Calibri"/>
                <a:cs typeface="Calibri"/>
              </a:rPr>
              <a:t>usually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245989" y="4543806"/>
            <a:ext cx="694250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-14" baseline="3413" dirty="0" smtClean="0">
                <a:latin typeface="Calibri"/>
                <a:cs typeface="Calibri"/>
              </a:rPr>
              <a:t>n</a:t>
            </a:r>
            <a:r>
              <a:rPr sz="3600" spc="0" baseline="3413" dirty="0" smtClean="0">
                <a:latin typeface="Calibri"/>
                <a:cs typeface="Calibri"/>
              </a:rPr>
              <a:t>e</a:t>
            </a:r>
            <a:r>
              <a:rPr sz="3600" spc="9" baseline="3413" dirty="0" smtClean="0">
                <a:latin typeface="Calibri"/>
                <a:cs typeface="Calibri"/>
              </a:rPr>
              <a:t>e</a:t>
            </a:r>
            <a:r>
              <a:rPr sz="3600" spc="0" baseline="3413" dirty="0" smtClean="0">
                <a:latin typeface="Calibri"/>
                <a:cs typeface="Calibri"/>
              </a:rPr>
              <a:t>d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070473" y="4543806"/>
            <a:ext cx="327854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-25" baseline="3413" dirty="0" smtClean="0">
                <a:latin typeface="Calibri"/>
                <a:cs typeface="Calibri"/>
              </a:rPr>
              <a:t>to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531102" y="4543806"/>
            <a:ext cx="382914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latin typeface="Calibri"/>
                <a:cs typeface="Calibri"/>
              </a:rPr>
              <a:t>be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044690" y="4543806"/>
            <a:ext cx="1178458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latin typeface="Calibri"/>
                <a:cs typeface="Calibri"/>
              </a:rPr>
              <a:t>modiﬁed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8352535" y="4543806"/>
            <a:ext cx="301208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latin typeface="Calibri"/>
                <a:cs typeface="Calibri"/>
              </a:rPr>
              <a:t>in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878840" y="4909566"/>
            <a:ext cx="3760579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latin typeface="Calibri"/>
                <a:cs typeface="Calibri"/>
              </a:rPr>
              <a:t>p</a:t>
            </a:r>
            <a:r>
              <a:rPr sz="3600" spc="-25" baseline="3413" dirty="0" smtClean="0">
                <a:latin typeface="Calibri"/>
                <a:cs typeface="Calibri"/>
              </a:rPr>
              <a:t>a</a:t>
            </a:r>
            <a:r>
              <a:rPr sz="3600" spc="0" baseline="3413" dirty="0" smtClean="0">
                <a:latin typeface="Calibri"/>
                <a:cs typeface="Calibri"/>
              </a:rPr>
              <a:t>tie</a:t>
            </a:r>
            <a:r>
              <a:rPr sz="3600" spc="-19" baseline="3413" dirty="0" smtClean="0">
                <a:latin typeface="Calibri"/>
                <a:cs typeface="Calibri"/>
              </a:rPr>
              <a:t>n</a:t>
            </a:r>
            <a:r>
              <a:rPr sz="3600" spc="0" baseline="3413" dirty="0" smtClean="0">
                <a:latin typeface="Calibri"/>
                <a:cs typeface="Calibri"/>
              </a:rPr>
              <a:t>ts</a:t>
            </a:r>
            <a:r>
              <a:rPr sz="3600" spc="-14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with</a:t>
            </a:r>
            <a:r>
              <a:rPr sz="3600" spc="-14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s</a:t>
            </a:r>
            <a:r>
              <a:rPr sz="3600" spc="-9" baseline="3413" dirty="0" smtClean="0">
                <a:latin typeface="Calibri"/>
                <a:cs typeface="Calibri"/>
              </a:rPr>
              <a:t>e</a:t>
            </a:r>
            <a:r>
              <a:rPr sz="3600" spc="-29" baseline="3413" dirty="0" smtClean="0">
                <a:latin typeface="Calibri"/>
                <a:cs typeface="Calibri"/>
              </a:rPr>
              <a:t>v</a:t>
            </a:r>
            <a:r>
              <a:rPr sz="3600" spc="0" baseline="3413" dirty="0" smtClean="0">
                <a:latin typeface="Calibri"/>
                <a:cs typeface="Calibri"/>
              </a:rPr>
              <a:t>e</a:t>
            </a:r>
            <a:r>
              <a:rPr sz="3600" spc="-25" baseline="3413" dirty="0" smtClean="0">
                <a:latin typeface="Calibri"/>
                <a:cs typeface="Calibri"/>
              </a:rPr>
              <a:t>r</a:t>
            </a:r>
            <a:r>
              <a:rPr sz="3600" spc="0" baseline="3413" dirty="0" smtClean="0">
                <a:latin typeface="Calibri"/>
                <a:cs typeface="Calibri"/>
              </a:rPr>
              <a:t>e</a:t>
            </a:r>
            <a:r>
              <a:rPr sz="3600" spc="19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ci</a:t>
            </a:r>
            <a:r>
              <a:rPr sz="3600" spc="4" baseline="3413" dirty="0" smtClean="0">
                <a:latin typeface="Calibri"/>
                <a:cs typeface="Calibri"/>
              </a:rPr>
              <a:t>r</a:t>
            </a:r>
            <a:r>
              <a:rPr sz="3600" spc="0" baseline="3413" dirty="0" smtClean="0">
                <a:latin typeface="Calibri"/>
                <a:cs typeface="Calibri"/>
              </a:rPr>
              <a:t>rhosi</a:t>
            </a:r>
            <a:r>
              <a:rPr sz="3600" spc="-4" baseline="3413" dirty="0" smtClean="0">
                <a:latin typeface="Calibri"/>
                <a:cs typeface="Calibri"/>
              </a:rPr>
              <a:t>s</a:t>
            </a:r>
            <a:r>
              <a:rPr sz="3600" spc="0" baseline="3413" dirty="0" smtClean="0">
                <a:latin typeface="Calibri"/>
                <a:cs typeface="Calibri"/>
              </a:rPr>
              <a:t>.</a:t>
            </a:r>
            <a:endParaRPr sz="240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913762194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ject 8"/>
          <p:cNvSpPr txBox="1"/>
          <p:nvPr/>
        </p:nvSpPr>
        <p:spPr>
          <a:xfrm>
            <a:off x="3243834" y="665733"/>
            <a:ext cx="2718882" cy="4323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60"/>
              </a:lnSpc>
              <a:spcBef>
                <a:spcPts val="168"/>
              </a:spcBef>
            </a:pP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He</a:t>
            </a:r>
            <a:r>
              <a:rPr sz="4800" b="1" spc="-9" baseline="3413" dirty="0" smtClean="0">
                <a:solidFill>
                  <a:srgbClr val="FF0000"/>
                </a:solidFill>
                <a:latin typeface="Calibri"/>
                <a:cs typeface="Calibri"/>
              </a:rPr>
              <a:t>p</a:t>
            </a:r>
            <a:r>
              <a:rPr sz="4800" b="1" spc="-19" baseline="3413" dirty="0" smtClean="0">
                <a:solidFill>
                  <a:srgbClr val="FF0000"/>
                </a:solidFill>
                <a:latin typeface="Calibri"/>
                <a:cs typeface="Calibri"/>
              </a:rPr>
              <a:t>a</a:t>
            </a: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tic</a:t>
            </a:r>
            <a:r>
              <a:rPr sz="4800" b="1" spc="-14" baseline="3413" dirty="0" smtClean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4800" b="1" spc="-4" baseline="3413" dirty="0" smtClean="0">
                <a:solidFill>
                  <a:srgbClr val="FF0000"/>
                </a:solidFill>
                <a:latin typeface="Calibri"/>
                <a:cs typeface="Calibri"/>
              </a:rPr>
              <a:t>d</a:t>
            </a: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isea</a:t>
            </a:r>
            <a:r>
              <a:rPr sz="4800" b="1" spc="9" baseline="3413" dirty="0" smtClean="0">
                <a:solidFill>
                  <a:srgbClr val="FF0000"/>
                </a:solidFill>
                <a:latin typeface="Calibri"/>
                <a:cs typeface="Calibri"/>
              </a:rPr>
              <a:t>s</a:t>
            </a: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e</a:t>
            </a:r>
            <a:endParaRPr sz="32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35940" y="1671478"/>
            <a:ext cx="177800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5"/>
              </a:lnSpc>
              <a:spcBef>
                <a:spcPts val="127"/>
              </a:spcBef>
            </a:pPr>
            <a:r>
              <a:rPr sz="2400" spc="0" dirty="0" smtClean="0">
                <a:latin typeface="Arial"/>
                <a:cs typeface="Arial"/>
              </a:rPr>
              <a:t>•</a:t>
            </a:r>
            <a:endParaRPr sz="24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878840" y="1689862"/>
            <a:ext cx="7773671" cy="106210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1077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latin typeface="Calibri"/>
                <a:cs typeface="Calibri"/>
              </a:rPr>
              <a:t>When</a:t>
            </a:r>
            <a:r>
              <a:rPr sz="3600" spc="377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hepa</a:t>
            </a:r>
            <a:r>
              <a:rPr sz="3600" spc="-29" baseline="3413" dirty="0" smtClean="0">
                <a:latin typeface="Calibri"/>
                <a:cs typeface="Calibri"/>
              </a:rPr>
              <a:t>t</a:t>
            </a:r>
            <a:r>
              <a:rPr sz="3600" spc="0" baseline="3413" dirty="0" smtClean="0">
                <a:latin typeface="Calibri"/>
                <a:cs typeface="Calibri"/>
              </a:rPr>
              <a:t>ocy</a:t>
            </a:r>
            <a:r>
              <a:rPr sz="3600" spc="-19" baseline="3413" dirty="0" smtClean="0">
                <a:latin typeface="Calibri"/>
                <a:cs typeface="Calibri"/>
              </a:rPr>
              <a:t>t</a:t>
            </a:r>
            <a:r>
              <a:rPr sz="3600" spc="0" baseline="3413" dirty="0" smtClean="0">
                <a:latin typeface="Calibri"/>
                <a:cs typeface="Calibri"/>
              </a:rPr>
              <a:t>es</a:t>
            </a:r>
            <a:r>
              <a:rPr sz="3600" spc="377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a</a:t>
            </a:r>
            <a:r>
              <a:rPr sz="3600" spc="-29" baseline="3413" dirty="0" smtClean="0">
                <a:latin typeface="Calibri"/>
                <a:cs typeface="Calibri"/>
              </a:rPr>
              <a:t>r</a:t>
            </a:r>
            <a:r>
              <a:rPr sz="3600" spc="0" baseline="3413" dirty="0" smtClean="0">
                <a:latin typeface="Calibri"/>
                <a:cs typeface="Calibri"/>
              </a:rPr>
              <a:t>e</a:t>
            </a:r>
            <a:r>
              <a:rPr sz="3600" spc="377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dam</a:t>
            </a:r>
            <a:r>
              <a:rPr sz="3600" spc="4" baseline="3413" dirty="0" smtClean="0">
                <a:latin typeface="Calibri"/>
                <a:cs typeface="Calibri"/>
              </a:rPr>
              <a:t>a</a:t>
            </a:r>
            <a:r>
              <a:rPr sz="3600" spc="-25" baseline="3413" dirty="0" smtClean="0">
                <a:latin typeface="Calibri"/>
                <a:cs typeface="Calibri"/>
              </a:rPr>
              <a:t>g</a:t>
            </a:r>
            <a:r>
              <a:rPr sz="3600" spc="0" baseline="3413" dirty="0" smtClean="0">
                <a:latin typeface="Calibri"/>
                <a:cs typeface="Calibri"/>
              </a:rPr>
              <a:t>ed</a:t>
            </a:r>
            <a:r>
              <a:rPr sz="3600" spc="377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th</a:t>
            </a:r>
            <a:r>
              <a:rPr sz="3600" spc="-4" baseline="3413" dirty="0" smtClean="0">
                <a:latin typeface="Calibri"/>
                <a:cs typeface="Calibri"/>
              </a:rPr>
              <a:t>e</a:t>
            </a:r>
            <a:r>
              <a:rPr sz="3600" spc="0" baseline="3413" dirty="0" smtClean="0">
                <a:latin typeface="Calibri"/>
                <a:cs typeface="Calibri"/>
              </a:rPr>
              <a:t>y</a:t>
            </a:r>
            <a:r>
              <a:rPr sz="3600" spc="377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a</a:t>
            </a:r>
            <a:r>
              <a:rPr sz="3600" spc="-29" baseline="3413" dirty="0" smtClean="0">
                <a:latin typeface="Calibri"/>
                <a:cs typeface="Calibri"/>
              </a:rPr>
              <a:t>r</a:t>
            </a:r>
            <a:r>
              <a:rPr sz="3600" spc="0" baseline="3413" dirty="0" smtClean="0">
                <a:latin typeface="Calibri"/>
                <a:cs typeface="Calibri"/>
              </a:rPr>
              <a:t>e</a:t>
            </a:r>
            <a:r>
              <a:rPr sz="3600" spc="377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no</a:t>
            </a:r>
            <a:r>
              <a:rPr sz="3600" spc="367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lon</a:t>
            </a:r>
            <a:r>
              <a:rPr sz="3600" spc="-29" baseline="3413" dirty="0" smtClean="0">
                <a:latin typeface="Calibri"/>
                <a:cs typeface="Calibri"/>
              </a:rPr>
              <a:t>g</a:t>
            </a:r>
            <a:r>
              <a:rPr sz="3600" spc="0" baseline="3413" dirty="0" smtClean="0">
                <a:latin typeface="Calibri"/>
                <a:cs typeface="Calibri"/>
              </a:rPr>
              <a:t>er</a:t>
            </a:r>
            <a:r>
              <a:rPr sz="3600" spc="377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able</a:t>
            </a:r>
            <a:r>
              <a:rPr sz="3600" spc="392" baseline="3413" dirty="0" smtClean="0">
                <a:latin typeface="Calibri"/>
                <a:cs typeface="Calibri"/>
              </a:rPr>
              <a:t> </a:t>
            </a:r>
            <a:r>
              <a:rPr sz="3600" spc="-25" baseline="3413" dirty="0" smtClean="0">
                <a:latin typeface="Calibri"/>
                <a:cs typeface="Calibri"/>
              </a:rPr>
              <a:t>to</a:t>
            </a:r>
            <a:endParaRPr sz="2400">
              <a:latin typeface="Calibri"/>
              <a:cs typeface="Calibri"/>
            </a:endParaRPr>
          </a:p>
          <a:p>
            <a:pPr marL="12700">
              <a:lnSpc>
                <a:spcPts val="2885"/>
              </a:lnSpc>
              <a:spcBef>
                <a:spcPts val="17"/>
              </a:spcBef>
            </a:pPr>
            <a:r>
              <a:rPr sz="3600" spc="0" baseline="1137" dirty="0" smtClean="0">
                <a:latin typeface="Calibri"/>
                <a:cs typeface="Calibri"/>
              </a:rPr>
              <a:t>m</a:t>
            </a:r>
            <a:r>
              <a:rPr sz="3600" spc="-14" baseline="1137" dirty="0" smtClean="0">
                <a:latin typeface="Calibri"/>
                <a:cs typeface="Calibri"/>
              </a:rPr>
              <a:t>e</a:t>
            </a:r>
            <a:r>
              <a:rPr sz="3600" spc="-25" baseline="1137" dirty="0" smtClean="0">
                <a:latin typeface="Calibri"/>
                <a:cs typeface="Calibri"/>
              </a:rPr>
              <a:t>t</a:t>
            </a:r>
            <a:r>
              <a:rPr sz="3600" spc="0" baseline="1137" dirty="0" smtClean="0">
                <a:latin typeface="Calibri"/>
                <a:cs typeface="Calibri"/>
              </a:rPr>
              <a:t>aboli</a:t>
            </a:r>
            <a:r>
              <a:rPr sz="3600" spc="-50" baseline="1137" dirty="0" smtClean="0">
                <a:latin typeface="Calibri"/>
                <a:cs typeface="Calibri"/>
              </a:rPr>
              <a:t>z</a:t>
            </a:r>
            <a:r>
              <a:rPr sz="3600" spc="0" baseline="1137" dirty="0" smtClean="0">
                <a:latin typeface="Calibri"/>
                <a:cs typeface="Calibri"/>
              </a:rPr>
              <a:t>e</a:t>
            </a:r>
            <a:r>
              <a:rPr sz="3600" spc="125" baseline="1137" dirty="0" smtClean="0">
                <a:latin typeface="Calibri"/>
                <a:cs typeface="Calibri"/>
              </a:rPr>
              <a:t> </a:t>
            </a:r>
            <a:r>
              <a:rPr sz="3600" spc="0" baseline="1137" dirty="0" smtClean="0">
                <a:latin typeface="Calibri"/>
                <a:cs typeface="Calibri"/>
              </a:rPr>
              <a:t>drugs</a:t>
            </a:r>
            <a:r>
              <a:rPr sz="3600" spc="129" baseline="1137" dirty="0" smtClean="0">
                <a:latin typeface="Calibri"/>
                <a:cs typeface="Calibri"/>
              </a:rPr>
              <a:t> </a:t>
            </a:r>
            <a:r>
              <a:rPr sz="3600" spc="-19" baseline="1137" dirty="0" smtClean="0">
                <a:latin typeface="Calibri"/>
                <a:cs typeface="Calibri"/>
              </a:rPr>
              <a:t>e</a:t>
            </a:r>
            <a:r>
              <a:rPr sz="3600" spc="-25" baseline="1137" dirty="0" smtClean="0">
                <a:latin typeface="Calibri"/>
                <a:cs typeface="Calibri"/>
              </a:rPr>
              <a:t>f</a:t>
            </a:r>
            <a:r>
              <a:rPr sz="3600" spc="0" baseline="1137" dirty="0" smtClean="0">
                <a:latin typeface="Calibri"/>
                <a:cs typeface="Calibri"/>
              </a:rPr>
              <a:t>ﬁ</a:t>
            </a:r>
            <a:r>
              <a:rPr sz="3600" spc="4" baseline="1137" dirty="0" smtClean="0">
                <a:latin typeface="Calibri"/>
                <a:cs typeface="Calibri"/>
              </a:rPr>
              <a:t>c</a:t>
            </a:r>
            <a:r>
              <a:rPr sz="3600" spc="0" baseline="1137" dirty="0" smtClean="0">
                <a:latin typeface="Calibri"/>
                <a:cs typeface="Calibri"/>
              </a:rPr>
              <a:t>ie</a:t>
            </a:r>
            <a:r>
              <a:rPr sz="3600" spc="-19" baseline="1137" dirty="0" smtClean="0">
                <a:latin typeface="Calibri"/>
                <a:cs typeface="Calibri"/>
              </a:rPr>
              <a:t>n</a:t>
            </a:r>
            <a:r>
              <a:rPr sz="3600" spc="0" baseline="1137" dirty="0" smtClean="0">
                <a:latin typeface="Calibri"/>
                <a:cs typeface="Calibri"/>
              </a:rPr>
              <a:t>tl</a:t>
            </a:r>
            <a:r>
              <a:rPr sz="3600" spc="-159" baseline="1137" dirty="0" smtClean="0">
                <a:latin typeface="Calibri"/>
                <a:cs typeface="Calibri"/>
              </a:rPr>
              <a:t>y</a:t>
            </a:r>
            <a:r>
              <a:rPr sz="3600" spc="0" baseline="1137" dirty="0" smtClean="0">
                <a:latin typeface="Calibri"/>
                <a:cs typeface="Calibri"/>
              </a:rPr>
              <a:t>,</a:t>
            </a:r>
            <a:r>
              <a:rPr sz="3600" spc="129" baseline="1137" dirty="0" smtClean="0">
                <a:latin typeface="Calibri"/>
                <a:cs typeface="Calibri"/>
              </a:rPr>
              <a:t> </a:t>
            </a:r>
            <a:r>
              <a:rPr sz="3600" spc="0" baseline="1137" dirty="0" smtClean="0">
                <a:latin typeface="Calibri"/>
                <a:cs typeface="Calibri"/>
              </a:rPr>
              <a:t>and</a:t>
            </a:r>
            <a:r>
              <a:rPr sz="3600" spc="119" baseline="1137" dirty="0" smtClean="0">
                <a:latin typeface="Calibri"/>
                <a:cs typeface="Calibri"/>
              </a:rPr>
              <a:t> </a:t>
            </a:r>
            <a:r>
              <a:rPr sz="3600" spc="0" baseline="1137" dirty="0" smtClean="0">
                <a:latin typeface="Calibri"/>
                <a:cs typeface="Calibri"/>
              </a:rPr>
              <a:t>i</a:t>
            </a:r>
            <a:r>
              <a:rPr sz="3600" spc="-25" baseline="1137" dirty="0" smtClean="0">
                <a:latin typeface="Calibri"/>
                <a:cs typeface="Calibri"/>
              </a:rPr>
              <a:t>n</a:t>
            </a:r>
            <a:r>
              <a:rPr sz="3600" spc="-9" baseline="1137" dirty="0" smtClean="0">
                <a:latin typeface="Calibri"/>
                <a:cs typeface="Calibri"/>
              </a:rPr>
              <a:t>t</a:t>
            </a:r>
            <a:r>
              <a:rPr sz="3600" spc="0" baseline="1137" dirty="0" smtClean="0">
                <a:latin typeface="Calibri"/>
                <a:cs typeface="Calibri"/>
              </a:rPr>
              <a:t>rinsic</a:t>
            </a:r>
            <a:r>
              <a:rPr sz="3600" spc="124" baseline="1137" dirty="0" smtClean="0">
                <a:latin typeface="Calibri"/>
                <a:cs typeface="Calibri"/>
              </a:rPr>
              <a:t> </a:t>
            </a:r>
            <a:r>
              <a:rPr sz="3600" spc="0" baseline="1137" dirty="0" smtClean="0">
                <a:latin typeface="Calibri"/>
                <a:cs typeface="Calibri"/>
              </a:rPr>
              <a:t>cl</a:t>
            </a:r>
            <a:r>
              <a:rPr sz="3600" spc="9" baseline="1137" dirty="0" smtClean="0">
                <a:latin typeface="Calibri"/>
                <a:cs typeface="Calibri"/>
              </a:rPr>
              <a:t>e</a:t>
            </a:r>
            <a:r>
              <a:rPr sz="3600" spc="-9" baseline="1137" dirty="0" smtClean="0">
                <a:latin typeface="Calibri"/>
                <a:cs typeface="Calibri"/>
              </a:rPr>
              <a:t>a</a:t>
            </a:r>
            <a:r>
              <a:rPr sz="3600" spc="-44" baseline="1137" dirty="0" smtClean="0">
                <a:latin typeface="Calibri"/>
                <a:cs typeface="Calibri"/>
              </a:rPr>
              <a:t>r</a:t>
            </a:r>
            <a:r>
              <a:rPr sz="3600" spc="-9" baseline="1137" dirty="0" smtClean="0">
                <a:latin typeface="Calibri"/>
                <a:cs typeface="Calibri"/>
              </a:rPr>
              <a:t>a</a:t>
            </a:r>
            <a:r>
              <a:rPr sz="3600" spc="0" baseline="1137" dirty="0" smtClean="0">
                <a:latin typeface="Calibri"/>
                <a:cs typeface="Calibri"/>
              </a:rPr>
              <a:t>nce</a:t>
            </a:r>
            <a:r>
              <a:rPr sz="3600" spc="144" baseline="1137" dirty="0" smtClean="0">
                <a:latin typeface="Calibri"/>
                <a:cs typeface="Calibri"/>
              </a:rPr>
              <a:t> </a:t>
            </a:r>
            <a:r>
              <a:rPr sz="3600" spc="0" baseline="1137" dirty="0" smtClean="0">
                <a:latin typeface="Calibri"/>
                <a:cs typeface="Calibri"/>
              </a:rPr>
              <a:t>de</a:t>
            </a:r>
            <a:r>
              <a:rPr sz="3600" spc="9" baseline="1137" dirty="0" smtClean="0">
                <a:latin typeface="Calibri"/>
                <a:cs typeface="Calibri"/>
              </a:rPr>
              <a:t>c</a:t>
            </a:r>
            <a:r>
              <a:rPr sz="3600" spc="-34" baseline="1137" dirty="0" smtClean="0">
                <a:latin typeface="Calibri"/>
                <a:cs typeface="Calibri"/>
              </a:rPr>
              <a:t>r</a:t>
            </a:r>
            <a:r>
              <a:rPr sz="3600" spc="0" baseline="1137" dirty="0" smtClean="0">
                <a:latin typeface="Calibri"/>
                <a:cs typeface="Calibri"/>
              </a:rPr>
              <a:t>e</a:t>
            </a:r>
            <a:r>
              <a:rPr sz="3600" spc="4" baseline="1137" dirty="0" smtClean="0">
                <a:latin typeface="Calibri"/>
                <a:cs typeface="Calibri"/>
              </a:rPr>
              <a:t>a</a:t>
            </a:r>
            <a:r>
              <a:rPr sz="3600" spc="-14" baseline="1137" dirty="0" smtClean="0">
                <a:latin typeface="Calibri"/>
                <a:cs typeface="Calibri"/>
              </a:rPr>
              <a:t>s</a:t>
            </a:r>
            <a:r>
              <a:rPr sz="3600" spc="0" baseline="1137" dirty="0" smtClean="0">
                <a:latin typeface="Calibri"/>
                <a:cs typeface="Calibri"/>
              </a:rPr>
              <a:t>es</a:t>
            </a:r>
            <a:endParaRPr sz="2400">
              <a:latin typeface="Calibri"/>
              <a:cs typeface="Calibri"/>
            </a:endParaRPr>
          </a:p>
          <a:p>
            <a:pPr marL="12700" marR="45720">
              <a:lnSpc>
                <a:spcPts val="2880"/>
              </a:lnSpc>
            </a:pPr>
            <a:r>
              <a:rPr sz="3600" spc="0" baseline="1137" dirty="0" smtClean="0">
                <a:latin typeface="Calibri"/>
                <a:cs typeface="Calibri"/>
              </a:rPr>
              <a:t>which</a:t>
            </a:r>
            <a:r>
              <a:rPr sz="3600" spc="-19" baseline="1137" dirty="0" smtClean="0">
                <a:latin typeface="Calibri"/>
                <a:cs typeface="Calibri"/>
              </a:rPr>
              <a:t> </a:t>
            </a:r>
            <a:r>
              <a:rPr sz="3600" spc="-34" baseline="1137" dirty="0" smtClean="0">
                <a:latin typeface="Calibri"/>
                <a:cs typeface="Calibri"/>
              </a:rPr>
              <a:t>r</a:t>
            </a:r>
            <a:r>
              <a:rPr sz="3600" spc="0" baseline="1137" dirty="0" smtClean="0">
                <a:latin typeface="Calibri"/>
                <a:cs typeface="Calibri"/>
              </a:rPr>
              <a:t>edu</a:t>
            </a:r>
            <a:r>
              <a:rPr sz="3600" spc="4" baseline="1137" dirty="0" smtClean="0">
                <a:latin typeface="Calibri"/>
                <a:cs typeface="Calibri"/>
              </a:rPr>
              <a:t>c</a:t>
            </a:r>
            <a:r>
              <a:rPr sz="3600" spc="0" baseline="1137" dirty="0" smtClean="0">
                <a:latin typeface="Calibri"/>
                <a:cs typeface="Calibri"/>
              </a:rPr>
              <a:t>es</a:t>
            </a:r>
            <a:r>
              <a:rPr sz="3600" spc="4" baseline="1137" dirty="0" smtClean="0">
                <a:latin typeface="Calibri"/>
                <a:cs typeface="Calibri"/>
              </a:rPr>
              <a:t> </a:t>
            </a:r>
            <a:r>
              <a:rPr sz="3600" spc="0" baseline="1137" dirty="0" smtClean="0">
                <a:latin typeface="Calibri"/>
                <a:cs typeface="Calibri"/>
              </a:rPr>
              <a:t>the hep</a:t>
            </a:r>
            <a:r>
              <a:rPr sz="3600" spc="-19" baseline="1137" dirty="0" smtClean="0">
                <a:latin typeface="Calibri"/>
                <a:cs typeface="Calibri"/>
              </a:rPr>
              <a:t>a</a:t>
            </a:r>
            <a:r>
              <a:rPr sz="3600" spc="0" baseline="1137" dirty="0" smtClean="0">
                <a:latin typeface="Calibri"/>
                <a:cs typeface="Calibri"/>
              </a:rPr>
              <a:t>tic</a:t>
            </a:r>
            <a:r>
              <a:rPr sz="3600" spc="-9" baseline="1137" dirty="0" smtClean="0">
                <a:latin typeface="Calibri"/>
                <a:cs typeface="Calibri"/>
              </a:rPr>
              <a:t> </a:t>
            </a:r>
            <a:r>
              <a:rPr sz="3600" spc="0" baseline="1137" dirty="0" smtClean="0">
                <a:latin typeface="Calibri"/>
                <a:cs typeface="Calibri"/>
              </a:rPr>
              <a:t>cl</a:t>
            </a:r>
            <a:r>
              <a:rPr sz="3600" spc="9" baseline="1137" dirty="0" smtClean="0">
                <a:latin typeface="Calibri"/>
                <a:cs typeface="Calibri"/>
              </a:rPr>
              <a:t>e</a:t>
            </a:r>
            <a:r>
              <a:rPr sz="3600" spc="0" baseline="1137" dirty="0" smtClean="0">
                <a:latin typeface="Calibri"/>
                <a:cs typeface="Calibri"/>
              </a:rPr>
              <a:t>a</a:t>
            </a:r>
            <a:r>
              <a:rPr sz="3600" spc="-39" baseline="1137" dirty="0" smtClean="0">
                <a:latin typeface="Calibri"/>
                <a:cs typeface="Calibri"/>
              </a:rPr>
              <a:t>r</a:t>
            </a:r>
            <a:r>
              <a:rPr sz="3600" spc="0" baseline="1137" dirty="0" smtClean="0">
                <a:latin typeface="Calibri"/>
                <a:cs typeface="Calibri"/>
              </a:rPr>
              <a:t>an</a:t>
            </a:r>
            <a:r>
              <a:rPr sz="3600" spc="4" baseline="1137" dirty="0" smtClean="0">
                <a:latin typeface="Calibri"/>
                <a:cs typeface="Calibri"/>
              </a:rPr>
              <a:t>c</a:t>
            </a:r>
            <a:r>
              <a:rPr sz="3600" spc="0" baseline="1137" dirty="0" smtClean="0">
                <a:latin typeface="Calibri"/>
                <a:cs typeface="Calibri"/>
              </a:rPr>
              <a:t>e</a:t>
            </a:r>
            <a:r>
              <a:rPr sz="3600" spc="-14" baseline="1137" dirty="0" smtClean="0">
                <a:latin typeface="Calibri"/>
                <a:cs typeface="Calibri"/>
              </a:rPr>
              <a:t> </a:t>
            </a:r>
            <a:r>
              <a:rPr sz="3600" spc="-4" baseline="1137" dirty="0" smtClean="0">
                <a:latin typeface="Calibri"/>
                <a:cs typeface="Calibri"/>
              </a:rPr>
              <a:t>o</a:t>
            </a:r>
            <a:r>
              <a:rPr sz="3600" spc="0" baseline="1137" dirty="0" smtClean="0">
                <a:latin typeface="Calibri"/>
                <a:cs typeface="Calibri"/>
              </a:rPr>
              <a:t>f the dru</a:t>
            </a:r>
            <a:r>
              <a:rPr sz="3600" spc="4" baseline="1137" dirty="0" smtClean="0">
                <a:latin typeface="Calibri"/>
                <a:cs typeface="Calibri"/>
              </a:rPr>
              <a:t>g</a:t>
            </a:r>
            <a:r>
              <a:rPr sz="3600" spc="0" baseline="1137" dirty="0" smtClean="0">
                <a:latin typeface="Calibri"/>
                <a:cs typeface="Calibri"/>
              </a:rPr>
              <a:t>.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35940" y="3281210"/>
            <a:ext cx="177952" cy="3305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5"/>
              </a:lnSpc>
              <a:spcBef>
                <a:spcPts val="127"/>
              </a:spcBef>
            </a:pPr>
            <a:r>
              <a:rPr sz="2400" spc="0" dirty="0" smtClean="0">
                <a:latin typeface="Arial"/>
                <a:cs typeface="Arial"/>
              </a:rPr>
              <a:t>•</a:t>
            </a:r>
            <a:endParaRPr sz="24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78840" y="3299612"/>
            <a:ext cx="7775337" cy="10619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-4" baseline="3413" dirty="0" smtClean="0">
                <a:latin typeface="Calibri"/>
                <a:cs typeface="Calibri"/>
              </a:rPr>
              <a:t>I</a:t>
            </a:r>
            <a:r>
              <a:rPr sz="3600" spc="0" baseline="3413" dirty="0" smtClean="0">
                <a:latin typeface="Calibri"/>
                <a:cs typeface="Calibri"/>
              </a:rPr>
              <a:t>f</a:t>
            </a:r>
            <a:r>
              <a:rPr sz="3600" spc="397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the</a:t>
            </a:r>
            <a:r>
              <a:rPr sz="3600" spc="397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drug</a:t>
            </a:r>
            <a:r>
              <a:rPr sz="3600" spc="387" baseline="3413" dirty="0" smtClean="0">
                <a:latin typeface="Calibri"/>
                <a:cs typeface="Calibri"/>
              </a:rPr>
              <a:t> </a:t>
            </a:r>
            <a:r>
              <a:rPr sz="3600" spc="-29" baseline="3413" dirty="0" smtClean="0">
                <a:latin typeface="Calibri"/>
                <a:cs typeface="Calibri"/>
              </a:rPr>
              <a:t>e</a:t>
            </a:r>
            <a:r>
              <a:rPr sz="3600" spc="0" baseline="3413" dirty="0" smtClean="0">
                <a:latin typeface="Calibri"/>
                <a:cs typeface="Calibri"/>
              </a:rPr>
              <a:t>xpe</a:t>
            </a:r>
            <a:r>
              <a:rPr sz="3600" spc="4" baseline="3413" dirty="0" smtClean="0">
                <a:latin typeface="Calibri"/>
                <a:cs typeface="Calibri"/>
              </a:rPr>
              <a:t>r</a:t>
            </a:r>
            <a:r>
              <a:rPr sz="3600" spc="0" baseline="3413" dirty="0" smtClean="0">
                <a:latin typeface="Calibri"/>
                <a:cs typeface="Calibri"/>
              </a:rPr>
              <a:t>ienc</a:t>
            </a:r>
            <a:r>
              <a:rPr sz="3600" spc="9" baseline="3413" dirty="0" smtClean="0">
                <a:latin typeface="Calibri"/>
                <a:cs typeface="Calibri"/>
              </a:rPr>
              <a:t>e</a:t>
            </a:r>
            <a:r>
              <a:rPr sz="3600" spc="0" baseline="3413" dirty="0" smtClean="0">
                <a:latin typeface="Calibri"/>
                <a:cs typeface="Calibri"/>
              </a:rPr>
              <a:t>s</a:t>
            </a:r>
            <a:r>
              <a:rPr sz="3600" spc="382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a</a:t>
            </a:r>
            <a:r>
              <a:rPr sz="3600" spc="392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hep</a:t>
            </a:r>
            <a:r>
              <a:rPr sz="3600" spc="-19" baseline="3413" dirty="0" smtClean="0">
                <a:latin typeface="Calibri"/>
                <a:cs typeface="Calibri"/>
              </a:rPr>
              <a:t>a</a:t>
            </a:r>
            <a:r>
              <a:rPr sz="3600" spc="0" baseline="3413" dirty="0" smtClean="0">
                <a:latin typeface="Calibri"/>
                <a:cs typeface="Calibri"/>
              </a:rPr>
              <a:t>tic</a:t>
            </a:r>
            <a:r>
              <a:rPr sz="3600" spc="387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ﬁ</a:t>
            </a:r>
            <a:r>
              <a:rPr sz="3600" spc="-34" baseline="3413" dirty="0" smtClean="0">
                <a:latin typeface="Calibri"/>
                <a:cs typeface="Calibri"/>
              </a:rPr>
              <a:t>r</a:t>
            </a:r>
            <a:r>
              <a:rPr sz="3600" spc="-25" baseline="3413" dirty="0" smtClean="0">
                <a:latin typeface="Calibri"/>
                <a:cs typeface="Calibri"/>
              </a:rPr>
              <a:t>s</a:t>
            </a:r>
            <a:r>
              <a:rPr sz="3600" spc="0" baseline="3413" dirty="0" smtClean="0">
                <a:latin typeface="Calibri"/>
                <a:cs typeface="Calibri"/>
              </a:rPr>
              <a:t>t</a:t>
            </a:r>
            <a:r>
              <a:rPr sz="3600" spc="-4" baseline="3413" dirty="0" smtClean="0">
                <a:latin typeface="Calibri"/>
                <a:cs typeface="Calibri"/>
              </a:rPr>
              <a:t>-</a:t>
            </a:r>
            <a:r>
              <a:rPr sz="3600" spc="0" baseline="3413" dirty="0" smtClean="0">
                <a:latin typeface="Calibri"/>
                <a:cs typeface="Calibri"/>
              </a:rPr>
              <a:t>pass</a:t>
            </a:r>
            <a:r>
              <a:rPr sz="3600" spc="387" baseline="3413" dirty="0" smtClean="0">
                <a:latin typeface="Calibri"/>
                <a:cs typeface="Calibri"/>
              </a:rPr>
              <a:t> </a:t>
            </a:r>
            <a:r>
              <a:rPr sz="3600" spc="-19" baseline="3413" dirty="0" smtClean="0">
                <a:latin typeface="Calibri"/>
                <a:cs typeface="Calibri"/>
              </a:rPr>
              <a:t>e</a:t>
            </a:r>
            <a:r>
              <a:rPr sz="3600" spc="-9" baseline="3413" dirty="0" smtClean="0">
                <a:latin typeface="Calibri"/>
                <a:cs typeface="Calibri"/>
              </a:rPr>
              <a:t>f</a:t>
            </a:r>
            <a:r>
              <a:rPr sz="3600" spc="-59" baseline="3413" dirty="0" smtClean="0">
                <a:latin typeface="Calibri"/>
                <a:cs typeface="Calibri"/>
              </a:rPr>
              <a:t>f</a:t>
            </a:r>
            <a:r>
              <a:rPr sz="3600" spc="0" baseline="3413" dirty="0" smtClean="0">
                <a:latin typeface="Calibri"/>
                <a:cs typeface="Calibri"/>
              </a:rPr>
              <a:t>e</a:t>
            </a:r>
            <a:r>
              <a:rPr sz="3600" spc="4" baseline="3413" dirty="0" smtClean="0">
                <a:latin typeface="Calibri"/>
                <a:cs typeface="Calibri"/>
              </a:rPr>
              <a:t>c</a:t>
            </a:r>
            <a:r>
              <a:rPr sz="3600" spc="0" baseline="3413" dirty="0" smtClean="0">
                <a:latin typeface="Calibri"/>
                <a:cs typeface="Calibri"/>
              </a:rPr>
              <a:t>t,</a:t>
            </a:r>
            <a:r>
              <a:rPr sz="3600" spc="392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less</a:t>
            </a:r>
            <a:r>
              <a:rPr sz="3600" spc="392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drug</a:t>
            </a:r>
            <a:endParaRPr sz="2400">
              <a:latin typeface="Calibri"/>
              <a:cs typeface="Calibri"/>
            </a:endParaRPr>
          </a:p>
          <a:p>
            <a:pPr marL="12700" marR="1163">
              <a:lnSpc>
                <a:spcPts val="2880"/>
              </a:lnSpc>
              <a:spcBef>
                <a:spcPts val="16"/>
              </a:spcBef>
            </a:pPr>
            <a:r>
              <a:rPr sz="3600" spc="0" baseline="1137" dirty="0" smtClean="0">
                <a:latin typeface="Calibri"/>
                <a:cs typeface="Calibri"/>
              </a:rPr>
              <a:t>will</a:t>
            </a:r>
            <a:r>
              <a:rPr sz="3600" spc="134" baseline="1137" dirty="0" smtClean="0">
                <a:latin typeface="Calibri"/>
                <a:cs typeface="Calibri"/>
              </a:rPr>
              <a:t> </a:t>
            </a:r>
            <a:r>
              <a:rPr sz="3600" spc="0" baseline="1137" dirty="0" smtClean="0">
                <a:latin typeface="Calibri"/>
                <a:cs typeface="Calibri"/>
              </a:rPr>
              <a:t>be</a:t>
            </a:r>
            <a:r>
              <a:rPr sz="3600" spc="134" baseline="1137" dirty="0" smtClean="0">
                <a:latin typeface="Calibri"/>
                <a:cs typeface="Calibri"/>
              </a:rPr>
              <a:t> </a:t>
            </a:r>
            <a:r>
              <a:rPr sz="3600" spc="0" baseline="1137" dirty="0" smtClean="0">
                <a:latin typeface="Calibri"/>
                <a:cs typeface="Calibri"/>
              </a:rPr>
              <a:t>lo</a:t>
            </a:r>
            <a:r>
              <a:rPr sz="3600" spc="-29" baseline="1137" dirty="0" smtClean="0">
                <a:latin typeface="Calibri"/>
                <a:cs typeface="Calibri"/>
              </a:rPr>
              <a:t>s</a:t>
            </a:r>
            <a:r>
              <a:rPr sz="3600" spc="0" baseline="1137" dirty="0" smtClean="0">
                <a:latin typeface="Calibri"/>
                <a:cs typeface="Calibri"/>
              </a:rPr>
              <a:t>t</a:t>
            </a:r>
            <a:r>
              <a:rPr sz="3600" spc="129" baseline="1137" dirty="0" smtClean="0">
                <a:latin typeface="Calibri"/>
                <a:cs typeface="Calibri"/>
              </a:rPr>
              <a:t> </a:t>
            </a:r>
            <a:r>
              <a:rPr sz="3600" spc="-9" baseline="1137" dirty="0" smtClean="0">
                <a:latin typeface="Calibri"/>
                <a:cs typeface="Calibri"/>
              </a:rPr>
              <a:t>b</a:t>
            </a:r>
            <a:r>
              <a:rPr sz="3600" spc="0" baseline="1137" dirty="0" smtClean="0">
                <a:latin typeface="Calibri"/>
                <a:cs typeface="Calibri"/>
              </a:rPr>
              <a:t>y</a:t>
            </a:r>
            <a:r>
              <a:rPr sz="3600" spc="144" baseline="1137" dirty="0" smtClean="0">
                <a:latin typeface="Calibri"/>
                <a:cs typeface="Calibri"/>
              </a:rPr>
              <a:t> </a:t>
            </a:r>
            <a:r>
              <a:rPr sz="3600" spc="0" baseline="1137" dirty="0" smtClean="0">
                <a:latin typeface="Calibri"/>
                <a:cs typeface="Calibri"/>
              </a:rPr>
              <a:t>p</a:t>
            </a:r>
            <a:r>
              <a:rPr sz="3600" spc="-34" baseline="1137" dirty="0" smtClean="0">
                <a:latin typeface="Calibri"/>
                <a:cs typeface="Calibri"/>
              </a:rPr>
              <a:t>r</a:t>
            </a:r>
            <a:r>
              <a:rPr sz="3600" spc="0" baseline="1137" dirty="0" smtClean="0">
                <a:latin typeface="Calibri"/>
                <a:cs typeface="Calibri"/>
              </a:rPr>
              <a:t>e</a:t>
            </a:r>
            <a:r>
              <a:rPr sz="3600" spc="-44" baseline="1137" dirty="0" smtClean="0">
                <a:latin typeface="Calibri"/>
                <a:cs typeface="Calibri"/>
              </a:rPr>
              <a:t>s</a:t>
            </a:r>
            <a:r>
              <a:rPr sz="3600" spc="-19" baseline="1137" dirty="0" smtClean="0">
                <a:latin typeface="Calibri"/>
                <a:cs typeface="Calibri"/>
              </a:rPr>
              <a:t>y</a:t>
            </a:r>
            <a:r>
              <a:rPr sz="3600" spc="-25" baseline="1137" dirty="0" smtClean="0">
                <a:latin typeface="Calibri"/>
                <a:cs typeface="Calibri"/>
              </a:rPr>
              <a:t>st</a:t>
            </a:r>
            <a:r>
              <a:rPr sz="3600" spc="0" baseline="1137" dirty="0" smtClean="0">
                <a:latin typeface="Calibri"/>
                <a:cs typeface="Calibri"/>
              </a:rPr>
              <a:t>emic</a:t>
            </a:r>
            <a:r>
              <a:rPr sz="3600" spc="124" baseline="1137" dirty="0" smtClean="0">
                <a:latin typeface="Calibri"/>
                <a:cs typeface="Calibri"/>
              </a:rPr>
              <a:t> </a:t>
            </a:r>
            <a:r>
              <a:rPr sz="3600" spc="0" baseline="1137" dirty="0" smtClean="0">
                <a:latin typeface="Calibri"/>
                <a:cs typeface="Calibri"/>
              </a:rPr>
              <a:t>m</a:t>
            </a:r>
            <a:r>
              <a:rPr sz="3600" spc="-14" baseline="1137" dirty="0" smtClean="0">
                <a:latin typeface="Calibri"/>
                <a:cs typeface="Calibri"/>
              </a:rPr>
              <a:t>e</a:t>
            </a:r>
            <a:r>
              <a:rPr sz="3600" spc="-25" baseline="1137" dirty="0" smtClean="0">
                <a:latin typeface="Calibri"/>
                <a:cs typeface="Calibri"/>
              </a:rPr>
              <a:t>t</a:t>
            </a:r>
            <a:r>
              <a:rPr sz="3600" spc="0" baseline="1137" dirty="0" smtClean="0">
                <a:latin typeface="Calibri"/>
                <a:cs typeface="Calibri"/>
              </a:rPr>
              <a:t>abo</a:t>
            </a:r>
            <a:r>
              <a:rPr sz="3600" spc="-14" baseline="1137" dirty="0" smtClean="0">
                <a:latin typeface="Calibri"/>
                <a:cs typeface="Calibri"/>
              </a:rPr>
              <a:t>l</a:t>
            </a:r>
            <a:r>
              <a:rPr sz="3600" spc="0" baseline="1137" dirty="0" smtClean="0">
                <a:latin typeface="Calibri"/>
                <a:cs typeface="Calibri"/>
              </a:rPr>
              <a:t>ism</a:t>
            </a:r>
            <a:r>
              <a:rPr sz="3600" spc="134" baseline="1137" dirty="0" smtClean="0">
                <a:latin typeface="Calibri"/>
                <a:cs typeface="Calibri"/>
              </a:rPr>
              <a:t> </a:t>
            </a:r>
            <a:r>
              <a:rPr sz="3600" spc="0" baseline="1137" dirty="0" smtClean="0">
                <a:latin typeface="Calibri"/>
                <a:cs typeface="Calibri"/>
              </a:rPr>
              <a:t>and</a:t>
            </a:r>
            <a:r>
              <a:rPr sz="3600" spc="139" baseline="1137" dirty="0" smtClean="0">
                <a:latin typeface="Calibri"/>
                <a:cs typeface="Calibri"/>
              </a:rPr>
              <a:t> </a:t>
            </a:r>
            <a:r>
              <a:rPr sz="3600" spc="0" baseline="1137" dirty="0" smtClean="0">
                <a:latin typeface="Calibri"/>
                <a:cs typeface="Calibri"/>
              </a:rPr>
              <a:t>bi</a:t>
            </a:r>
            <a:r>
              <a:rPr sz="3600" spc="-14" baseline="1137" dirty="0" smtClean="0">
                <a:latin typeface="Calibri"/>
                <a:cs typeface="Calibri"/>
              </a:rPr>
              <a:t>o</a:t>
            </a:r>
            <a:r>
              <a:rPr sz="3600" spc="-34" baseline="1137" dirty="0" smtClean="0">
                <a:latin typeface="Calibri"/>
                <a:cs typeface="Calibri"/>
              </a:rPr>
              <a:t>a</a:t>
            </a:r>
            <a:r>
              <a:rPr sz="3600" spc="-39" baseline="1137" dirty="0" smtClean="0">
                <a:latin typeface="Calibri"/>
                <a:cs typeface="Calibri"/>
              </a:rPr>
              <a:t>v</a:t>
            </a:r>
            <a:r>
              <a:rPr sz="3600" spc="0" baseline="1137" dirty="0" smtClean="0">
                <a:latin typeface="Calibri"/>
                <a:cs typeface="Calibri"/>
              </a:rPr>
              <a:t>ailability</a:t>
            </a:r>
            <a:r>
              <a:rPr sz="3600" spc="134" baseline="1137" dirty="0" smtClean="0">
                <a:latin typeface="Calibri"/>
                <a:cs typeface="Calibri"/>
              </a:rPr>
              <a:t> </a:t>
            </a:r>
            <a:r>
              <a:rPr sz="3600" spc="0" baseline="1137" dirty="0" smtClean="0">
                <a:latin typeface="Calibri"/>
                <a:cs typeface="Calibri"/>
              </a:rPr>
              <a:t>will</a:t>
            </a:r>
            <a:endParaRPr sz="2400">
              <a:latin typeface="Calibri"/>
              <a:cs typeface="Calibri"/>
            </a:endParaRPr>
          </a:p>
          <a:p>
            <a:pPr marL="12700" marR="45765">
              <a:lnSpc>
                <a:spcPts val="2880"/>
              </a:lnSpc>
            </a:pPr>
            <a:r>
              <a:rPr sz="3600" spc="0" baseline="1137" dirty="0" smtClean="0">
                <a:latin typeface="Calibri"/>
                <a:cs typeface="Calibri"/>
              </a:rPr>
              <a:t>inc</a:t>
            </a:r>
            <a:r>
              <a:rPr sz="3600" spc="-25" baseline="1137" dirty="0" smtClean="0">
                <a:latin typeface="Calibri"/>
                <a:cs typeface="Calibri"/>
              </a:rPr>
              <a:t>r</a:t>
            </a:r>
            <a:r>
              <a:rPr sz="3600" spc="0" baseline="1137" dirty="0" smtClean="0">
                <a:latin typeface="Calibri"/>
                <a:cs typeface="Calibri"/>
              </a:rPr>
              <a:t>e</a:t>
            </a:r>
            <a:r>
              <a:rPr sz="3600" spc="4" baseline="1137" dirty="0" smtClean="0">
                <a:latin typeface="Calibri"/>
                <a:cs typeface="Calibri"/>
              </a:rPr>
              <a:t>a</a:t>
            </a:r>
            <a:r>
              <a:rPr sz="3600" spc="0" baseline="1137" dirty="0" smtClean="0">
                <a:latin typeface="Calibri"/>
                <a:cs typeface="Calibri"/>
              </a:rPr>
              <a:t>s</a:t>
            </a:r>
            <a:r>
              <a:rPr sz="3600" spc="9" baseline="1137" dirty="0" smtClean="0">
                <a:latin typeface="Calibri"/>
                <a:cs typeface="Calibri"/>
              </a:rPr>
              <a:t>e</a:t>
            </a:r>
            <a:r>
              <a:rPr sz="3600" spc="0" baseline="1137" dirty="0" smtClean="0">
                <a:latin typeface="Calibri"/>
                <a:cs typeface="Calibri"/>
              </a:rPr>
              <a:t>.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5940" y="4891182"/>
            <a:ext cx="177800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5"/>
              </a:lnSpc>
              <a:spcBef>
                <a:spcPts val="127"/>
              </a:spcBef>
            </a:pPr>
            <a:r>
              <a:rPr sz="2400" spc="0" dirty="0" smtClean="0">
                <a:latin typeface="Arial"/>
                <a:cs typeface="Arial"/>
              </a:rPr>
              <a:t>•</a:t>
            </a:r>
            <a:endParaRPr sz="2400">
              <a:latin typeface="Arial"/>
              <a:cs typeface="Aria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878840" y="4909566"/>
            <a:ext cx="7775291" cy="106166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latin typeface="Calibri"/>
                <a:cs typeface="Calibri"/>
              </a:rPr>
              <a:t>A</a:t>
            </a:r>
            <a:r>
              <a:rPr sz="3600" spc="302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simu</a:t>
            </a:r>
            <a:r>
              <a:rPr sz="3600" spc="-9" baseline="3413" dirty="0" smtClean="0">
                <a:latin typeface="Calibri"/>
                <a:cs typeface="Calibri"/>
              </a:rPr>
              <a:t>l</a:t>
            </a:r>
            <a:r>
              <a:rPr sz="3600" spc="-25" baseline="3413" dirty="0" smtClean="0">
                <a:latin typeface="Calibri"/>
                <a:cs typeface="Calibri"/>
              </a:rPr>
              <a:t>t</a:t>
            </a:r>
            <a:r>
              <a:rPr sz="3600" spc="0" baseline="3413" dirty="0" smtClean="0">
                <a:latin typeface="Calibri"/>
                <a:cs typeface="Calibri"/>
              </a:rPr>
              <a:t>ane</a:t>
            </a:r>
            <a:r>
              <a:rPr sz="3600" spc="-9" baseline="3413" dirty="0" smtClean="0">
                <a:latin typeface="Calibri"/>
                <a:cs typeface="Calibri"/>
              </a:rPr>
              <a:t>o</a:t>
            </a:r>
            <a:r>
              <a:rPr sz="3600" spc="0" baseline="3413" dirty="0" smtClean="0">
                <a:latin typeface="Calibri"/>
                <a:cs typeface="Calibri"/>
              </a:rPr>
              <a:t>us</a:t>
            </a:r>
            <a:r>
              <a:rPr sz="3600" spc="297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de</a:t>
            </a:r>
            <a:r>
              <a:rPr sz="3600" spc="9" baseline="3413" dirty="0" smtClean="0">
                <a:latin typeface="Calibri"/>
                <a:cs typeface="Calibri"/>
              </a:rPr>
              <a:t>c</a:t>
            </a:r>
            <a:r>
              <a:rPr sz="3600" spc="-34" baseline="3413" dirty="0" smtClean="0">
                <a:latin typeface="Calibri"/>
                <a:cs typeface="Calibri"/>
              </a:rPr>
              <a:t>r</a:t>
            </a:r>
            <a:r>
              <a:rPr sz="3600" spc="0" baseline="3413" dirty="0" smtClean="0">
                <a:latin typeface="Calibri"/>
                <a:cs typeface="Calibri"/>
              </a:rPr>
              <a:t>e</a:t>
            </a:r>
            <a:r>
              <a:rPr sz="3600" spc="4" baseline="3413" dirty="0" smtClean="0">
                <a:latin typeface="Calibri"/>
                <a:cs typeface="Calibri"/>
              </a:rPr>
              <a:t>a</a:t>
            </a:r>
            <a:r>
              <a:rPr sz="3600" spc="0" baseline="3413" dirty="0" smtClean="0">
                <a:latin typeface="Calibri"/>
                <a:cs typeface="Calibri"/>
              </a:rPr>
              <a:t>se</a:t>
            </a:r>
            <a:r>
              <a:rPr sz="3600" spc="307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in</a:t>
            </a:r>
            <a:r>
              <a:rPr sz="3600" spc="297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hep</a:t>
            </a:r>
            <a:r>
              <a:rPr sz="3600" spc="-19" baseline="3413" dirty="0" smtClean="0">
                <a:latin typeface="Calibri"/>
                <a:cs typeface="Calibri"/>
              </a:rPr>
              <a:t>a</a:t>
            </a:r>
            <a:r>
              <a:rPr sz="3600" spc="0" baseline="3413" dirty="0" smtClean="0">
                <a:latin typeface="Calibri"/>
                <a:cs typeface="Calibri"/>
              </a:rPr>
              <a:t>tic</a:t>
            </a:r>
            <a:r>
              <a:rPr sz="3600" spc="292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cl</a:t>
            </a:r>
            <a:r>
              <a:rPr sz="3600" spc="9" baseline="3413" dirty="0" smtClean="0">
                <a:latin typeface="Calibri"/>
                <a:cs typeface="Calibri"/>
              </a:rPr>
              <a:t>e</a:t>
            </a:r>
            <a:r>
              <a:rPr sz="3600" spc="-9" baseline="3413" dirty="0" smtClean="0">
                <a:latin typeface="Calibri"/>
                <a:cs typeface="Calibri"/>
              </a:rPr>
              <a:t>a</a:t>
            </a:r>
            <a:r>
              <a:rPr sz="3600" spc="-44" baseline="3413" dirty="0" smtClean="0">
                <a:latin typeface="Calibri"/>
                <a:cs typeface="Calibri"/>
              </a:rPr>
              <a:t>r</a:t>
            </a:r>
            <a:r>
              <a:rPr sz="3600" spc="0" baseline="3413" dirty="0" smtClean="0">
                <a:latin typeface="Calibri"/>
                <a:cs typeface="Calibri"/>
              </a:rPr>
              <a:t>an</a:t>
            </a:r>
            <a:r>
              <a:rPr sz="3600" spc="4" baseline="3413" dirty="0" smtClean="0">
                <a:latin typeface="Calibri"/>
                <a:cs typeface="Calibri"/>
              </a:rPr>
              <a:t>c</a:t>
            </a:r>
            <a:r>
              <a:rPr sz="3600" spc="0" baseline="3413" dirty="0" smtClean="0">
                <a:latin typeface="Calibri"/>
                <a:cs typeface="Calibri"/>
              </a:rPr>
              <a:t>e</a:t>
            </a:r>
            <a:r>
              <a:rPr sz="3600" spc="297" baseline="3413" dirty="0" smtClean="0">
                <a:latin typeface="Calibri"/>
                <a:cs typeface="Calibri"/>
              </a:rPr>
              <a:t> </a:t>
            </a:r>
            <a:r>
              <a:rPr sz="3600" spc="-9" baseline="3413" dirty="0" smtClean="0">
                <a:latin typeface="Calibri"/>
                <a:cs typeface="Calibri"/>
              </a:rPr>
              <a:t>a</a:t>
            </a:r>
            <a:r>
              <a:rPr sz="3600" spc="0" baseline="3413" dirty="0" smtClean="0">
                <a:latin typeface="Calibri"/>
                <a:cs typeface="Calibri"/>
              </a:rPr>
              <a:t>nd</a:t>
            </a:r>
            <a:r>
              <a:rPr sz="3600" spc="297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li</a:t>
            </a:r>
            <a:r>
              <a:rPr sz="3600" spc="-25" baseline="3413" dirty="0" smtClean="0">
                <a:latin typeface="Calibri"/>
                <a:cs typeface="Calibri"/>
              </a:rPr>
              <a:t>v</a:t>
            </a:r>
            <a:r>
              <a:rPr sz="3600" spc="0" baseline="3413" dirty="0" smtClean="0">
                <a:latin typeface="Calibri"/>
                <a:cs typeface="Calibri"/>
              </a:rPr>
              <a:t>er</a:t>
            </a:r>
            <a:r>
              <a:rPr sz="3600" spc="307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ﬁ</a:t>
            </a:r>
            <a:r>
              <a:rPr sz="3600" spc="-29" baseline="3413" dirty="0" smtClean="0">
                <a:latin typeface="Calibri"/>
                <a:cs typeface="Calibri"/>
              </a:rPr>
              <a:t>r</a:t>
            </a:r>
            <a:r>
              <a:rPr sz="3600" spc="-25" baseline="3413" dirty="0" smtClean="0">
                <a:latin typeface="Calibri"/>
                <a:cs typeface="Calibri"/>
              </a:rPr>
              <a:t>s</a:t>
            </a:r>
            <a:r>
              <a:rPr sz="3600" spc="-9" baseline="3413" dirty="0" smtClean="0">
                <a:latin typeface="Calibri"/>
                <a:cs typeface="Calibri"/>
              </a:rPr>
              <a:t>t</a:t>
            </a:r>
            <a:r>
              <a:rPr sz="3600" spc="0" baseline="3413" dirty="0" smtClean="0">
                <a:latin typeface="Calibri"/>
                <a:cs typeface="Calibri"/>
              </a:rPr>
              <a:t>-</a:t>
            </a:r>
            <a:endParaRPr sz="2400">
              <a:latin typeface="Calibri"/>
              <a:cs typeface="Calibri"/>
            </a:endParaRPr>
          </a:p>
          <a:p>
            <a:pPr marL="12700" marR="2873">
              <a:lnSpc>
                <a:spcPts val="2880"/>
              </a:lnSpc>
              <a:spcBef>
                <a:spcPts val="16"/>
              </a:spcBef>
            </a:pPr>
            <a:r>
              <a:rPr sz="3600" spc="0" baseline="1137" dirty="0" smtClean="0">
                <a:latin typeface="Calibri"/>
                <a:cs typeface="Calibri"/>
              </a:rPr>
              <a:t>pass</a:t>
            </a:r>
            <a:r>
              <a:rPr sz="3600" spc="104" baseline="1137" dirty="0" smtClean="0">
                <a:latin typeface="Calibri"/>
                <a:cs typeface="Calibri"/>
              </a:rPr>
              <a:t> </a:t>
            </a:r>
            <a:r>
              <a:rPr sz="3600" spc="-19" baseline="1137" dirty="0" smtClean="0">
                <a:latin typeface="Calibri"/>
                <a:cs typeface="Calibri"/>
              </a:rPr>
              <a:t>e</a:t>
            </a:r>
            <a:r>
              <a:rPr sz="3600" spc="-25" baseline="1137" dirty="0" smtClean="0">
                <a:latin typeface="Calibri"/>
                <a:cs typeface="Calibri"/>
              </a:rPr>
              <a:t>f</a:t>
            </a:r>
            <a:r>
              <a:rPr sz="3600" spc="-59" baseline="1137" dirty="0" smtClean="0">
                <a:latin typeface="Calibri"/>
                <a:cs typeface="Calibri"/>
              </a:rPr>
              <a:t>f</a:t>
            </a:r>
            <a:r>
              <a:rPr sz="3600" spc="0" baseline="1137" dirty="0" smtClean="0">
                <a:latin typeface="Calibri"/>
                <a:cs typeface="Calibri"/>
              </a:rPr>
              <a:t>e</a:t>
            </a:r>
            <a:r>
              <a:rPr sz="3600" spc="9" baseline="1137" dirty="0" smtClean="0">
                <a:latin typeface="Calibri"/>
                <a:cs typeface="Calibri"/>
              </a:rPr>
              <a:t>c</a:t>
            </a:r>
            <a:r>
              <a:rPr sz="3600" spc="0" baseline="1137" dirty="0" smtClean="0">
                <a:latin typeface="Calibri"/>
                <a:cs typeface="Calibri"/>
              </a:rPr>
              <a:t>t</a:t>
            </a:r>
            <a:r>
              <a:rPr sz="3600" spc="109" baseline="1137" dirty="0" smtClean="0">
                <a:latin typeface="Calibri"/>
                <a:cs typeface="Calibri"/>
              </a:rPr>
              <a:t> </a:t>
            </a:r>
            <a:r>
              <a:rPr sz="3600" spc="-44" baseline="1137" dirty="0" smtClean="0">
                <a:latin typeface="Calibri"/>
                <a:cs typeface="Calibri"/>
              </a:rPr>
              <a:t>r</a:t>
            </a:r>
            <a:r>
              <a:rPr sz="3600" spc="0" baseline="1137" dirty="0" smtClean="0">
                <a:latin typeface="Calibri"/>
                <a:cs typeface="Calibri"/>
              </a:rPr>
              <a:t>esults</a:t>
            </a:r>
            <a:r>
              <a:rPr sz="3600" spc="109" baseline="1137" dirty="0" smtClean="0">
                <a:latin typeface="Calibri"/>
                <a:cs typeface="Calibri"/>
              </a:rPr>
              <a:t> </a:t>
            </a:r>
            <a:r>
              <a:rPr sz="3600" spc="0" baseline="1137" dirty="0" smtClean="0">
                <a:latin typeface="Calibri"/>
                <a:cs typeface="Calibri"/>
              </a:rPr>
              <a:t>in</a:t>
            </a:r>
            <a:r>
              <a:rPr sz="3600" spc="104" baseline="1137" dirty="0" smtClean="0">
                <a:latin typeface="Calibri"/>
                <a:cs typeface="Calibri"/>
              </a:rPr>
              <a:t> </a:t>
            </a:r>
            <a:r>
              <a:rPr sz="3600" spc="-39" baseline="1137" dirty="0" smtClean="0">
                <a:latin typeface="Calibri"/>
                <a:cs typeface="Calibri"/>
              </a:rPr>
              <a:t>e</a:t>
            </a:r>
            <a:r>
              <a:rPr sz="3600" spc="0" baseline="1137" dirty="0" smtClean="0">
                <a:latin typeface="Calibri"/>
                <a:cs typeface="Calibri"/>
              </a:rPr>
              <a:t>x</a:t>
            </a:r>
            <a:r>
              <a:rPr sz="3600" spc="-4" baseline="1137" dirty="0" smtClean="0">
                <a:latin typeface="Calibri"/>
                <a:cs typeface="Calibri"/>
              </a:rPr>
              <a:t>t</a:t>
            </a:r>
            <a:r>
              <a:rPr sz="3600" spc="-34" baseline="1137" dirty="0" smtClean="0">
                <a:latin typeface="Calibri"/>
                <a:cs typeface="Calibri"/>
              </a:rPr>
              <a:t>r</a:t>
            </a:r>
            <a:r>
              <a:rPr sz="3600" spc="0" baseline="1137" dirty="0" smtClean="0">
                <a:latin typeface="Calibri"/>
                <a:cs typeface="Calibri"/>
              </a:rPr>
              <a:t>e</a:t>
            </a:r>
            <a:r>
              <a:rPr sz="3600" spc="4" baseline="1137" dirty="0" smtClean="0">
                <a:latin typeface="Calibri"/>
                <a:cs typeface="Calibri"/>
              </a:rPr>
              <a:t>m</a:t>
            </a:r>
            <a:r>
              <a:rPr sz="3600" spc="0" baseline="1137" dirty="0" smtClean="0">
                <a:latin typeface="Calibri"/>
                <a:cs typeface="Calibri"/>
              </a:rPr>
              <a:t>ely</a:t>
            </a:r>
            <a:r>
              <a:rPr sz="3600" spc="109" baseline="1137" dirty="0" smtClean="0">
                <a:latin typeface="Calibri"/>
                <a:cs typeface="Calibri"/>
              </a:rPr>
              <a:t> </a:t>
            </a:r>
            <a:r>
              <a:rPr sz="3600" spc="0" baseline="1137" dirty="0" smtClean="0">
                <a:latin typeface="Calibri"/>
                <a:cs typeface="Calibri"/>
              </a:rPr>
              <a:t>la</a:t>
            </a:r>
            <a:r>
              <a:rPr sz="3600" spc="-29" baseline="1137" dirty="0" smtClean="0">
                <a:latin typeface="Calibri"/>
                <a:cs typeface="Calibri"/>
              </a:rPr>
              <a:t>r</a:t>
            </a:r>
            <a:r>
              <a:rPr sz="3600" spc="-25" baseline="1137" dirty="0" smtClean="0">
                <a:latin typeface="Calibri"/>
                <a:cs typeface="Calibri"/>
              </a:rPr>
              <a:t>g</a:t>
            </a:r>
            <a:r>
              <a:rPr sz="3600" spc="0" baseline="1137" dirty="0" smtClean="0">
                <a:latin typeface="Calibri"/>
                <a:cs typeface="Calibri"/>
              </a:rPr>
              <a:t>e</a:t>
            </a:r>
            <a:r>
              <a:rPr sz="3600" spc="99" baseline="1137" dirty="0" smtClean="0">
                <a:latin typeface="Calibri"/>
                <a:cs typeface="Calibri"/>
              </a:rPr>
              <a:t> </a:t>
            </a:r>
            <a:r>
              <a:rPr sz="3600" spc="0" baseline="1137" dirty="0" smtClean="0">
                <a:latin typeface="Calibri"/>
                <a:cs typeface="Calibri"/>
              </a:rPr>
              <a:t>inc</a:t>
            </a:r>
            <a:r>
              <a:rPr sz="3600" spc="-25" baseline="1137" dirty="0" smtClean="0">
                <a:latin typeface="Calibri"/>
                <a:cs typeface="Calibri"/>
              </a:rPr>
              <a:t>r</a:t>
            </a:r>
            <a:r>
              <a:rPr sz="3600" spc="0" baseline="1137" dirty="0" smtClean="0">
                <a:latin typeface="Calibri"/>
                <a:cs typeface="Calibri"/>
              </a:rPr>
              <a:t>e</a:t>
            </a:r>
            <a:r>
              <a:rPr sz="3600" spc="4" baseline="1137" dirty="0" smtClean="0">
                <a:latin typeface="Calibri"/>
                <a:cs typeface="Calibri"/>
              </a:rPr>
              <a:t>a</a:t>
            </a:r>
            <a:r>
              <a:rPr sz="3600" spc="0" baseline="1137" dirty="0" smtClean="0">
                <a:latin typeface="Calibri"/>
                <a:cs typeface="Calibri"/>
              </a:rPr>
              <a:t>ses</a:t>
            </a:r>
            <a:r>
              <a:rPr sz="3600" spc="99" baseline="1137" dirty="0" smtClean="0">
                <a:latin typeface="Calibri"/>
                <a:cs typeface="Calibri"/>
              </a:rPr>
              <a:t> </a:t>
            </a:r>
            <a:r>
              <a:rPr sz="3600" spc="0" baseline="1137" dirty="0" smtClean="0">
                <a:latin typeface="Calibri"/>
                <a:cs typeface="Calibri"/>
              </a:rPr>
              <a:t>in</a:t>
            </a:r>
            <a:r>
              <a:rPr sz="3600" spc="104" baseline="1137" dirty="0" smtClean="0">
                <a:latin typeface="Calibri"/>
                <a:cs typeface="Calibri"/>
              </a:rPr>
              <a:t> </a:t>
            </a:r>
            <a:r>
              <a:rPr sz="3600" spc="-25" baseline="1137" dirty="0" smtClean="0">
                <a:latin typeface="Calibri"/>
                <a:cs typeface="Calibri"/>
              </a:rPr>
              <a:t>st</a:t>
            </a:r>
            <a:r>
              <a:rPr sz="3600" spc="0" baseline="1137" dirty="0" smtClean="0">
                <a:latin typeface="Calibri"/>
                <a:cs typeface="Calibri"/>
              </a:rPr>
              <a:t>e</a:t>
            </a:r>
            <a:r>
              <a:rPr sz="3600" spc="4" baseline="1137" dirty="0" smtClean="0">
                <a:latin typeface="Calibri"/>
                <a:cs typeface="Calibri"/>
              </a:rPr>
              <a:t>a</a:t>
            </a:r>
            <a:r>
              <a:rPr sz="3600" spc="-14" baseline="1137" dirty="0" smtClean="0">
                <a:latin typeface="Calibri"/>
                <a:cs typeface="Calibri"/>
              </a:rPr>
              <a:t>d</a:t>
            </a:r>
            <a:r>
              <a:rPr sz="3600" spc="9" baseline="1137" dirty="0" smtClean="0">
                <a:latin typeface="Calibri"/>
                <a:cs typeface="Calibri"/>
              </a:rPr>
              <a:t>y</a:t>
            </a:r>
            <a:r>
              <a:rPr sz="3600" spc="-4" baseline="1137" dirty="0" smtClean="0">
                <a:latin typeface="Calibri"/>
                <a:cs typeface="Calibri"/>
              </a:rPr>
              <a:t>-</a:t>
            </a:r>
            <a:r>
              <a:rPr sz="3600" spc="-25" baseline="1137" dirty="0" smtClean="0">
                <a:latin typeface="Calibri"/>
                <a:cs typeface="Calibri"/>
              </a:rPr>
              <a:t>st</a:t>
            </a:r>
            <a:r>
              <a:rPr sz="3600" spc="-34" baseline="1137" dirty="0" smtClean="0">
                <a:latin typeface="Calibri"/>
                <a:cs typeface="Calibri"/>
              </a:rPr>
              <a:t>at</a:t>
            </a:r>
            <a:r>
              <a:rPr sz="3600" spc="0" baseline="1137" dirty="0" smtClean="0">
                <a:latin typeface="Calibri"/>
                <a:cs typeface="Calibri"/>
              </a:rPr>
              <a:t>e</a:t>
            </a:r>
            <a:endParaRPr sz="2400">
              <a:latin typeface="Calibri"/>
              <a:cs typeface="Calibri"/>
            </a:endParaRPr>
          </a:p>
          <a:p>
            <a:pPr marL="12700" marR="45720">
              <a:lnSpc>
                <a:spcPts val="2880"/>
              </a:lnSpc>
            </a:pPr>
            <a:r>
              <a:rPr sz="3600" spc="-19" baseline="1137" dirty="0" smtClean="0">
                <a:latin typeface="Calibri"/>
                <a:cs typeface="Calibri"/>
              </a:rPr>
              <a:t>c</a:t>
            </a:r>
            <a:r>
              <a:rPr sz="3600" spc="0" baseline="1137" dirty="0" smtClean="0">
                <a:latin typeface="Calibri"/>
                <a:cs typeface="Calibri"/>
              </a:rPr>
              <a:t>once</a:t>
            </a:r>
            <a:r>
              <a:rPr sz="3600" spc="-19" baseline="1137" dirty="0" smtClean="0">
                <a:latin typeface="Calibri"/>
                <a:cs typeface="Calibri"/>
              </a:rPr>
              <a:t>n</a:t>
            </a:r>
            <a:r>
              <a:rPr sz="3600" spc="0" baseline="1137" dirty="0" smtClean="0">
                <a:latin typeface="Calibri"/>
                <a:cs typeface="Calibri"/>
              </a:rPr>
              <a:t>t</a:t>
            </a:r>
            <a:r>
              <a:rPr sz="3600" spc="-44" baseline="1137" dirty="0" smtClean="0">
                <a:latin typeface="Calibri"/>
                <a:cs typeface="Calibri"/>
              </a:rPr>
              <a:t>r</a:t>
            </a:r>
            <a:r>
              <a:rPr sz="3600" spc="-19" baseline="1137" dirty="0" smtClean="0">
                <a:latin typeface="Calibri"/>
                <a:cs typeface="Calibri"/>
              </a:rPr>
              <a:t>a</a:t>
            </a:r>
            <a:r>
              <a:rPr sz="3600" spc="0" baseline="1137" dirty="0" smtClean="0">
                <a:latin typeface="Calibri"/>
                <a:cs typeface="Calibri"/>
              </a:rPr>
              <a:t>tions</a:t>
            </a:r>
            <a:r>
              <a:rPr sz="3600" spc="-29" baseline="1137" dirty="0" smtClean="0">
                <a:latin typeface="Calibri"/>
                <a:cs typeface="Calibri"/>
              </a:rPr>
              <a:t> </a:t>
            </a:r>
            <a:r>
              <a:rPr sz="3600" spc="-50" baseline="1137" dirty="0" smtClean="0">
                <a:latin typeface="Calibri"/>
                <a:cs typeface="Calibri"/>
              </a:rPr>
              <a:t>f</a:t>
            </a:r>
            <a:r>
              <a:rPr sz="3600" spc="0" baseline="1137" dirty="0" smtClean="0">
                <a:latin typeface="Calibri"/>
                <a:cs typeface="Calibri"/>
              </a:rPr>
              <a:t>or o</a:t>
            </a:r>
            <a:r>
              <a:rPr sz="3600" spc="-50" baseline="1137" dirty="0" smtClean="0">
                <a:latin typeface="Calibri"/>
                <a:cs typeface="Calibri"/>
              </a:rPr>
              <a:t>r</a:t>
            </a:r>
            <a:r>
              <a:rPr sz="3600" spc="0" baseline="1137" dirty="0" smtClean="0">
                <a:latin typeface="Calibri"/>
                <a:cs typeface="Calibri"/>
              </a:rPr>
              <a:t>ally admini</a:t>
            </a:r>
            <a:r>
              <a:rPr sz="3600" spc="-19" baseline="1137" dirty="0" smtClean="0">
                <a:latin typeface="Calibri"/>
                <a:cs typeface="Calibri"/>
              </a:rPr>
              <a:t>s</a:t>
            </a:r>
            <a:r>
              <a:rPr sz="3600" spc="-25" baseline="1137" dirty="0" smtClean="0">
                <a:latin typeface="Calibri"/>
                <a:cs typeface="Calibri"/>
              </a:rPr>
              <a:t>t</a:t>
            </a:r>
            <a:r>
              <a:rPr sz="3600" spc="0" baseline="1137" dirty="0" smtClean="0">
                <a:latin typeface="Calibri"/>
                <a:cs typeface="Calibri"/>
              </a:rPr>
              <a:t>e</a:t>
            </a:r>
            <a:r>
              <a:rPr sz="3600" spc="-25" baseline="1137" dirty="0" smtClean="0">
                <a:latin typeface="Calibri"/>
                <a:cs typeface="Calibri"/>
              </a:rPr>
              <a:t>r</a:t>
            </a:r>
            <a:r>
              <a:rPr sz="3600" spc="0" baseline="1137" dirty="0" smtClean="0">
                <a:latin typeface="Calibri"/>
                <a:cs typeface="Calibri"/>
              </a:rPr>
              <a:t>ed</a:t>
            </a:r>
            <a:r>
              <a:rPr sz="3600" spc="-4" baseline="1137" dirty="0" smtClean="0">
                <a:latin typeface="Calibri"/>
                <a:cs typeface="Calibri"/>
              </a:rPr>
              <a:t> </a:t>
            </a:r>
            <a:r>
              <a:rPr sz="3600" spc="0" baseline="1137" dirty="0" smtClean="0">
                <a:latin typeface="Calibri"/>
                <a:cs typeface="Calibri"/>
              </a:rPr>
              <a:t>drug</a:t>
            </a:r>
            <a:r>
              <a:rPr sz="3600" spc="-4" baseline="1137" dirty="0" smtClean="0">
                <a:latin typeface="Calibri"/>
                <a:cs typeface="Calibri"/>
              </a:rPr>
              <a:t>s</a:t>
            </a:r>
            <a:r>
              <a:rPr sz="3600" spc="0" baseline="1137" dirty="0" smtClean="0">
                <a:latin typeface="Calibri"/>
                <a:cs typeface="Calibri"/>
              </a:rPr>
              <a:t>.</a:t>
            </a:r>
            <a:endParaRPr sz="240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629041177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object 27"/>
          <p:cNvSpPr txBox="1"/>
          <p:nvPr/>
        </p:nvSpPr>
        <p:spPr>
          <a:xfrm>
            <a:off x="3243834" y="665733"/>
            <a:ext cx="2718882" cy="4323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60"/>
              </a:lnSpc>
              <a:spcBef>
                <a:spcPts val="168"/>
              </a:spcBef>
            </a:pP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He</a:t>
            </a:r>
            <a:r>
              <a:rPr sz="4800" b="1" spc="-9" baseline="3413" dirty="0" smtClean="0">
                <a:solidFill>
                  <a:srgbClr val="FF0000"/>
                </a:solidFill>
                <a:latin typeface="Calibri"/>
                <a:cs typeface="Calibri"/>
              </a:rPr>
              <a:t>p</a:t>
            </a:r>
            <a:r>
              <a:rPr sz="4800" b="1" spc="-19" baseline="3413" dirty="0" smtClean="0">
                <a:solidFill>
                  <a:srgbClr val="FF0000"/>
                </a:solidFill>
                <a:latin typeface="Calibri"/>
                <a:cs typeface="Calibri"/>
              </a:rPr>
              <a:t>a</a:t>
            </a: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tic</a:t>
            </a:r>
            <a:r>
              <a:rPr sz="4800" b="1" spc="-14" baseline="3413" dirty="0" smtClean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4800" b="1" spc="-4" baseline="3413" dirty="0" smtClean="0">
                <a:solidFill>
                  <a:srgbClr val="FF0000"/>
                </a:solidFill>
                <a:latin typeface="Calibri"/>
                <a:cs typeface="Calibri"/>
              </a:rPr>
              <a:t>d</a:t>
            </a: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isea</a:t>
            </a:r>
            <a:r>
              <a:rPr sz="4800" b="1" spc="9" baseline="3413" dirty="0" smtClean="0">
                <a:solidFill>
                  <a:srgbClr val="FF0000"/>
                </a:solidFill>
                <a:latin typeface="Calibri"/>
                <a:cs typeface="Calibri"/>
              </a:rPr>
              <a:t>s</a:t>
            </a: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e</a:t>
            </a:r>
            <a:endParaRPr sz="3200">
              <a:latin typeface="Calibri"/>
              <a:cs typeface="Calibri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535940" y="1671478"/>
            <a:ext cx="177800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5"/>
              </a:lnSpc>
              <a:spcBef>
                <a:spcPts val="127"/>
              </a:spcBef>
            </a:pPr>
            <a:r>
              <a:rPr sz="2400" spc="0" dirty="0" smtClean="0">
                <a:latin typeface="Arial"/>
                <a:cs typeface="Arial"/>
              </a:rPr>
              <a:t>•</a:t>
            </a:r>
            <a:endParaRPr sz="2400">
              <a:latin typeface="Arial"/>
              <a:cs typeface="Arial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878840" y="1689862"/>
            <a:ext cx="661271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latin typeface="Calibri"/>
                <a:cs typeface="Calibri"/>
              </a:rPr>
              <a:t>Li</a:t>
            </a:r>
            <a:r>
              <a:rPr sz="3600" spc="-29" baseline="3413" dirty="0" smtClean="0">
                <a:latin typeface="Calibri"/>
                <a:cs typeface="Calibri"/>
              </a:rPr>
              <a:t>v</a:t>
            </a:r>
            <a:r>
              <a:rPr sz="3600" spc="0" baseline="3413" dirty="0" smtClean="0">
                <a:latin typeface="Calibri"/>
                <a:cs typeface="Calibri"/>
              </a:rPr>
              <a:t>er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1633474" y="1689862"/>
            <a:ext cx="782816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latin typeface="Calibri"/>
                <a:cs typeface="Calibri"/>
              </a:rPr>
              <a:t>blood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2509774" y="1689862"/>
            <a:ext cx="609091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latin typeface="Calibri"/>
                <a:cs typeface="Calibri"/>
              </a:rPr>
              <a:t>ﬂ</a:t>
            </a:r>
            <a:r>
              <a:rPr sz="3600" spc="-14" baseline="3413" dirty="0" smtClean="0">
                <a:latin typeface="Calibri"/>
                <a:cs typeface="Calibri"/>
              </a:rPr>
              <a:t>o</a:t>
            </a:r>
            <a:r>
              <a:rPr sz="3600" spc="0" baseline="3413" dirty="0" smtClean="0">
                <a:latin typeface="Calibri"/>
                <a:cs typeface="Calibri"/>
              </a:rPr>
              <a:t>w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3211195" y="1689862"/>
            <a:ext cx="1963252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latin typeface="Calibri"/>
                <a:cs typeface="Calibri"/>
              </a:rPr>
              <a:t>also </a:t>
            </a:r>
            <a:r>
              <a:rPr sz="3600" spc="204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de</a:t>
            </a:r>
            <a:r>
              <a:rPr sz="3600" spc="9" baseline="3413" dirty="0" smtClean="0">
                <a:latin typeface="Calibri"/>
                <a:cs typeface="Calibri"/>
              </a:rPr>
              <a:t>c</a:t>
            </a:r>
            <a:r>
              <a:rPr sz="3600" spc="-34" baseline="3413" dirty="0" smtClean="0">
                <a:latin typeface="Calibri"/>
                <a:cs typeface="Calibri"/>
              </a:rPr>
              <a:t>r</a:t>
            </a:r>
            <a:r>
              <a:rPr sz="3600" spc="0" baseline="3413" dirty="0" smtClean="0">
                <a:latin typeface="Calibri"/>
                <a:cs typeface="Calibri"/>
              </a:rPr>
              <a:t>e</a:t>
            </a:r>
            <a:r>
              <a:rPr sz="3600" spc="4" baseline="3413" dirty="0" smtClean="0">
                <a:latin typeface="Calibri"/>
                <a:cs typeface="Calibri"/>
              </a:rPr>
              <a:t>a</a:t>
            </a:r>
            <a:r>
              <a:rPr sz="3600" spc="0" baseline="3413" dirty="0" smtClean="0">
                <a:latin typeface="Calibri"/>
                <a:cs typeface="Calibri"/>
              </a:rPr>
              <a:t>ses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5267325" y="1689862"/>
            <a:ext cx="301208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latin typeface="Calibri"/>
                <a:cs typeface="Calibri"/>
              </a:rPr>
              <a:t>in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5660517" y="1689862"/>
            <a:ext cx="1077287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latin typeface="Calibri"/>
                <a:cs typeface="Calibri"/>
              </a:rPr>
              <a:t>p</a:t>
            </a:r>
            <a:r>
              <a:rPr sz="3600" spc="-25" baseline="3413" dirty="0" smtClean="0">
                <a:latin typeface="Calibri"/>
                <a:cs typeface="Calibri"/>
              </a:rPr>
              <a:t>a</a:t>
            </a:r>
            <a:r>
              <a:rPr sz="3600" spc="0" baseline="3413" dirty="0" smtClean="0">
                <a:latin typeface="Calibri"/>
                <a:cs typeface="Calibri"/>
              </a:rPr>
              <a:t>tie</a:t>
            </a:r>
            <a:r>
              <a:rPr sz="3600" spc="-19" baseline="3413" dirty="0" smtClean="0">
                <a:latin typeface="Calibri"/>
                <a:cs typeface="Calibri"/>
              </a:rPr>
              <a:t>n</a:t>
            </a:r>
            <a:r>
              <a:rPr sz="3600" spc="0" baseline="3413" dirty="0" smtClean="0">
                <a:latin typeface="Calibri"/>
                <a:cs typeface="Calibri"/>
              </a:rPr>
              <a:t>ts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6829806" y="1689862"/>
            <a:ext cx="621188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latin typeface="Calibri"/>
                <a:cs typeface="Calibri"/>
              </a:rPr>
              <a:t>with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7543038" y="1689862"/>
            <a:ext cx="1111011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latin typeface="Calibri"/>
                <a:cs typeface="Calibri"/>
              </a:rPr>
              <a:t>cirrh</a:t>
            </a:r>
            <a:r>
              <a:rPr sz="3600" spc="-4" baseline="3413" dirty="0" smtClean="0">
                <a:latin typeface="Calibri"/>
                <a:cs typeface="Calibri"/>
              </a:rPr>
              <a:t>o</a:t>
            </a:r>
            <a:r>
              <a:rPr sz="3600" spc="0" baseline="3413" dirty="0" smtClean="0">
                <a:latin typeface="Calibri"/>
                <a:cs typeface="Calibri"/>
              </a:rPr>
              <a:t>sis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878840" y="2056002"/>
            <a:ext cx="1087038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latin typeface="Calibri"/>
                <a:cs typeface="Calibri"/>
              </a:rPr>
              <a:t>be</a:t>
            </a:r>
            <a:r>
              <a:rPr sz="3600" spc="-14" baseline="3413" dirty="0" smtClean="0">
                <a:latin typeface="Calibri"/>
                <a:cs typeface="Calibri"/>
              </a:rPr>
              <a:t>c</a:t>
            </a:r>
            <a:r>
              <a:rPr sz="3600" spc="0" baseline="3413" dirty="0" smtClean="0">
                <a:latin typeface="Calibri"/>
                <a:cs typeface="Calibri"/>
              </a:rPr>
              <a:t>ause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2230882" y="2056002"/>
            <a:ext cx="1585266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latin typeface="Calibri"/>
                <a:cs typeface="Calibri"/>
              </a:rPr>
              <a:t>hep</a:t>
            </a:r>
            <a:r>
              <a:rPr sz="3600" spc="-19" baseline="3413" dirty="0" smtClean="0">
                <a:latin typeface="Calibri"/>
                <a:cs typeface="Calibri"/>
              </a:rPr>
              <a:t>a</a:t>
            </a:r>
            <a:r>
              <a:rPr sz="3600" spc="-25" baseline="3413" dirty="0" smtClean="0">
                <a:latin typeface="Calibri"/>
                <a:cs typeface="Calibri"/>
              </a:rPr>
              <a:t>t</a:t>
            </a:r>
            <a:r>
              <a:rPr sz="3600" spc="0" baseline="3413" dirty="0" smtClean="0">
                <a:latin typeface="Calibri"/>
                <a:cs typeface="Calibri"/>
              </a:rPr>
              <a:t>oc</a:t>
            </a:r>
            <a:r>
              <a:rPr sz="3600" spc="14" baseline="3413" dirty="0" smtClean="0">
                <a:latin typeface="Calibri"/>
                <a:cs typeface="Calibri"/>
              </a:rPr>
              <a:t>y</a:t>
            </a:r>
            <a:r>
              <a:rPr sz="3600" spc="-25" baseline="3413" dirty="0" smtClean="0">
                <a:latin typeface="Calibri"/>
                <a:cs typeface="Calibri"/>
              </a:rPr>
              <a:t>t</a:t>
            </a:r>
            <a:r>
              <a:rPr sz="3600" spc="0" baseline="3413" dirty="0" smtClean="0">
                <a:latin typeface="Calibri"/>
                <a:cs typeface="Calibri"/>
              </a:rPr>
              <a:t>es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4079875" y="2056002"/>
            <a:ext cx="471187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latin typeface="Calibri"/>
                <a:cs typeface="Calibri"/>
              </a:rPr>
              <a:t>a</a:t>
            </a:r>
            <a:r>
              <a:rPr sz="3600" spc="-29" baseline="3413" dirty="0" smtClean="0">
                <a:latin typeface="Calibri"/>
                <a:cs typeface="Calibri"/>
              </a:rPr>
              <a:t>r</a:t>
            </a:r>
            <a:r>
              <a:rPr sz="3600" spc="0" baseline="3413" dirty="0" smtClean="0">
                <a:latin typeface="Calibri"/>
                <a:cs typeface="Calibri"/>
              </a:rPr>
              <a:t>e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4816221" y="2056002"/>
            <a:ext cx="1141562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-34" baseline="3413" dirty="0" smtClean="0">
                <a:latin typeface="Calibri"/>
                <a:cs typeface="Calibri"/>
              </a:rPr>
              <a:t>r</a:t>
            </a:r>
            <a:r>
              <a:rPr sz="3600" spc="0" baseline="3413" dirty="0" smtClean="0">
                <a:latin typeface="Calibri"/>
                <a:cs typeface="Calibri"/>
              </a:rPr>
              <a:t>ep</a:t>
            </a:r>
            <a:r>
              <a:rPr sz="3600" spc="-4" baseline="3413" dirty="0" smtClean="0">
                <a:latin typeface="Calibri"/>
                <a:cs typeface="Calibri"/>
              </a:rPr>
              <a:t>l</a:t>
            </a:r>
            <a:r>
              <a:rPr sz="3600" spc="0" baseline="3413" dirty="0" smtClean="0">
                <a:latin typeface="Calibri"/>
                <a:cs typeface="Calibri"/>
              </a:rPr>
              <a:t>a</a:t>
            </a:r>
            <a:r>
              <a:rPr sz="3600" spc="4" baseline="3413" dirty="0" smtClean="0">
                <a:latin typeface="Calibri"/>
                <a:cs typeface="Calibri"/>
              </a:rPr>
              <a:t>c</a:t>
            </a:r>
            <a:r>
              <a:rPr sz="3600" spc="0" baseline="3413" dirty="0" smtClean="0">
                <a:latin typeface="Calibri"/>
                <a:cs typeface="Calibri"/>
              </a:rPr>
              <a:t>ed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6222873" y="2056002"/>
            <a:ext cx="366174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-9" baseline="3413" dirty="0" smtClean="0">
                <a:latin typeface="Calibri"/>
                <a:cs typeface="Calibri"/>
              </a:rPr>
              <a:t>by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6852666" y="2056002"/>
            <a:ext cx="1801620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latin typeface="Calibri"/>
                <a:cs typeface="Calibri"/>
              </a:rPr>
              <a:t>no</a:t>
            </a:r>
            <a:r>
              <a:rPr sz="3600" spc="-19" baseline="3413" dirty="0" smtClean="0">
                <a:latin typeface="Calibri"/>
                <a:cs typeface="Calibri"/>
              </a:rPr>
              <a:t>n</a:t>
            </a:r>
            <a:r>
              <a:rPr sz="3600" spc="0" baseline="3413" dirty="0" smtClean="0">
                <a:latin typeface="Calibri"/>
                <a:cs typeface="Calibri"/>
              </a:rPr>
              <a:t>functio</a:t>
            </a:r>
            <a:r>
              <a:rPr sz="3600" spc="4" baseline="3413" dirty="0" smtClean="0">
                <a:latin typeface="Calibri"/>
                <a:cs typeface="Calibri"/>
              </a:rPr>
              <a:t>n</a:t>
            </a:r>
            <a:r>
              <a:rPr sz="3600" spc="0" baseline="3413" dirty="0" smtClean="0">
                <a:latin typeface="Calibri"/>
                <a:cs typeface="Calibri"/>
              </a:rPr>
              <a:t>al</a:t>
            </a:r>
            <a:endParaRPr sz="2400" dirty="0">
              <a:latin typeface="Calibri"/>
              <a:cs typeface="Calibri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878840" y="2421763"/>
            <a:ext cx="7775019" cy="106205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-19" baseline="3413" dirty="0" smtClean="0">
                <a:latin typeface="Calibri"/>
                <a:cs typeface="Calibri"/>
              </a:rPr>
              <a:t>c</a:t>
            </a:r>
            <a:r>
              <a:rPr sz="3600" spc="0" baseline="3413" dirty="0" smtClean="0">
                <a:latin typeface="Calibri"/>
                <a:cs typeface="Calibri"/>
              </a:rPr>
              <a:t>onnecti</a:t>
            </a:r>
            <a:r>
              <a:rPr sz="3600" spc="-25" baseline="3413" dirty="0" smtClean="0">
                <a:latin typeface="Calibri"/>
                <a:cs typeface="Calibri"/>
              </a:rPr>
              <a:t>v</a:t>
            </a:r>
            <a:r>
              <a:rPr sz="3600" spc="0" baseline="3413" dirty="0" smtClean="0">
                <a:latin typeface="Calibri"/>
                <a:cs typeface="Calibri"/>
              </a:rPr>
              <a:t>e</a:t>
            </a:r>
            <a:r>
              <a:rPr sz="3600" spc="89" baseline="3413" dirty="0" smtClean="0">
                <a:latin typeface="Calibri"/>
                <a:cs typeface="Calibri"/>
              </a:rPr>
              <a:t> </a:t>
            </a:r>
            <a:r>
              <a:rPr sz="3600" spc="-9" baseline="3413" dirty="0" smtClean="0">
                <a:latin typeface="Calibri"/>
                <a:cs typeface="Calibri"/>
              </a:rPr>
              <a:t>t</a:t>
            </a:r>
            <a:r>
              <a:rPr sz="3600" spc="0" baseline="3413" dirty="0" smtClean="0">
                <a:latin typeface="Calibri"/>
                <a:cs typeface="Calibri"/>
              </a:rPr>
              <a:t>issue</a:t>
            </a:r>
            <a:r>
              <a:rPr sz="3600" spc="84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which</a:t>
            </a:r>
            <a:r>
              <a:rPr sz="3600" spc="75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inc</a:t>
            </a:r>
            <a:r>
              <a:rPr sz="3600" spc="-25" baseline="3413" dirty="0" smtClean="0">
                <a:latin typeface="Calibri"/>
                <a:cs typeface="Calibri"/>
              </a:rPr>
              <a:t>r</a:t>
            </a:r>
            <a:r>
              <a:rPr sz="3600" spc="0" baseline="3413" dirty="0" smtClean="0">
                <a:latin typeface="Calibri"/>
                <a:cs typeface="Calibri"/>
              </a:rPr>
              <a:t>e</a:t>
            </a:r>
            <a:r>
              <a:rPr sz="3600" spc="4" baseline="3413" dirty="0" smtClean="0">
                <a:latin typeface="Calibri"/>
                <a:cs typeface="Calibri"/>
              </a:rPr>
              <a:t>a</a:t>
            </a:r>
            <a:r>
              <a:rPr sz="3600" spc="0" baseline="3413" dirty="0" smtClean="0">
                <a:latin typeface="Calibri"/>
                <a:cs typeface="Calibri"/>
              </a:rPr>
              <a:t>ses</a:t>
            </a:r>
            <a:r>
              <a:rPr sz="3600" spc="84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i</a:t>
            </a:r>
            <a:r>
              <a:rPr sz="3600" spc="-25" baseline="3413" dirty="0" smtClean="0">
                <a:latin typeface="Calibri"/>
                <a:cs typeface="Calibri"/>
              </a:rPr>
              <a:t>n</a:t>
            </a:r>
            <a:r>
              <a:rPr sz="3600" spc="-9" baseline="3413" dirty="0" smtClean="0">
                <a:latin typeface="Calibri"/>
                <a:cs typeface="Calibri"/>
              </a:rPr>
              <a:t>t</a:t>
            </a:r>
            <a:r>
              <a:rPr sz="3600" spc="-44" baseline="3413" dirty="0" smtClean="0">
                <a:latin typeface="Calibri"/>
                <a:cs typeface="Calibri"/>
              </a:rPr>
              <a:t>r</a:t>
            </a:r>
            <a:r>
              <a:rPr sz="3600" spc="0" baseline="3413" dirty="0" smtClean="0">
                <a:latin typeface="Calibri"/>
                <a:cs typeface="Calibri"/>
              </a:rPr>
              <a:t>ao</a:t>
            </a:r>
            <a:r>
              <a:rPr sz="3600" spc="-34" baseline="3413" dirty="0" smtClean="0">
                <a:latin typeface="Calibri"/>
                <a:cs typeface="Calibri"/>
              </a:rPr>
              <a:t>r</a:t>
            </a:r>
            <a:r>
              <a:rPr sz="3600" spc="-50" baseline="3413" dirty="0" smtClean="0">
                <a:latin typeface="Calibri"/>
                <a:cs typeface="Calibri"/>
              </a:rPr>
              <a:t>g</a:t>
            </a:r>
            <a:r>
              <a:rPr sz="3600" spc="0" baseline="3413" dirty="0" smtClean="0">
                <a:latin typeface="Calibri"/>
                <a:cs typeface="Calibri"/>
              </a:rPr>
              <a:t>an</a:t>
            </a:r>
            <a:r>
              <a:rPr sz="3600" spc="84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p</a:t>
            </a:r>
            <a:r>
              <a:rPr sz="3600" spc="-34" baseline="3413" dirty="0" smtClean="0">
                <a:latin typeface="Calibri"/>
                <a:cs typeface="Calibri"/>
              </a:rPr>
              <a:t>r</a:t>
            </a:r>
            <a:r>
              <a:rPr sz="3600" spc="0" baseline="3413" dirty="0" smtClean="0">
                <a:latin typeface="Calibri"/>
                <a:cs typeface="Calibri"/>
              </a:rPr>
              <a:t>essu</a:t>
            </a:r>
            <a:r>
              <a:rPr sz="3600" spc="-34" baseline="3413" dirty="0" smtClean="0">
                <a:latin typeface="Calibri"/>
                <a:cs typeface="Calibri"/>
              </a:rPr>
              <a:t>r</a:t>
            </a:r>
            <a:r>
              <a:rPr sz="3600" spc="0" baseline="3413" dirty="0" smtClean="0">
                <a:latin typeface="Calibri"/>
                <a:cs typeface="Calibri"/>
              </a:rPr>
              <a:t>e</a:t>
            </a:r>
            <a:r>
              <a:rPr sz="3600" spc="84" baseline="3413" dirty="0" smtClean="0">
                <a:latin typeface="Calibri"/>
                <a:cs typeface="Calibri"/>
              </a:rPr>
              <a:t> </a:t>
            </a:r>
            <a:r>
              <a:rPr sz="3600" spc="-19" baseline="3413" dirty="0" smtClean="0">
                <a:latin typeface="Calibri"/>
                <a:cs typeface="Calibri"/>
              </a:rPr>
              <a:t>c</a:t>
            </a:r>
            <a:r>
              <a:rPr sz="3600" spc="0" baseline="3413" dirty="0" smtClean="0">
                <a:latin typeface="Calibri"/>
                <a:cs typeface="Calibri"/>
              </a:rPr>
              <a:t>ausing</a:t>
            </a:r>
            <a:endParaRPr sz="2400">
              <a:latin typeface="Calibri"/>
              <a:cs typeface="Calibri"/>
            </a:endParaRPr>
          </a:p>
          <a:p>
            <a:pPr marL="12700" marR="519">
              <a:lnSpc>
                <a:spcPts val="2880"/>
              </a:lnSpc>
              <a:spcBef>
                <a:spcPts val="16"/>
              </a:spcBef>
            </a:pPr>
            <a:r>
              <a:rPr sz="3600" spc="0" baseline="1137" dirty="0" smtClean="0">
                <a:latin typeface="Calibri"/>
                <a:cs typeface="Calibri"/>
              </a:rPr>
              <a:t>por</a:t>
            </a:r>
            <a:r>
              <a:rPr sz="3600" spc="-25" baseline="1137" dirty="0" smtClean="0">
                <a:latin typeface="Calibri"/>
                <a:cs typeface="Calibri"/>
              </a:rPr>
              <a:t>t</a:t>
            </a:r>
            <a:r>
              <a:rPr sz="3600" spc="0" baseline="1137" dirty="0" smtClean="0">
                <a:latin typeface="Calibri"/>
                <a:cs typeface="Calibri"/>
              </a:rPr>
              <a:t>al</a:t>
            </a:r>
            <a:r>
              <a:rPr sz="3600" spc="327" baseline="1137" dirty="0" smtClean="0">
                <a:latin typeface="Calibri"/>
                <a:cs typeface="Calibri"/>
              </a:rPr>
              <a:t> </a:t>
            </a:r>
            <a:r>
              <a:rPr sz="3600" spc="-29" baseline="1137" dirty="0" smtClean="0">
                <a:latin typeface="Calibri"/>
                <a:cs typeface="Calibri"/>
              </a:rPr>
              <a:t>v</a:t>
            </a:r>
            <a:r>
              <a:rPr sz="3600" spc="0" baseline="1137" dirty="0" smtClean="0">
                <a:latin typeface="Calibri"/>
                <a:cs typeface="Calibri"/>
              </a:rPr>
              <a:t>ein</a:t>
            </a:r>
            <a:r>
              <a:rPr sz="3600" spc="327" baseline="1137" dirty="0" smtClean="0">
                <a:latin typeface="Calibri"/>
                <a:cs typeface="Calibri"/>
              </a:rPr>
              <a:t> </a:t>
            </a:r>
            <a:r>
              <a:rPr sz="3600" spc="-50" baseline="1137" dirty="0" smtClean="0">
                <a:latin typeface="Calibri"/>
                <a:cs typeface="Calibri"/>
              </a:rPr>
              <a:t>h</a:t>
            </a:r>
            <a:r>
              <a:rPr sz="3600" spc="0" baseline="1137" dirty="0" smtClean="0">
                <a:latin typeface="Calibri"/>
                <a:cs typeface="Calibri"/>
              </a:rPr>
              <a:t>yp</a:t>
            </a:r>
            <a:r>
              <a:rPr sz="3600" spc="9" baseline="1137" dirty="0" smtClean="0">
                <a:latin typeface="Calibri"/>
                <a:cs typeface="Calibri"/>
              </a:rPr>
              <a:t>e</a:t>
            </a:r>
            <a:r>
              <a:rPr sz="3600" spc="0" baseline="1137" dirty="0" smtClean="0">
                <a:latin typeface="Calibri"/>
                <a:cs typeface="Calibri"/>
              </a:rPr>
              <a:t>r</a:t>
            </a:r>
            <a:r>
              <a:rPr sz="3600" spc="-19" baseline="1137" dirty="0" smtClean="0">
                <a:latin typeface="Calibri"/>
                <a:cs typeface="Calibri"/>
              </a:rPr>
              <a:t>t</a:t>
            </a:r>
            <a:r>
              <a:rPr sz="3600" spc="0" baseline="1137" dirty="0" smtClean="0">
                <a:latin typeface="Calibri"/>
                <a:cs typeface="Calibri"/>
              </a:rPr>
              <a:t>ension</a:t>
            </a:r>
            <a:r>
              <a:rPr sz="3600" spc="322" baseline="1137" dirty="0" smtClean="0">
                <a:latin typeface="Calibri"/>
                <a:cs typeface="Calibri"/>
              </a:rPr>
              <a:t> </a:t>
            </a:r>
            <a:r>
              <a:rPr sz="3600" spc="0" baseline="1137" dirty="0" smtClean="0">
                <a:latin typeface="Calibri"/>
                <a:cs typeface="Calibri"/>
              </a:rPr>
              <a:t>and</a:t>
            </a:r>
            <a:r>
              <a:rPr sz="3600" spc="322" baseline="1137" dirty="0" smtClean="0">
                <a:latin typeface="Calibri"/>
                <a:cs typeface="Calibri"/>
              </a:rPr>
              <a:t> </a:t>
            </a:r>
            <a:r>
              <a:rPr sz="3600" spc="0" baseline="1137" dirty="0" smtClean="0">
                <a:latin typeface="Calibri"/>
                <a:cs typeface="Calibri"/>
              </a:rPr>
              <a:t>sh</a:t>
            </a:r>
            <a:r>
              <a:rPr sz="3600" spc="4" baseline="1137" dirty="0" smtClean="0">
                <a:latin typeface="Calibri"/>
                <a:cs typeface="Calibri"/>
              </a:rPr>
              <a:t>u</a:t>
            </a:r>
            <a:r>
              <a:rPr sz="3600" spc="-25" baseline="1137" dirty="0" smtClean="0">
                <a:latin typeface="Calibri"/>
                <a:cs typeface="Calibri"/>
              </a:rPr>
              <a:t>n</a:t>
            </a:r>
            <a:r>
              <a:rPr sz="3600" spc="0" baseline="1137" dirty="0" smtClean="0">
                <a:latin typeface="Calibri"/>
                <a:cs typeface="Calibri"/>
              </a:rPr>
              <a:t>ting</a:t>
            </a:r>
            <a:r>
              <a:rPr sz="3600" spc="322" baseline="1137" dirty="0" smtClean="0">
                <a:latin typeface="Calibri"/>
                <a:cs typeface="Calibri"/>
              </a:rPr>
              <a:t> </a:t>
            </a:r>
            <a:r>
              <a:rPr sz="3600" spc="-4" baseline="1137" dirty="0" smtClean="0">
                <a:latin typeface="Calibri"/>
                <a:cs typeface="Calibri"/>
              </a:rPr>
              <a:t>o</a:t>
            </a:r>
            <a:r>
              <a:rPr sz="3600" spc="0" baseline="1137" dirty="0" smtClean="0">
                <a:latin typeface="Calibri"/>
                <a:cs typeface="Calibri"/>
              </a:rPr>
              <a:t>f</a:t>
            </a:r>
            <a:r>
              <a:rPr sz="3600" spc="322" baseline="1137" dirty="0" smtClean="0">
                <a:latin typeface="Calibri"/>
                <a:cs typeface="Calibri"/>
              </a:rPr>
              <a:t> </a:t>
            </a:r>
            <a:r>
              <a:rPr sz="3600" spc="0" baseline="1137" dirty="0" smtClean="0">
                <a:latin typeface="Calibri"/>
                <a:cs typeface="Calibri"/>
              </a:rPr>
              <a:t>blood</a:t>
            </a:r>
            <a:r>
              <a:rPr sz="3600" spc="337" baseline="1137" dirty="0" smtClean="0">
                <a:latin typeface="Calibri"/>
                <a:cs typeface="Calibri"/>
              </a:rPr>
              <a:t> </a:t>
            </a:r>
            <a:r>
              <a:rPr sz="3600" spc="0" baseline="1137" dirty="0" smtClean="0">
                <a:latin typeface="Calibri"/>
                <a:cs typeface="Calibri"/>
              </a:rPr>
              <a:t>ﬂ</a:t>
            </a:r>
            <a:r>
              <a:rPr sz="3600" spc="-14" baseline="1137" dirty="0" smtClean="0">
                <a:latin typeface="Calibri"/>
                <a:cs typeface="Calibri"/>
              </a:rPr>
              <a:t>o</a:t>
            </a:r>
            <a:r>
              <a:rPr sz="3600" spc="0" baseline="1137" dirty="0" smtClean="0">
                <a:latin typeface="Calibri"/>
                <a:cs typeface="Calibri"/>
              </a:rPr>
              <a:t>w</a:t>
            </a:r>
            <a:r>
              <a:rPr sz="3600" spc="322" baseline="1137" dirty="0" smtClean="0">
                <a:latin typeface="Calibri"/>
                <a:cs typeface="Calibri"/>
              </a:rPr>
              <a:t> </a:t>
            </a:r>
            <a:r>
              <a:rPr sz="3600" spc="0" baseline="1137" dirty="0" smtClean="0">
                <a:latin typeface="Calibri"/>
                <a:cs typeface="Calibri"/>
              </a:rPr>
              <a:t>a</a:t>
            </a:r>
            <a:r>
              <a:rPr sz="3600" spc="-29" baseline="1137" dirty="0" smtClean="0">
                <a:latin typeface="Calibri"/>
                <a:cs typeface="Calibri"/>
              </a:rPr>
              <a:t>r</a:t>
            </a:r>
            <a:r>
              <a:rPr sz="3600" spc="0" baseline="1137" dirty="0" smtClean="0">
                <a:latin typeface="Calibri"/>
                <a:cs typeface="Calibri"/>
              </a:rPr>
              <a:t>ound</a:t>
            </a:r>
            <a:endParaRPr sz="2400">
              <a:latin typeface="Calibri"/>
              <a:cs typeface="Calibri"/>
            </a:endParaRPr>
          </a:p>
          <a:p>
            <a:pPr marL="12700" marR="45720">
              <a:lnSpc>
                <a:spcPts val="2880"/>
              </a:lnSpc>
            </a:pPr>
            <a:r>
              <a:rPr sz="3600" spc="0" baseline="1137" dirty="0" smtClean="0">
                <a:latin typeface="Calibri"/>
                <a:cs typeface="Calibri"/>
              </a:rPr>
              <a:t>the</a:t>
            </a:r>
            <a:r>
              <a:rPr sz="3600" spc="-9" baseline="1137" dirty="0" smtClean="0">
                <a:latin typeface="Calibri"/>
                <a:cs typeface="Calibri"/>
              </a:rPr>
              <a:t> </a:t>
            </a:r>
            <a:r>
              <a:rPr sz="3600" spc="0" baseline="1137" dirty="0" smtClean="0">
                <a:latin typeface="Calibri"/>
                <a:cs typeface="Calibri"/>
              </a:rPr>
              <a:t>li</a:t>
            </a:r>
            <a:r>
              <a:rPr sz="3600" spc="-29" baseline="1137" dirty="0" smtClean="0">
                <a:latin typeface="Calibri"/>
                <a:cs typeface="Calibri"/>
              </a:rPr>
              <a:t>v</a:t>
            </a:r>
            <a:r>
              <a:rPr sz="3600" spc="0" baseline="1137" dirty="0" smtClean="0">
                <a:latin typeface="Calibri"/>
                <a:cs typeface="Calibri"/>
              </a:rPr>
              <a:t>e</a:t>
            </a:r>
            <a:r>
              <a:rPr sz="3600" spc="-234" baseline="1137" dirty="0" smtClean="0">
                <a:latin typeface="Calibri"/>
                <a:cs typeface="Calibri"/>
              </a:rPr>
              <a:t>r</a:t>
            </a:r>
            <a:r>
              <a:rPr sz="3600" spc="0" baseline="1137" dirty="0" smtClean="0">
                <a:latin typeface="Calibri"/>
                <a:cs typeface="Calibri"/>
              </a:rPr>
              <a:t>.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535940" y="4012977"/>
            <a:ext cx="177800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5"/>
              </a:lnSpc>
              <a:spcBef>
                <a:spcPts val="127"/>
              </a:spcBef>
            </a:pPr>
            <a:r>
              <a:rPr sz="2400" spc="0" dirty="0" smtClean="0">
                <a:latin typeface="Arial"/>
                <a:cs typeface="Arial"/>
              </a:rPr>
              <a:t>•</a:t>
            </a:r>
            <a:endParaRPr sz="24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878840" y="4031361"/>
            <a:ext cx="7772594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latin typeface="Calibri"/>
                <a:cs typeface="Calibri"/>
              </a:rPr>
              <a:t>The</a:t>
            </a:r>
            <a:r>
              <a:rPr sz="3600" spc="24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de</a:t>
            </a:r>
            <a:r>
              <a:rPr sz="3600" spc="9" baseline="3413" dirty="0" smtClean="0">
                <a:latin typeface="Calibri"/>
                <a:cs typeface="Calibri"/>
              </a:rPr>
              <a:t>c</a:t>
            </a:r>
            <a:r>
              <a:rPr sz="3600" spc="-34" baseline="3413" dirty="0" smtClean="0">
                <a:latin typeface="Calibri"/>
                <a:cs typeface="Calibri"/>
              </a:rPr>
              <a:t>r</a:t>
            </a:r>
            <a:r>
              <a:rPr sz="3600" spc="0" baseline="3413" dirty="0" smtClean="0">
                <a:latin typeface="Calibri"/>
                <a:cs typeface="Calibri"/>
              </a:rPr>
              <a:t>e</a:t>
            </a:r>
            <a:r>
              <a:rPr sz="3600" spc="4" baseline="3413" dirty="0" smtClean="0">
                <a:latin typeface="Calibri"/>
                <a:cs typeface="Calibri"/>
              </a:rPr>
              <a:t>as</a:t>
            </a:r>
            <a:r>
              <a:rPr sz="3600" spc="0" baseline="3413" dirty="0" smtClean="0">
                <a:latin typeface="Calibri"/>
                <a:cs typeface="Calibri"/>
              </a:rPr>
              <a:t>e</a:t>
            </a:r>
            <a:r>
              <a:rPr sz="3600" spc="34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in</a:t>
            </a:r>
            <a:r>
              <a:rPr sz="3600" spc="25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li</a:t>
            </a:r>
            <a:r>
              <a:rPr sz="3600" spc="-25" baseline="3413" dirty="0" smtClean="0">
                <a:latin typeface="Calibri"/>
                <a:cs typeface="Calibri"/>
              </a:rPr>
              <a:t>v</a:t>
            </a:r>
            <a:r>
              <a:rPr sz="3600" spc="0" baseline="3413" dirty="0" smtClean="0">
                <a:latin typeface="Calibri"/>
                <a:cs typeface="Calibri"/>
              </a:rPr>
              <a:t>er</a:t>
            </a:r>
            <a:r>
              <a:rPr sz="3600" spc="29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blo</a:t>
            </a:r>
            <a:r>
              <a:rPr sz="3600" spc="-9" baseline="3413" dirty="0" smtClean="0">
                <a:latin typeface="Calibri"/>
                <a:cs typeface="Calibri"/>
              </a:rPr>
              <a:t>o</a:t>
            </a:r>
            <a:r>
              <a:rPr sz="3600" spc="0" baseline="3413" dirty="0" smtClean="0">
                <a:latin typeface="Calibri"/>
                <a:cs typeface="Calibri"/>
              </a:rPr>
              <a:t>d</a:t>
            </a:r>
            <a:r>
              <a:rPr sz="3600" spc="19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ﬂ</a:t>
            </a:r>
            <a:r>
              <a:rPr sz="3600" spc="-14" baseline="3413" dirty="0" smtClean="0">
                <a:latin typeface="Calibri"/>
                <a:cs typeface="Calibri"/>
              </a:rPr>
              <a:t>o</a:t>
            </a:r>
            <a:r>
              <a:rPr sz="3600" spc="0" baseline="3413" dirty="0" smtClean="0">
                <a:latin typeface="Calibri"/>
                <a:cs typeface="Calibri"/>
              </a:rPr>
              <a:t>w</a:t>
            </a:r>
            <a:r>
              <a:rPr sz="3600" spc="24" baseline="3413" dirty="0" smtClean="0">
                <a:latin typeface="Calibri"/>
                <a:cs typeface="Calibri"/>
              </a:rPr>
              <a:t> </a:t>
            </a:r>
            <a:r>
              <a:rPr sz="3600" spc="-34" baseline="3413" dirty="0" smtClean="0">
                <a:latin typeface="Calibri"/>
                <a:cs typeface="Calibri"/>
              </a:rPr>
              <a:t>r</a:t>
            </a:r>
            <a:r>
              <a:rPr sz="3600" spc="0" baseline="3413" dirty="0" smtClean="0">
                <a:latin typeface="Calibri"/>
                <a:cs typeface="Calibri"/>
              </a:rPr>
              <a:t>es</a:t>
            </a:r>
            <a:r>
              <a:rPr sz="3600" spc="9" baseline="3413" dirty="0" smtClean="0">
                <a:latin typeface="Calibri"/>
                <a:cs typeface="Calibri"/>
              </a:rPr>
              <a:t>u</a:t>
            </a:r>
            <a:r>
              <a:rPr sz="3600" spc="0" baseline="3413" dirty="0" smtClean="0">
                <a:latin typeface="Calibri"/>
                <a:cs typeface="Calibri"/>
              </a:rPr>
              <a:t>lts</a:t>
            </a:r>
            <a:r>
              <a:rPr sz="3600" spc="24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in</a:t>
            </a:r>
            <a:r>
              <a:rPr sz="3600" spc="19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less</a:t>
            </a:r>
            <a:r>
              <a:rPr sz="3600" spc="24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d</a:t>
            </a:r>
            <a:r>
              <a:rPr sz="3600" spc="-9" baseline="3413" dirty="0" smtClean="0">
                <a:latin typeface="Calibri"/>
                <a:cs typeface="Calibri"/>
              </a:rPr>
              <a:t>r</a:t>
            </a:r>
            <a:r>
              <a:rPr sz="3600" spc="0" baseline="3413" dirty="0" smtClean="0">
                <a:latin typeface="Calibri"/>
                <a:cs typeface="Calibri"/>
              </a:rPr>
              <a:t>ug</a:t>
            </a:r>
            <a:r>
              <a:rPr sz="3600" spc="19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deli</a:t>
            </a:r>
            <a:r>
              <a:rPr sz="3600" spc="-19" baseline="3413" dirty="0" smtClean="0">
                <a:latin typeface="Calibri"/>
                <a:cs typeface="Calibri"/>
              </a:rPr>
              <a:t>v</a:t>
            </a:r>
            <a:r>
              <a:rPr sz="3600" spc="0" baseline="3413" dirty="0" smtClean="0">
                <a:latin typeface="Calibri"/>
                <a:cs typeface="Calibri"/>
              </a:rPr>
              <a:t>e</a:t>
            </a:r>
            <a:r>
              <a:rPr sz="3600" spc="19" baseline="3413" dirty="0" smtClean="0">
                <a:latin typeface="Calibri"/>
                <a:cs typeface="Calibri"/>
              </a:rPr>
              <a:t>r</a:t>
            </a:r>
            <a:r>
              <a:rPr sz="3600" spc="0" baseline="3413" dirty="0" smtClean="0">
                <a:latin typeface="Calibri"/>
                <a:cs typeface="Calibri"/>
              </a:rPr>
              <a:t>y</a:t>
            </a:r>
            <a:r>
              <a:rPr sz="3600" spc="29" baseline="3413" dirty="0" smtClean="0">
                <a:latin typeface="Calibri"/>
                <a:cs typeface="Calibri"/>
              </a:rPr>
              <a:t> </a:t>
            </a:r>
            <a:r>
              <a:rPr sz="3600" spc="-34" baseline="3413" dirty="0" smtClean="0">
                <a:latin typeface="Calibri"/>
                <a:cs typeface="Calibri"/>
              </a:rPr>
              <a:t>to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878840" y="4397121"/>
            <a:ext cx="2001240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-25" baseline="3413" dirty="0" smtClean="0">
                <a:latin typeface="Calibri"/>
                <a:cs typeface="Calibri"/>
              </a:rPr>
              <a:t>s</a:t>
            </a:r>
            <a:r>
              <a:rPr sz="3600" spc="0" baseline="3413" dirty="0" smtClean="0">
                <a:latin typeface="Calibri"/>
                <a:cs typeface="Calibri"/>
              </a:rPr>
              <a:t>til</a:t>
            </a:r>
            <a:r>
              <a:rPr sz="3600" spc="4" baseline="3413" dirty="0" smtClean="0">
                <a:latin typeface="Calibri"/>
                <a:cs typeface="Calibri"/>
              </a:rPr>
              <a:t>l</a:t>
            </a:r>
            <a:r>
              <a:rPr sz="3600" spc="-4" baseline="3413" dirty="0" smtClean="0">
                <a:latin typeface="Calibri"/>
                <a:cs typeface="Calibri"/>
              </a:rPr>
              <a:t>-</a:t>
            </a:r>
            <a:r>
              <a:rPr sz="3600" spc="0" baseline="3413" dirty="0" smtClean="0">
                <a:latin typeface="Calibri"/>
                <a:cs typeface="Calibri"/>
              </a:rPr>
              <a:t>functioning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023743" y="4397121"/>
            <a:ext cx="1584047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latin typeface="Calibri"/>
                <a:cs typeface="Calibri"/>
              </a:rPr>
              <a:t>hep</a:t>
            </a:r>
            <a:r>
              <a:rPr sz="3600" spc="-19" baseline="3413" dirty="0" smtClean="0">
                <a:latin typeface="Calibri"/>
                <a:cs typeface="Calibri"/>
              </a:rPr>
              <a:t>a</a:t>
            </a:r>
            <a:r>
              <a:rPr sz="3600" spc="-25" baseline="3413" dirty="0" smtClean="0">
                <a:latin typeface="Calibri"/>
                <a:cs typeface="Calibri"/>
              </a:rPr>
              <a:t>t</a:t>
            </a:r>
            <a:r>
              <a:rPr sz="3600" spc="0" baseline="3413" dirty="0" smtClean="0">
                <a:latin typeface="Calibri"/>
                <a:cs typeface="Calibri"/>
              </a:rPr>
              <a:t>ocy</a:t>
            </a:r>
            <a:r>
              <a:rPr sz="3600" spc="-19" baseline="3413" dirty="0" smtClean="0">
                <a:latin typeface="Calibri"/>
                <a:cs typeface="Calibri"/>
              </a:rPr>
              <a:t>t</a:t>
            </a:r>
            <a:r>
              <a:rPr sz="3600" spc="0" baseline="3413" dirty="0" smtClean="0">
                <a:latin typeface="Calibri"/>
                <a:cs typeface="Calibri"/>
              </a:rPr>
              <a:t>es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752213" y="4397121"/>
            <a:ext cx="537398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latin typeface="Calibri"/>
                <a:cs typeface="Calibri"/>
              </a:rPr>
              <a:t>and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431917" y="4397121"/>
            <a:ext cx="1306613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latin typeface="Calibri"/>
                <a:cs typeface="Calibri"/>
              </a:rPr>
              <a:t>dep</a:t>
            </a:r>
            <a:r>
              <a:rPr sz="3600" spc="-29" baseline="3413" dirty="0" smtClean="0">
                <a:latin typeface="Calibri"/>
                <a:cs typeface="Calibri"/>
              </a:rPr>
              <a:t>r</a:t>
            </a:r>
            <a:r>
              <a:rPr sz="3600" spc="0" baseline="3413" dirty="0" smtClean="0">
                <a:latin typeface="Calibri"/>
                <a:cs typeface="Calibri"/>
              </a:rPr>
              <a:t>esses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883146" y="4397121"/>
            <a:ext cx="987746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latin typeface="Calibri"/>
                <a:cs typeface="Calibri"/>
              </a:rPr>
              <a:t>hep</a:t>
            </a:r>
            <a:r>
              <a:rPr sz="3600" spc="-19" baseline="3413" dirty="0" smtClean="0">
                <a:latin typeface="Calibri"/>
                <a:cs typeface="Calibri"/>
              </a:rPr>
              <a:t>a</a:t>
            </a:r>
            <a:r>
              <a:rPr sz="3600" spc="0" baseline="3413" dirty="0" smtClean="0">
                <a:latin typeface="Calibri"/>
                <a:cs typeface="Calibri"/>
              </a:rPr>
              <a:t>tic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8015478" y="4397121"/>
            <a:ext cx="639786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latin typeface="Calibri"/>
                <a:cs typeface="Calibri"/>
              </a:rPr>
              <a:t>dr</a:t>
            </a:r>
            <a:r>
              <a:rPr sz="3600" spc="-9" baseline="3413" dirty="0" smtClean="0">
                <a:latin typeface="Calibri"/>
                <a:cs typeface="Calibri"/>
              </a:rPr>
              <a:t>u</a:t>
            </a:r>
            <a:r>
              <a:rPr sz="3600" spc="0" baseline="3413" dirty="0" smtClean="0">
                <a:latin typeface="Calibri"/>
                <a:cs typeface="Calibri"/>
              </a:rPr>
              <a:t>g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878840" y="4763262"/>
            <a:ext cx="2917807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latin typeface="Calibri"/>
                <a:cs typeface="Calibri"/>
              </a:rPr>
              <a:t>cl</a:t>
            </a:r>
            <a:r>
              <a:rPr sz="3600" spc="9" baseline="3413" dirty="0" smtClean="0">
                <a:latin typeface="Calibri"/>
                <a:cs typeface="Calibri"/>
              </a:rPr>
              <a:t>e</a:t>
            </a:r>
            <a:r>
              <a:rPr sz="3600" spc="0" baseline="3413" dirty="0" smtClean="0">
                <a:latin typeface="Calibri"/>
                <a:cs typeface="Calibri"/>
              </a:rPr>
              <a:t>a</a:t>
            </a:r>
            <a:r>
              <a:rPr sz="3600" spc="-39" baseline="3413" dirty="0" smtClean="0">
                <a:latin typeface="Calibri"/>
                <a:cs typeface="Calibri"/>
              </a:rPr>
              <a:t>r</a:t>
            </a:r>
            <a:r>
              <a:rPr sz="3600" spc="0" baseline="3413" dirty="0" smtClean="0">
                <a:latin typeface="Calibri"/>
                <a:cs typeface="Calibri"/>
              </a:rPr>
              <a:t>an</a:t>
            </a:r>
            <a:r>
              <a:rPr sz="3600" spc="4" baseline="3413" dirty="0" smtClean="0">
                <a:latin typeface="Calibri"/>
                <a:cs typeface="Calibri"/>
              </a:rPr>
              <a:t>c</a:t>
            </a:r>
            <a:r>
              <a:rPr sz="3600" spc="0" baseline="3413" dirty="0" smtClean="0">
                <a:latin typeface="Calibri"/>
                <a:cs typeface="Calibri"/>
              </a:rPr>
              <a:t>e</a:t>
            </a:r>
            <a:r>
              <a:rPr sz="3600" spc="-24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e</a:t>
            </a:r>
            <a:r>
              <a:rPr sz="3600" spc="-34" baseline="3413" dirty="0" smtClean="0">
                <a:latin typeface="Calibri"/>
                <a:cs typeface="Calibri"/>
              </a:rPr>
              <a:t>v</a:t>
            </a:r>
            <a:r>
              <a:rPr sz="3600" spc="0" baseline="3413" dirty="0" smtClean="0">
                <a:latin typeface="Calibri"/>
                <a:cs typeface="Calibri"/>
              </a:rPr>
              <a:t>en</a:t>
            </a:r>
            <a:r>
              <a:rPr sz="3600" spc="19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furth</a:t>
            </a:r>
            <a:r>
              <a:rPr sz="3600" spc="4" baseline="3413" dirty="0" smtClean="0">
                <a:latin typeface="Calibri"/>
                <a:cs typeface="Calibri"/>
              </a:rPr>
              <a:t>e</a:t>
            </a:r>
            <a:r>
              <a:rPr sz="3600" spc="-234" baseline="3413" dirty="0" smtClean="0">
                <a:latin typeface="Calibri"/>
                <a:cs typeface="Calibri"/>
              </a:rPr>
              <a:t>r</a:t>
            </a:r>
            <a:r>
              <a:rPr sz="3600" spc="0" baseline="3413" dirty="0" smtClean="0">
                <a:latin typeface="Calibri"/>
                <a:cs typeface="Calibri"/>
              </a:rPr>
              <a:t>.</a:t>
            </a:r>
            <a:endParaRPr sz="240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066993513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ject 10"/>
          <p:cNvSpPr txBox="1"/>
          <p:nvPr/>
        </p:nvSpPr>
        <p:spPr>
          <a:xfrm>
            <a:off x="3243834" y="665733"/>
            <a:ext cx="2718882" cy="4323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60"/>
              </a:lnSpc>
              <a:spcBef>
                <a:spcPts val="168"/>
              </a:spcBef>
            </a:pP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He</a:t>
            </a:r>
            <a:r>
              <a:rPr sz="4800" b="1" spc="-9" baseline="3413" dirty="0" smtClean="0">
                <a:solidFill>
                  <a:srgbClr val="FF0000"/>
                </a:solidFill>
                <a:latin typeface="Calibri"/>
                <a:cs typeface="Calibri"/>
              </a:rPr>
              <a:t>p</a:t>
            </a:r>
            <a:r>
              <a:rPr sz="4800" b="1" spc="-19" baseline="3413" dirty="0" smtClean="0">
                <a:solidFill>
                  <a:srgbClr val="FF0000"/>
                </a:solidFill>
                <a:latin typeface="Calibri"/>
                <a:cs typeface="Calibri"/>
              </a:rPr>
              <a:t>a</a:t>
            </a: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tic</a:t>
            </a:r>
            <a:r>
              <a:rPr sz="4800" b="1" spc="-14" baseline="3413" dirty="0" smtClean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4800" b="1" spc="-4" baseline="3413" dirty="0" smtClean="0">
                <a:solidFill>
                  <a:srgbClr val="FF0000"/>
                </a:solidFill>
                <a:latin typeface="Calibri"/>
                <a:cs typeface="Calibri"/>
              </a:rPr>
              <a:t>d</a:t>
            </a: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isea</a:t>
            </a:r>
            <a:r>
              <a:rPr sz="4800" b="1" spc="9" baseline="3413" dirty="0" smtClean="0">
                <a:solidFill>
                  <a:srgbClr val="FF0000"/>
                </a:solidFill>
                <a:latin typeface="Calibri"/>
                <a:cs typeface="Calibri"/>
              </a:rPr>
              <a:t>s</a:t>
            </a: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e</a:t>
            </a:r>
            <a:endParaRPr sz="320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35940" y="1636083"/>
            <a:ext cx="164846" cy="3042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345"/>
              </a:lnSpc>
              <a:spcBef>
                <a:spcPts val="117"/>
              </a:spcBef>
            </a:pPr>
            <a:r>
              <a:rPr sz="2200" spc="0" dirty="0" smtClean="0">
                <a:latin typeface="Arial"/>
                <a:cs typeface="Arial"/>
              </a:rPr>
              <a:t>•</a:t>
            </a:r>
            <a:endParaRPr sz="22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878840" y="1652904"/>
            <a:ext cx="7769538" cy="90817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1218">
              <a:lnSpc>
                <a:spcPts val="2340"/>
              </a:lnSpc>
              <a:spcBef>
                <a:spcPts val="117"/>
              </a:spcBef>
            </a:pPr>
            <a:r>
              <a:rPr sz="3300" spc="0" baseline="2482" dirty="0" smtClean="0">
                <a:latin typeface="Calibri"/>
                <a:cs typeface="Calibri"/>
              </a:rPr>
              <a:t>The </a:t>
            </a:r>
            <a:r>
              <a:rPr sz="3300" spc="126" baseline="2482" dirty="0" smtClean="0">
                <a:latin typeface="Calibri"/>
                <a:cs typeface="Calibri"/>
              </a:rPr>
              <a:t> </a:t>
            </a:r>
            <a:r>
              <a:rPr sz="3300" spc="0" baseline="2482" dirty="0" smtClean="0">
                <a:latin typeface="Calibri"/>
                <a:cs typeface="Calibri"/>
              </a:rPr>
              <a:t>li</a:t>
            </a:r>
            <a:r>
              <a:rPr sz="3300" spc="-19" baseline="2482" dirty="0" smtClean="0">
                <a:latin typeface="Calibri"/>
                <a:cs typeface="Calibri"/>
              </a:rPr>
              <a:t>v</a:t>
            </a:r>
            <a:r>
              <a:rPr sz="3300" spc="0" baseline="2482" dirty="0" smtClean="0">
                <a:latin typeface="Calibri"/>
                <a:cs typeface="Calibri"/>
              </a:rPr>
              <a:t>er </a:t>
            </a:r>
            <a:r>
              <a:rPr sz="3300" spc="121" baseline="2482" dirty="0" smtClean="0">
                <a:latin typeface="Calibri"/>
                <a:cs typeface="Calibri"/>
              </a:rPr>
              <a:t> </a:t>
            </a:r>
            <a:r>
              <a:rPr sz="3300" spc="0" baseline="2482" dirty="0" smtClean="0">
                <a:latin typeface="Calibri"/>
                <a:cs typeface="Calibri"/>
              </a:rPr>
              <a:t>p</a:t>
            </a:r>
            <a:r>
              <a:rPr sz="3300" spc="-34" baseline="2482" dirty="0" smtClean="0">
                <a:latin typeface="Calibri"/>
                <a:cs typeface="Calibri"/>
              </a:rPr>
              <a:t>r</a:t>
            </a:r>
            <a:r>
              <a:rPr sz="3300" spc="4" baseline="2482" dirty="0" smtClean="0">
                <a:latin typeface="Calibri"/>
                <a:cs typeface="Calibri"/>
              </a:rPr>
              <a:t>o</a:t>
            </a:r>
            <a:r>
              <a:rPr sz="3300" spc="0" baseline="2482" dirty="0" smtClean="0">
                <a:latin typeface="Calibri"/>
                <a:cs typeface="Calibri"/>
              </a:rPr>
              <a:t>du</a:t>
            </a:r>
            <a:r>
              <a:rPr sz="3300" spc="-9" baseline="2482" dirty="0" smtClean="0">
                <a:latin typeface="Calibri"/>
                <a:cs typeface="Calibri"/>
              </a:rPr>
              <a:t>c</a:t>
            </a:r>
            <a:r>
              <a:rPr sz="3300" spc="0" baseline="2482" dirty="0" smtClean="0">
                <a:latin typeface="Calibri"/>
                <a:cs typeface="Calibri"/>
              </a:rPr>
              <a:t>es </a:t>
            </a:r>
            <a:r>
              <a:rPr sz="3300" spc="82" baseline="2482" dirty="0" smtClean="0">
                <a:latin typeface="Calibri"/>
                <a:cs typeface="Calibri"/>
              </a:rPr>
              <a:t> </a:t>
            </a:r>
            <a:r>
              <a:rPr sz="3300" spc="0" baseline="2482" dirty="0" smtClean="0">
                <a:latin typeface="Calibri"/>
                <a:cs typeface="Calibri"/>
              </a:rPr>
              <a:t>alb</a:t>
            </a:r>
            <a:r>
              <a:rPr sz="3300" spc="-9" baseline="2482" dirty="0" smtClean="0">
                <a:latin typeface="Calibri"/>
                <a:cs typeface="Calibri"/>
              </a:rPr>
              <a:t>u</a:t>
            </a:r>
            <a:r>
              <a:rPr sz="3300" spc="0" baseline="2482" dirty="0" smtClean="0">
                <a:latin typeface="Calibri"/>
                <a:cs typeface="Calibri"/>
              </a:rPr>
              <a:t>min </a:t>
            </a:r>
            <a:r>
              <a:rPr sz="3300" spc="82" baseline="2482" dirty="0" smtClean="0">
                <a:latin typeface="Calibri"/>
                <a:cs typeface="Calibri"/>
              </a:rPr>
              <a:t> </a:t>
            </a:r>
            <a:r>
              <a:rPr sz="3300" spc="0" baseline="2482" dirty="0" smtClean="0">
                <a:latin typeface="Calibri"/>
                <a:cs typeface="Calibri"/>
              </a:rPr>
              <a:t>and </a:t>
            </a:r>
            <a:r>
              <a:rPr sz="3300" spc="126" baseline="2482" dirty="0" smtClean="0">
                <a:latin typeface="Calibri"/>
                <a:cs typeface="Calibri"/>
              </a:rPr>
              <a:t> </a:t>
            </a:r>
            <a:r>
              <a:rPr sz="3300" spc="4" baseline="2482" dirty="0" smtClean="0">
                <a:latin typeface="Calibri"/>
                <a:cs typeface="Calibri"/>
              </a:rPr>
              <a:t>α</a:t>
            </a:r>
            <a:r>
              <a:rPr sz="3300" spc="0" baseline="2482" dirty="0" smtClean="0">
                <a:latin typeface="Calibri"/>
                <a:cs typeface="Calibri"/>
              </a:rPr>
              <a:t>-</a:t>
            </a:r>
            <a:r>
              <a:rPr sz="3300" spc="4" baseline="2482" dirty="0" smtClean="0">
                <a:latin typeface="Calibri"/>
                <a:cs typeface="Calibri"/>
              </a:rPr>
              <a:t>1</a:t>
            </a:r>
            <a:r>
              <a:rPr sz="3300" spc="0" baseline="2482" dirty="0" smtClean="0">
                <a:latin typeface="Calibri"/>
                <a:cs typeface="Calibri"/>
              </a:rPr>
              <a:t>-acid </a:t>
            </a:r>
            <a:r>
              <a:rPr sz="3300" spc="81" baseline="2482" dirty="0" smtClean="0">
                <a:latin typeface="Calibri"/>
                <a:cs typeface="Calibri"/>
              </a:rPr>
              <a:t> </a:t>
            </a:r>
            <a:r>
              <a:rPr sz="3300" spc="0" baseline="2482" dirty="0" smtClean="0">
                <a:latin typeface="Calibri"/>
                <a:cs typeface="Calibri"/>
              </a:rPr>
              <a:t>gl</a:t>
            </a:r>
            <a:r>
              <a:rPr sz="3300" spc="-25" baseline="2482" dirty="0" smtClean="0">
                <a:latin typeface="Calibri"/>
                <a:cs typeface="Calibri"/>
              </a:rPr>
              <a:t>y</a:t>
            </a:r>
            <a:r>
              <a:rPr sz="3300" spc="-29" baseline="2482" dirty="0" smtClean="0">
                <a:latin typeface="Calibri"/>
                <a:cs typeface="Calibri"/>
              </a:rPr>
              <a:t>c</a:t>
            </a:r>
            <a:r>
              <a:rPr sz="3300" spc="4" baseline="2482" dirty="0" smtClean="0">
                <a:latin typeface="Calibri"/>
                <a:cs typeface="Calibri"/>
              </a:rPr>
              <a:t>o</a:t>
            </a:r>
            <a:r>
              <a:rPr sz="3300" spc="0" baseline="2482" dirty="0" smtClean="0">
                <a:latin typeface="Calibri"/>
                <a:cs typeface="Calibri"/>
              </a:rPr>
              <a:t>p</a:t>
            </a:r>
            <a:r>
              <a:rPr sz="3300" spc="-34" baseline="2482" dirty="0" smtClean="0">
                <a:latin typeface="Calibri"/>
                <a:cs typeface="Calibri"/>
              </a:rPr>
              <a:t>r</a:t>
            </a:r>
            <a:r>
              <a:rPr sz="3300" spc="4" baseline="2482" dirty="0" smtClean="0">
                <a:latin typeface="Calibri"/>
                <a:cs typeface="Calibri"/>
              </a:rPr>
              <a:t>o</a:t>
            </a:r>
            <a:r>
              <a:rPr sz="3300" spc="-29" baseline="2482" dirty="0" smtClean="0">
                <a:latin typeface="Calibri"/>
                <a:cs typeface="Calibri"/>
              </a:rPr>
              <a:t>t</a:t>
            </a:r>
            <a:r>
              <a:rPr sz="3300" spc="0" baseline="2482" dirty="0" smtClean="0">
                <a:latin typeface="Calibri"/>
                <a:cs typeface="Calibri"/>
              </a:rPr>
              <a:t>ein, </a:t>
            </a:r>
            <a:r>
              <a:rPr sz="3300" spc="64" baseline="2482" dirty="0" smtClean="0">
                <a:latin typeface="Calibri"/>
                <a:cs typeface="Calibri"/>
              </a:rPr>
              <a:t> </a:t>
            </a:r>
            <a:r>
              <a:rPr sz="3300" spc="0" baseline="2482" dirty="0" smtClean="0">
                <a:latin typeface="Calibri"/>
                <a:cs typeface="Calibri"/>
              </a:rPr>
              <a:t>t</a:t>
            </a:r>
            <a:r>
              <a:rPr sz="3300" spc="4" baseline="2482" dirty="0" smtClean="0">
                <a:latin typeface="Calibri"/>
                <a:cs typeface="Calibri"/>
              </a:rPr>
              <a:t>h</a:t>
            </a:r>
            <a:r>
              <a:rPr sz="3300" spc="0" baseline="2482" dirty="0" smtClean="0">
                <a:latin typeface="Calibri"/>
                <a:cs typeface="Calibri"/>
              </a:rPr>
              <a:t>e </a:t>
            </a:r>
            <a:r>
              <a:rPr sz="3300" spc="130" baseline="2482" dirty="0" smtClean="0">
                <a:latin typeface="Calibri"/>
                <a:cs typeface="Calibri"/>
              </a:rPr>
              <a:t> </a:t>
            </a:r>
            <a:r>
              <a:rPr sz="3300" spc="4" baseline="2482" dirty="0" smtClean="0">
                <a:latin typeface="Calibri"/>
                <a:cs typeface="Calibri"/>
              </a:rPr>
              <a:t>t</a:t>
            </a:r>
            <a:r>
              <a:rPr sz="3300" spc="-19" baseline="2482" dirty="0" smtClean="0">
                <a:latin typeface="Calibri"/>
                <a:cs typeface="Calibri"/>
              </a:rPr>
              <a:t>w</a:t>
            </a:r>
            <a:r>
              <a:rPr sz="3300" spc="0" baseline="2482" dirty="0" smtClean="0">
                <a:latin typeface="Calibri"/>
                <a:cs typeface="Calibri"/>
              </a:rPr>
              <a:t>o</a:t>
            </a:r>
            <a:endParaRPr sz="2200">
              <a:latin typeface="Calibri"/>
              <a:cs typeface="Calibri"/>
            </a:endParaRPr>
          </a:p>
          <a:p>
            <a:pPr marL="12700">
              <a:lnSpc>
                <a:spcPts val="2380"/>
              </a:lnSpc>
              <a:spcBef>
                <a:spcPts val="2"/>
              </a:spcBef>
            </a:pPr>
            <a:r>
              <a:rPr sz="3300" spc="0" baseline="2482" dirty="0" smtClean="0">
                <a:latin typeface="Calibri"/>
                <a:cs typeface="Calibri"/>
              </a:rPr>
              <a:t>major</a:t>
            </a:r>
            <a:r>
              <a:rPr sz="3300" spc="134" baseline="2482" dirty="0" smtClean="0">
                <a:latin typeface="Calibri"/>
                <a:cs typeface="Calibri"/>
              </a:rPr>
              <a:t> </a:t>
            </a:r>
            <a:r>
              <a:rPr sz="3300" spc="0" baseline="2482" dirty="0" smtClean="0">
                <a:latin typeface="Calibri"/>
                <a:cs typeface="Calibri"/>
              </a:rPr>
              <a:t>p</a:t>
            </a:r>
            <a:r>
              <a:rPr sz="3300" spc="-34" baseline="2482" dirty="0" smtClean="0">
                <a:latin typeface="Calibri"/>
                <a:cs typeface="Calibri"/>
              </a:rPr>
              <a:t>r</a:t>
            </a:r>
            <a:r>
              <a:rPr sz="3300" spc="0" baseline="2482" dirty="0" smtClean="0">
                <a:latin typeface="Calibri"/>
                <a:cs typeface="Calibri"/>
              </a:rPr>
              <a:t>o</a:t>
            </a:r>
            <a:r>
              <a:rPr sz="3300" spc="-25" baseline="2482" dirty="0" smtClean="0">
                <a:latin typeface="Calibri"/>
                <a:cs typeface="Calibri"/>
              </a:rPr>
              <a:t>t</a:t>
            </a:r>
            <a:r>
              <a:rPr sz="3300" spc="0" baseline="2482" dirty="0" smtClean="0">
                <a:latin typeface="Calibri"/>
                <a:cs typeface="Calibri"/>
              </a:rPr>
              <a:t>ei</a:t>
            </a:r>
            <a:r>
              <a:rPr sz="3300" spc="-4" baseline="2482" dirty="0" smtClean="0">
                <a:latin typeface="Calibri"/>
                <a:cs typeface="Calibri"/>
              </a:rPr>
              <a:t>n</a:t>
            </a:r>
            <a:r>
              <a:rPr sz="3300" spc="0" baseline="2482" dirty="0" smtClean="0">
                <a:latin typeface="Calibri"/>
                <a:cs typeface="Calibri"/>
              </a:rPr>
              <a:t>s</a:t>
            </a:r>
            <a:r>
              <a:rPr sz="3300" spc="121" baseline="2482" dirty="0" smtClean="0">
                <a:latin typeface="Calibri"/>
                <a:cs typeface="Calibri"/>
              </a:rPr>
              <a:t> </a:t>
            </a:r>
            <a:r>
              <a:rPr sz="3300" spc="0" baseline="2482" dirty="0" smtClean="0">
                <a:latin typeface="Calibri"/>
                <a:cs typeface="Calibri"/>
              </a:rPr>
              <a:t>t</a:t>
            </a:r>
            <a:r>
              <a:rPr sz="3300" spc="-4" baseline="2482" dirty="0" smtClean="0">
                <a:latin typeface="Calibri"/>
                <a:cs typeface="Calibri"/>
              </a:rPr>
              <a:t>h</a:t>
            </a:r>
            <a:r>
              <a:rPr sz="3300" spc="-19" baseline="2482" dirty="0" smtClean="0">
                <a:latin typeface="Calibri"/>
                <a:cs typeface="Calibri"/>
              </a:rPr>
              <a:t>a</a:t>
            </a:r>
            <a:r>
              <a:rPr sz="3300" spc="0" baseline="2482" dirty="0" smtClean="0">
                <a:latin typeface="Calibri"/>
                <a:cs typeface="Calibri"/>
              </a:rPr>
              <a:t>t</a:t>
            </a:r>
            <a:r>
              <a:rPr sz="3300" spc="114" baseline="2482" dirty="0" smtClean="0">
                <a:latin typeface="Calibri"/>
                <a:cs typeface="Calibri"/>
              </a:rPr>
              <a:t> </a:t>
            </a:r>
            <a:r>
              <a:rPr sz="3300" spc="0" baseline="2482" dirty="0" smtClean="0">
                <a:latin typeface="Calibri"/>
                <a:cs typeface="Calibri"/>
              </a:rPr>
              <a:t>bind</a:t>
            </a:r>
            <a:r>
              <a:rPr sz="3300" spc="134" baseline="2482" dirty="0" smtClean="0">
                <a:latin typeface="Calibri"/>
                <a:cs typeface="Calibri"/>
              </a:rPr>
              <a:t> </a:t>
            </a:r>
            <a:r>
              <a:rPr sz="3300" spc="0" baseline="2482" dirty="0" smtClean="0">
                <a:latin typeface="Calibri"/>
                <a:cs typeface="Calibri"/>
              </a:rPr>
              <a:t>aci</a:t>
            </a:r>
            <a:r>
              <a:rPr sz="3300" spc="-4" baseline="2482" dirty="0" smtClean="0">
                <a:latin typeface="Calibri"/>
                <a:cs typeface="Calibri"/>
              </a:rPr>
              <a:t>d</a:t>
            </a:r>
            <a:r>
              <a:rPr sz="3300" spc="0" baseline="2482" dirty="0" smtClean="0">
                <a:latin typeface="Calibri"/>
                <a:cs typeface="Calibri"/>
              </a:rPr>
              <a:t>ic</a:t>
            </a:r>
            <a:r>
              <a:rPr sz="3300" spc="119" baseline="2482" dirty="0" smtClean="0">
                <a:latin typeface="Calibri"/>
                <a:cs typeface="Calibri"/>
              </a:rPr>
              <a:t> </a:t>
            </a:r>
            <a:r>
              <a:rPr sz="3300" spc="0" baseline="2482" dirty="0" smtClean="0">
                <a:latin typeface="Calibri"/>
                <a:cs typeface="Calibri"/>
              </a:rPr>
              <a:t>and</a:t>
            </a:r>
            <a:r>
              <a:rPr sz="3300" spc="91" baseline="2482" dirty="0" smtClean="0">
                <a:latin typeface="Calibri"/>
                <a:cs typeface="Calibri"/>
              </a:rPr>
              <a:t> </a:t>
            </a:r>
            <a:r>
              <a:rPr sz="3300" spc="-14" baseline="2482" dirty="0" smtClean="0">
                <a:latin typeface="Calibri"/>
                <a:cs typeface="Calibri"/>
              </a:rPr>
              <a:t>b</a:t>
            </a:r>
            <a:r>
              <a:rPr sz="3300" spc="-9" baseline="2482" dirty="0" smtClean="0">
                <a:latin typeface="Calibri"/>
                <a:cs typeface="Calibri"/>
              </a:rPr>
              <a:t>a</a:t>
            </a:r>
            <a:r>
              <a:rPr sz="3300" spc="0" baseline="2482" dirty="0" smtClean="0">
                <a:latin typeface="Calibri"/>
                <a:cs typeface="Calibri"/>
              </a:rPr>
              <a:t>sic</a:t>
            </a:r>
            <a:r>
              <a:rPr sz="3300" spc="114" baseline="2482" dirty="0" smtClean="0">
                <a:latin typeface="Calibri"/>
                <a:cs typeface="Calibri"/>
              </a:rPr>
              <a:t> </a:t>
            </a:r>
            <a:r>
              <a:rPr sz="3300" spc="0" baseline="2482" dirty="0" smtClean="0">
                <a:latin typeface="Calibri"/>
                <a:cs typeface="Calibri"/>
              </a:rPr>
              <a:t>dru</a:t>
            </a:r>
            <a:r>
              <a:rPr sz="3300" spc="-4" baseline="2482" dirty="0" smtClean="0">
                <a:latin typeface="Calibri"/>
                <a:cs typeface="Calibri"/>
              </a:rPr>
              <a:t>g</a:t>
            </a:r>
            <a:r>
              <a:rPr sz="3300" spc="0" baseline="2482" dirty="0" smtClean="0">
                <a:latin typeface="Calibri"/>
                <a:cs typeface="Calibri"/>
              </a:rPr>
              <a:t>s,</a:t>
            </a:r>
            <a:r>
              <a:rPr sz="3300" spc="134" baseline="2482" dirty="0" smtClean="0">
                <a:latin typeface="Calibri"/>
                <a:cs typeface="Calibri"/>
              </a:rPr>
              <a:t> </a:t>
            </a:r>
            <a:r>
              <a:rPr sz="3300" spc="-25" baseline="2482" dirty="0" smtClean="0">
                <a:latin typeface="Calibri"/>
                <a:cs typeface="Calibri"/>
              </a:rPr>
              <a:t>r</a:t>
            </a:r>
            <a:r>
              <a:rPr sz="3300" spc="0" baseline="2482" dirty="0" smtClean="0">
                <a:latin typeface="Calibri"/>
                <a:cs typeface="Calibri"/>
              </a:rPr>
              <a:t>espe</a:t>
            </a:r>
            <a:r>
              <a:rPr sz="3300" spc="-9" baseline="2482" dirty="0" smtClean="0">
                <a:latin typeface="Calibri"/>
                <a:cs typeface="Calibri"/>
              </a:rPr>
              <a:t>c</a:t>
            </a:r>
            <a:r>
              <a:rPr sz="3300" spc="0" baseline="2482" dirty="0" smtClean="0">
                <a:latin typeface="Calibri"/>
                <a:cs typeface="Calibri"/>
              </a:rPr>
              <a:t>ti</a:t>
            </a:r>
            <a:r>
              <a:rPr sz="3300" spc="-25" baseline="2482" dirty="0" smtClean="0">
                <a:latin typeface="Calibri"/>
                <a:cs typeface="Calibri"/>
              </a:rPr>
              <a:t>v</a:t>
            </a:r>
            <a:r>
              <a:rPr sz="3300" spc="0" baseline="2482" dirty="0" smtClean="0">
                <a:latin typeface="Calibri"/>
                <a:cs typeface="Calibri"/>
              </a:rPr>
              <a:t>el</a:t>
            </a:r>
            <a:r>
              <a:rPr sz="3300" spc="-159" baseline="2482" dirty="0" smtClean="0">
                <a:latin typeface="Calibri"/>
                <a:cs typeface="Calibri"/>
              </a:rPr>
              <a:t>y</a:t>
            </a:r>
            <a:r>
              <a:rPr sz="3300" spc="0" baseline="2482" dirty="0" smtClean="0">
                <a:latin typeface="Calibri"/>
                <a:cs typeface="Calibri"/>
              </a:rPr>
              <a:t>,</a:t>
            </a:r>
            <a:r>
              <a:rPr sz="3300" spc="129" baseline="2482" dirty="0" smtClean="0">
                <a:latin typeface="Calibri"/>
                <a:cs typeface="Calibri"/>
              </a:rPr>
              <a:t> </a:t>
            </a:r>
            <a:r>
              <a:rPr sz="3300" spc="0" baseline="2482" dirty="0" smtClean="0">
                <a:latin typeface="Calibri"/>
                <a:cs typeface="Calibri"/>
              </a:rPr>
              <a:t>in</a:t>
            </a:r>
            <a:r>
              <a:rPr sz="3300" spc="134" baseline="2482" dirty="0" smtClean="0">
                <a:latin typeface="Calibri"/>
                <a:cs typeface="Calibri"/>
              </a:rPr>
              <a:t> </a:t>
            </a:r>
            <a:r>
              <a:rPr sz="3300" spc="4" baseline="2482" dirty="0" smtClean="0">
                <a:latin typeface="Calibri"/>
                <a:cs typeface="Calibri"/>
              </a:rPr>
              <a:t>t</a:t>
            </a:r>
            <a:r>
              <a:rPr sz="3300" spc="0" baseline="2482" dirty="0" smtClean="0">
                <a:latin typeface="Calibri"/>
                <a:cs typeface="Calibri"/>
              </a:rPr>
              <a:t>he</a:t>
            </a:r>
            <a:endParaRPr sz="2200">
              <a:latin typeface="Calibri"/>
              <a:cs typeface="Calibri"/>
            </a:endParaRPr>
          </a:p>
          <a:p>
            <a:pPr marL="12700" marR="41879">
              <a:lnSpc>
                <a:spcPts val="2375"/>
              </a:lnSpc>
            </a:pPr>
            <a:r>
              <a:rPr sz="3300" spc="0" baseline="2482" dirty="0" smtClean="0">
                <a:latin typeface="Calibri"/>
                <a:cs typeface="Calibri"/>
              </a:rPr>
              <a:t>blo</a:t>
            </a:r>
            <a:r>
              <a:rPr sz="3300" spc="9" baseline="2482" dirty="0" smtClean="0">
                <a:latin typeface="Calibri"/>
                <a:cs typeface="Calibri"/>
              </a:rPr>
              <a:t>o</a:t>
            </a:r>
            <a:r>
              <a:rPr sz="3300" spc="4" baseline="2482" dirty="0" smtClean="0">
                <a:latin typeface="Calibri"/>
                <a:cs typeface="Calibri"/>
              </a:rPr>
              <a:t>d</a:t>
            </a:r>
            <a:r>
              <a:rPr sz="3300" spc="0" baseline="2482" dirty="0" smtClean="0">
                <a:latin typeface="Calibri"/>
                <a:cs typeface="Calibri"/>
              </a:rPr>
              <a:t>.</a:t>
            </a:r>
            <a:endParaRPr sz="22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35940" y="2977584"/>
            <a:ext cx="164846" cy="3042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345"/>
              </a:lnSpc>
              <a:spcBef>
                <a:spcPts val="117"/>
              </a:spcBef>
            </a:pPr>
            <a:r>
              <a:rPr sz="2200" spc="0" dirty="0" smtClean="0">
                <a:latin typeface="Arial"/>
                <a:cs typeface="Arial"/>
              </a:rPr>
              <a:t>•</a:t>
            </a:r>
            <a:endParaRPr sz="22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878840" y="2994405"/>
            <a:ext cx="7608285" cy="3042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340"/>
              </a:lnSpc>
              <a:spcBef>
                <a:spcPts val="117"/>
              </a:spcBef>
            </a:pPr>
            <a:r>
              <a:rPr sz="3300" spc="0" baseline="2482" dirty="0" smtClean="0">
                <a:latin typeface="Calibri"/>
                <a:cs typeface="Calibri"/>
              </a:rPr>
              <a:t>In</a:t>
            </a:r>
            <a:r>
              <a:rPr sz="3300" spc="-31" baseline="2482" dirty="0" smtClean="0">
                <a:latin typeface="Calibri"/>
                <a:cs typeface="Calibri"/>
              </a:rPr>
              <a:t> </a:t>
            </a:r>
            <a:r>
              <a:rPr sz="3300" spc="0" baseline="2482" dirty="0" smtClean="0">
                <a:latin typeface="Calibri"/>
                <a:cs typeface="Calibri"/>
              </a:rPr>
              <a:t>p</a:t>
            </a:r>
            <a:r>
              <a:rPr sz="3300" spc="-19" baseline="2482" dirty="0" smtClean="0">
                <a:latin typeface="Calibri"/>
                <a:cs typeface="Calibri"/>
              </a:rPr>
              <a:t>a</a:t>
            </a:r>
            <a:r>
              <a:rPr sz="3300" spc="0" baseline="2482" dirty="0" smtClean="0">
                <a:latin typeface="Calibri"/>
                <a:cs typeface="Calibri"/>
              </a:rPr>
              <a:t>tie</a:t>
            </a:r>
            <a:r>
              <a:rPr sz="3300" spc="-29" baseline="2482" dirty="0" smtClean="0">
                <a:latin typeface="Calibri"/>
                <a:cs typeface="Calibri"/>
              </a:rPr>
              <a:t>n</a:t>
            </a:r>
            <a:r>
              <a:rPr sz="3300" spc="0" baseline="2482" dirty="0" smtClean="0">
                <a:latin typeface="Calibri"/>
                <a:cs typeface="Calibri"/>
              </a:rPr>
              <a:t>ts</a:t>
            </a:r>
            <a:r>
              <a:rPr sz="3300" spc="-52" baseline="2482" dirty="0" smtClean="0">
                <a:latin typeface="Calibri"/>
                <a:cs typeface="Calibri"/>
              </a:rPr>
              <a:t> </a:t>
            </a:r>
            <a:r>
              <a:rPr sz="3300" spc="0" baseline="2482" dirty="0" smtClean="0">
                <a:latin typeface="Calibri"/>
                <a:cs typeface="Calibri"/>
              </a:rPr>
              <a:t>with</a:t>
            </a:r>
            <a:r>
              <a:rPr sz="3300" spc="-39" baseline="2482" dirty="0" smtClean="0">
                <a:latin typeface="Calibri"/>
                <a:cs typeface="Calibri"/>
              </a:rPr>
              <a:t> </a:t>
            </a:r>
            <a:r>
              <a:rPr sz="3300" spc="0" baseline="2482" dirty="0" smtClean="0">
                <a:latin typeface="Calibri"/>
                <a:cs typeface="Calibri"/>
              </a:rPr>
              <a:t>cirrho</a:t>
            </a:r>
            <a:r>
              <a:rPr sz="3300" spc="9" baseline="2482" dirty="0" smtClean="0">
                <a:latin typeface="Calibri"/>
                <a:cs typeface="Calibri"/>
              </a:rPr>
              <a:t>s</a:t>
            </a:r>
            <a:r>
              <a:rPr sz="3300" spc="0" baseline="2482" dirty="0" smtClean="0">
                <a:latin typeface="Calibri"/>
                <a:cs typeface="Calibri"/>
              </a:rPr>
              <a:t>is,</a:t>
            </a:r>
            <a:r>
              <a:rPr sz="3300" spc="-95" baseline="2482" dirty="0" smtClean="0">
                <a:latin typeface="Calibri"/>
                <a:cs typeface="Calibri"/>
              </a:rPr>
              <a:t> </a:t>
            </a:r>
            <a:r>
              <a:rPr sz="3300" spc="0" baseline="2482" dirty="0" smtClean="0">
                <a:latin typeface="Calibri"/>
                <a:cs typeface="Calibri"/>
              </a:rPr>
              <a:t>the</a:t>
            </a:r>
            <a:r>
              <a:rPr sz="3300" spc="-14" baseline="2482" dirty="0" smtClean="0">
                <a:latin typeface="Calibri"/>
                <a:cs typeface="Calibri"/>
              </a:rPr>
              <a:t> </a:t>
            </a:r>
            <a:r>
              <a:rPr sz="3300" spc="0" baseline="2482" dirty="0" smtClean="0">
                <a:latin typeface="Calibri"/>
                <a:cs typeface="Calibri"/>
              </a:rPr>
              <a:t>p</a:t>
            </a:r>
            <a:r>
              <a:rPr sz="3300" spc="-34" baseline="2482" dirty="0" smtClean="0">
                <a:latin typeface="Calibri"/>
                <a:cs typeface="Calibri"/>
              </a:rPr>
              <a:t>r</a:t>
            </a:r>
            <a:r>
              <a:rPr sz="3300" spc="4" baseline="2482" dirty="0" smtClean="0">
                <a:latin typeface="Calibri"/>
                <a:cs typeface="Calibri"/>
              </a:rPr>
              <a:t>o</a:t>
            </a:r>
            <a:r>
              <a:rPr sz="3300" spc="0" baseline="2482" dirty="0" smtClean="0">
                <a:latin typeface="Calibri"/>
                <a:cs typeface="Calibri"/>
              </a:rPr>
              <a:t>du</a:t>
            </a:r>
            <a:r>
              <a:rPr sz="3300" spc="-9" baseline="2482" dirty="0" smtClean="0">
                <a:latin typeface="Calibri"/>
                <a:cs typeface="Calibri"/>
              </a:rPr>
              <a:t>c</a:t>
            </a:r>
            <a:r>
              <a:rPr sz="3300" spc="0" baseline="2482" dirty="0" smtClean="0">
                <a:latin typeface="Calibri"/>
                <a:cs typeface="Calibri"/>
              </a:rPr>
              <a:t>tion</a:t>
            </a:r>
            <a:r>
              <a:rPr sz="3300" spc="-113" baseline="2482" dirty="0" smtClean="0">
                <a:latin typeface="Calibri"/>
                <a:cs typeface="Calibri"/>
              </a:rPr>
              <a:t> </a:t>
            </a:r>
            <a:r>
              <a:rPr sz="3300" spc="4" baseline="2482" dirty="0" smtClean="0">
                <a:latin typeface="Calibri"/>
                <a:cs typeface="Calibri"/>
              </a:rPr>
              <a:t>o</a:t>
            </a:r>
            <a:r>
              <a:rPr sz="3300" spc="0" baseline="2482" dirty="0" smtClean="0">
                <a:latin typeface="Calibri"/>
                <a:cs typeface="Calibri"/>
              </a:rPr>
              <a:t>f</a:t>
            </a:r>
            <a:r>
              <a:rPr sz="3300" spc="-8" baseline="2482" dirty="0" smtClean="0">
                <a:latin typeface="Calibri"/>
                <a:cs typeface="Calibri"/>
              </a:rPr>
              <a:t> </a:t>
            </a:r>
            <a:r>
              <a:rPr sz="3300" spc="0" baseline="2482" dirty="0" smtClean="0">
                <a:latin typeface="Calibri"/>
                <a:cs typeface="Calibri"/>
              </a:rPr>
              <a:t>these</a:t>
            </a:r>
            <a:r>
              <a:rPr sz="3300" spc="-29" baseline="2482" dirty="0" smtClean="0">
                <a:latin typeface="Calibri"/>
                <a:cs typeface="Calibri"/>
              </a:rPr>
              <a:t> </a:t>
            </a:r>
            <a:r>
              <a:rPr sz="3300" spc="0" baseline="2482" dirty="0" smtClean="0">
                <a:latin typeface="Calibri"/>
                <a:cs typeface="Calibri"/>
              </a:rPr>
              <a:t>p</a:t>
            </a:r>
            <a:r>
              <a:rPr sz="3300" spc="-34" baseline="2482" dirty="0" smtClean="0">
                <a:latin typeface="Calibri"/>
                <a:cs typeface="Calibri"/>
              </a:rPr>
              <a:t>r</a:t>
            </a:r>
            <a:r>
              <a:rPr sz="3300" spc="4" baseline="2482" dirty="0" smtClean="0">
                <a:latin typeface="Calibri"/>
                <a:cs typeface="Calibri"/>
              </a:rPr>
              <a:t>o</a:t>
            </a:r>
            <a:r>
              <a:rPr sz="3300" spc="-29" baseline="2482" dirty="0" smtClean="0">
                <a:latin typeface="Calibri"/>
                <a:cs typeface="Calibri"/>
              </a:rPr>
              <a:t>t</a:t>
            </a:r>
            <a:r>
              <a:rPr sz="3300" spc="0" baseline="2482" dirty="0" smtClean="0">
                <a:latin typeface="Calibri"/>
                <a:cs typeface="Calibri"/>
              </a:rPr>
              <a:t>eins</a:t>
            </a:r>
            <a:r>
              <a:rPr sz="3300" spc="-51" baseline="2482" dirty="0" smtClean="0">
                <a:latin typeface="Calibri"/>
                <a:cs typeface="Calibri"/>
              </a:rPr>
              <a:t> </a:t>
            </a:r>
            <a:r>
              <a:rPr sz="3300" spc="0" baseline="2482" dirty="0" smtClean="0">
                <a:latin typeface="Calibri"/>
                <a:cs typeface="Calibri"/>
              </a:rPr>
              <a:t>de</a:t>
            </a:r>
            <a:r>
              <a:rPr sz="3300" spc="-4" baseline="2482" dirty="0" smtClean="0">
                <a:latin typeface="Calibri"/>
                <a:cs typeface="Calibri"/>
              </a:rPr>
              <a:t>c</a:t>
            </a:r>
            <a:r>
              <a:rPr sz="3300" spc="0" baseline="2482" dirty="0" smtClean="0">
                <a:latin typeface="Calibri"/>
                <a:cs typeface="Calibri"/>
              </a:rPr>
              <a:t>line.</a:t>
            </a:r>
            <a:endParaRPr sz="22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35940" y="3715454"/>
            <a:ext cx="164846" cy="3042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345"/>
              </a:lnSpc>
              <a:spcBef>
                <a:spcPts val="117"/>
              </a:spcBef>
            </a:pPr>
            <a:r>
              <a:rPr sz="2200" spc="0" dirty="0" smtClean="0">
                <a:latin typeface="Arial"/>
                <a:cs typeface="Arial"/>
              </a:rPr>
              <a:t>•</a:t>
            </a:r>
            <a:endParaRPr sz="22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78840" y="3732276"/>
            <a:ext cx="7772210" cy="60604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340"/>
              </a:lnSpc>
              <a:spcBef>
                <a:spcPts val="117"/>
              </a:spcBef>
            </a:pPr>
            <a:r>
              <a:rPr sz="3300" spc="0" baseline="2482" dirty="0" smtClean="0">
                <a:latin typeface="Calibri"/>
                <a:cs typeface="Calibri"/>
              </a:rPr>
              <a:t>When </a:t>
            </a:r>
            <a:r>
              <a:rPr sz="3300" spc="56" baseline="2482" dirty="0" smtClean="0">
                <a:latin typeface="Calibri"/>
                <a:cs typeface="Calibri"/>
              </a:rPr>
              <a:t> </a:t>
            </a:r>
            <a:r>
              <a:rPr sz="3300" spc="0" baseline="2482" dirty="0" smtClean="0">
                <a:latin typeface="Calibri"/>
                <a:cs typeface="Calibri"/>
              </a:rPr>
              <a:t>this </a:t>
            </a:r>
            <a:r>
              <a:rPr sz="3300" spc="62" baseline="2482" dirty="0" smtClean="0">
                <a:latin typeface="Calibri"/>
                <a:cs typeface="Calibri"/>
              </a:rPr>
              <a:t> </a:t>
            </a:r>
            <a:r>
              <a:rPr sz="3300" spc="0" baseline="2482" dirty="0" smtClean="0">
                <a:latin typeface="Calibri"/>
                <a:cs typeface="Calibri"/>
              </a:rPr>
              <a:t>is </a:t>
            </a:r>
            <a:r>
              <a:rPr sz="3300" spc="91" baseline="2482" dirty="0" smtClean="0">
                <a:latin typeface="Calibri"/>
                <a:cs typeface="Calibri"/>
              </a:rPr>
              <a:t> </a:t>
            </a:r>
            <a:r>
              <a:rPr sz="3300" spc="0" baseline="2482" dirty="0" smtClean="0">
                <a:latin typeface="Calibri"/>
                <a:cs typeface="Calibri"/>
              </a:rPr>
              <a:t>the </a:t>
            </a:r>
            <a:r>
              <a:rPr sz="3300" spc="75" baseline="2482" dirty="0" smtClean="0">
                <a:latin typeface="Calibri"/>
                <a:cs typeface="Calibri"/>
              </a:rPr>
              <a:t> </a:t>
            </a:r>
            <a:r>
              <a:rPr sz="3300" spc="-29" baseline="2482" dirty="0" smtClean="0">
                <a:latin typeface="Calibri"/>
                <a:cs typeface="Calibri"/>
              </a:rPr>
              <a:t>c</a:t>
            </a:r>
            <a:r>
              <a:rPr sz="3300" spc="0" baseline="2482" dirty="0" smtClean="0">
                <a:latin typeface="Calibri"/>
                <a:cs typeface="Calibri"/>
              </a:rPr>
              <a:t>a</a:t>
            </a:r>
            <a:r>
              <a:rPr sz="3300" spc="4" baseline="2482" dirty="0" smtClean="0">
                <a:latin typeface="Calibri"/>
                <a:cs typeface="Calibri"/>
              </a:rPr>
              <a:t>s</a:t>
            </a:r>
            <a:r>
              <a:rPr sz="3300" spc="0" baseline="2482" dirty="0" smtClean="0">
                <a:latin typeface="Calibri"/>
                <a:cs typeface="Calibri"/>
              </a:rPr>
              <a:t>e, </a:t>
            </a:r>
            <a:r>
              <a:rPr sz="3300" spc="79" baseline="2482" dirty="0" smtClean="0">
                <a:latin typeface="Calibri"/>
                <a:cs typeface="Calibri"/>
              </a:rPr>
              <a:t> </a:t>
            </a:r>
            <a:r>
              <a:rPr sz="3300" spc="4" baseline="2482" dirty="0" smtClean="0">
                <a:latin typeface="Calibri"/>
                <a:cs typeface="Calibri"/>
              </a:rPr>
              <a:t>t</a:t>
            </a:r>
            <a:r>
              <a:rPr sz="3300" spc="0" baseline="2482" dirty="0" smtClean="0">
                <a:latin typeface="Calibri"/>
                <a:cs typeface="Calibri"/>
              </a:rPr>
              <a:t>he </a:t>
            </a:r>
            <a:r>
              <a:rPr sz="3300" spc="72" baseline="2482" dirty="0" smtClean="0">
                <a:latin typeface="Calibri"/>
                <a:cs typeface="Calibri"/>
              </a:rPr>
              <a:t> </a:t>
            </a:r>
            <a:r>
              <a:rPr sz="3300" spc="0" baseline="2482" dirty="0" smtClean="0">
                <a:latin typeface="Calibri"/>
                <a:cs typeface="Calibri"/>
              </a:rPr>
              <a:t>f</a:t>
            </a:r>
            <a:r>
              <a:rPr sz="3300" spc="-19" baseline="2482" dirty="0" smtClean="0">
                <a:latin typeface="Calibri"/>
                <a:cs typeface="Calibri"/>
              </a:rPr>
              <a:t>r</a:t>
            </a:r>
            <a:r>
              <a:rPr sz="3300" spc="0" baseline="2482" dirty="0" smtClean="0">
                <a:latin typeface="Calibri"/>
                <a:cs typeface="Calibri"/>
              </a:rPr>
              <a:t>ee </a:t>
            </a:r>
            <a:r>
              <a:rPr sz="3300" spc="73" baseline="2482" dirty="0" smtClean="0">
                <a:latin typeface="Calibri"/>
                <a:cs typeface="Calibri"/>
              </a:rPr>
              <a:t> </a:t>
            </a:r>
            <a:r>
              <a:rPr sz="3300" spc="0" baseline="2482" dirty="0" smtClean="0">
                <a:latin typeface="Calibri"/>
                <a:cs typeface="Calibri"/>
              </a:rPr>
              <a:t>f</a:t>
            </a:r>
            <a:r>
              <a:rPr sz="3300" spc="-44" baseline="2482" dirty="0" smtClean="0">
                <a:latin typeface="Calibri"/>
                <a:cs typeface="Calibri"/>
              </a:rPr>
              <a:t>r</a:t>
            </a:r>
            <a:r>
              <a:rPr sz="3300" spc="0" baseline="2482" dirty="0" smtClean="0">
                <a:latin typeface="Calibri"/>
                <a:cs typeface="Calibri"/>
              </a:rPr>
              <a:t>ac</a:t>
            </a:r>
            <a:r>
              <a:rPr sz="3300" spc="4" baseline="2482" dirty="0" smtClean="0">
                <a:latin typeface="Calibri"/>
                <a:cs typeface="Calibri"/>
              </a:rPr>
              <a:t>t</a:t>
            </a:r>
            <a:r>
              <a:rPr sz="3300" spc="0" baseline="2482" dirty="0" smtClean="0">
                <a:latin typeface="Calibri"/>
                <a:cs typeface="Calibri"/>
              </a:rPr>
              <a:t>ion </a:t>
            </a:r>
            <a:r>
              <a:rPr sz="3300" spc="35" baseline="2482" dirty="0" smtClean="0">
                <a:latin typeface="Calibri"/>
                <a:cs typeface="Calibri"/>
              </a:rPr>
              <a:t> </a:t>
            </a:r>
            <a:r>
              <a:rPr sz="3300" spc="4" baseline="2482" dirty="0" smtClean="0">
                <a:latin typeface="Calibri"/>
                <a:cs typeface="Calibri"/>
              </a:rPr>
              <a:t>o</a:t>
            </a:r>
            <a:r>
              <a:rPr sz="3300" spc="0" baseline="2482" dirty="0" smtClean="0">
                <a:latin typeface="Calibri"/>
                <a:cs typeface="Calibri"/>
              </a:rPr>
              <a:t>f </a:t>
            </a:r>
            <a:r>
              <a:rPr sz="3300" spc="81" baseline="2482" dirty="0" smtClean="0">
                <a:latin typeface="Calibri"/>
                <a:cs typeface="Calibri"/>
              </a:rPr>
              <a:t> </a:t>
            </a:r>
            <a:r>
              <a:rPr sz="3300" spc="0" baseline="2482" dirty="0" smtClean="0">
                <a:latin typeface="Calibri"/>
                <a:cs typeface="Calibri"/>
              </a:rPr>
              <a:t>drugs </a:t>
            </a:r>
            <a:r>
              <a:rPr sz="3300" spc="55" baseline="2482" dirty="0" smtClean="0">
                <a:latin typeface="Calibri"/>
                <a:cs typeface="Calibri"/>
              </a:rPr>
              <a:t> </a:t>
            </a:r>
            <a:r>
              <a:rPr sz="3300" spc="0" baseline="2482" dirty="0" smtClean="0">
                <a:latin typeface="Calibri"/>
                <a:cs typeface="Calibri"/>
              </a:rPr>
              <a:t>in </a:t>
            </a:r>
            <a:r>
              <a:rPr sz="3300" spc="78" baseline="2482" dirty="0" smtClean="0">
                <a:latin typeface="Calibri"/>
                <a:cs typeface="Calibri"/>
              </a:rPr>
              <a:t> </a:t>
            </a:r>
            <a:r>
              <a:rPr sz="3300" spc="0" baseline="2482" dirty="0" smtClean="0">
                <a:latin typeface="Calibri"/>
                <a:cs typeface="Calibri"/>
              </a:rPr>
              <a:t>the </a:t>
            </a:r>
            <a:r>
              <a:rPr sz="3300" spc="60" baseline="2482" dirty="0" smtClean="0">
                <a:latin typeface="Calibri"/>
                <a:cs typeface="Calibri"/>
              </a:rPr>
              <a:t> </a:t>
            </a:r>
            <a:r>
              <a:rPr sz="3300" spc="0" baseline="2482" dirty="0" smtClean="0">
                <a:latin typeface="Calibri"/>
                <a:cs typeface="Calibri"/>
              </a:rPr>
              <a:t>blo</a:t>
            </a:r>
            <a:r>
              <a:rPr sz="3300" spc="9" baseline="2482" dirty="0" smtClean="0">
                <a:latin typeface="Calibri"/>
                <a:cs typeface="Calibri"/>
              </a:rPr>
              <a:t>o</a:t>
            </a:r>
            <a:r>
              <a:rPr sz="3300" spc="0" baseline="2482" dirty="0" smtClean="0">
                <a:latin typeface="Calibri"/>
                <a:cs typeface="Calibri"/>
              </a:rPr>
              <a:t>d</a:t>
            </a:r>
            <a:endParaRPr sz="2200">
              <a:latin typeface="Calibri"/>
              <a:cs typeface="Calibri"/>
            </a:endParaRPr>
          </a:p>
          <a:p>
            <a:pPr marL="12700" marR="41833">
              <a:lnSpc>
                <a:spcPts val="2375"/>
              </a:lnSpc>
              <a:spcBef>
                <a:spcPts val="1"/>
              </a:spcBef>
            </a:pPr>
            <a:r>
              <a:rPr sz="3300" spc="0" baseline="2482" dirty="0" smtClean="0">
                <a:latin typeface="Calibri"/>
                <a:cs typeface="Calibri"/>
              </a:rPr>
              <a:t>in</a:t>
            </a:r>
            <a:r>
              <a:rPr sz="3300" spc="-4" baseline="2482" dirty="0" smtClean="0">
                <a:latin typeface="Calibri"/>
                <a:cs typeface="Calibri"/>
              </a:rPr>
              <a:t>c</a:t>
            </a:r>
            <a:r>
              <a:rPr sz="3300" spc="-19" baseline="2482" dirty="0" smtClean="0">
                <a:latin typeface="Calibri"/>
                <a:cs typeface="Calibri"/>
              </a:rPr>
              <a:t>r</a:t>
            </a:r>
            <a:r>
              <a:rPr sz="3300" spc="0" baseline="2482" dirty="0" smtClean="0">
                <a:latin typeface="Calibri"/>
                <a:cs typeface="Calibri"/>
              </a:rPr>
              <a:t>ea</a:t>
            </a:r>
            <a:r>
              <a:rPr sz="3300" spc="4" baseline="2482" dirty="0" smtClean="0">
                <a:latin typeface="Calibri"/>
                <a:cs typeface="Calibri"/>
              </a:rPr>
              <a:t>s</a:t>
            </a:r>
            <a:r>
              <a:rPr sz="3300" spc="0" baseline="2482" dirty="0" smtClean="0">
                <a:latin typeface="Calibri"/>
                <a:cs typeface="Calibri"/>
              </a:rPr>
              <a:t>es</a:t>
            </a:r>
            <a:r>
              <a:rPr sz="3300" spc="-93" baseline="2482" dirty="0" smtClean="0">
                <a:latin typeface="Calibri"/>
                <a:cs typeface="Calibri"/>
              </a:rPr>
              <a:t> </a:t>
            </a:r>
            <a:r>
              <a:rPr sz="3300" spc="0" baseline="2482" dirty="0" smtClean="0">
                <a:latin typeface="Calibri"/>
                <a:cs typeface="Calibri"/>
              </a:rPr>
              <a:t>be</a:t>
            </a:r>
            <a:r>
              <a:rPr sz="3300" spc="-29" baseline="2482" dirty="0" smtClean="0">
                <a:latin typeface="Calibri"/>
                <a:cs typeface="Calibri"/>
              </a:rPr>
              <a:t>c</a:t>
            </a:r>
            <a:r>
              <a:rPr sz="3300" spc="0" baseline="2482" dirty="0" smtClean="0">
                <a:latin typeface="Calibri"/>
                <a:cs typeface="Calibri"/>
              </a:rPr>
              <a:t>au</a:t>
            </a:r>
            <a:r>
              <a:rPr sz="3300" spc="4" baseline="2482" dirty="0" smtClean="0">
                <a:latin typeface="Calibri"/>
                <a:cs typeface="Calibri"/>
              </a:rPr>
              <a:t>s</a:t>
            </a:r>
            <a:r>
              <a:rPr sz="3300" spc="0" baseline="2482" dirty="0" smtClean="0">
                <a:latin typeface="Calibri"/>
                <a:cs typeface="Calibri"/>
              </a:rPr>
              <a:t>e</a:t>
            </a:r>
            <a:r>
              <a:rPr sz="3300" spc="-53" baseline="2482" dirty="0" smtClean="0">
                <a:latin typeface="Calibri"/>
                <a:cs typeface="Calibri"/>
              </a:rPr>
              <a:t> </a:t>
            </a:r>
            <a:r>
              <a:rPr sz="3300" spc="4" baseline="2482" dirty="0" smtClean="0">
                <a:latin typeface="Calibri"/>
                <a:cs typeface="Calibri"/>
              </a:rPr>
              <a:t>o</a:t>
            </a:r>
            <a:r>
              <a:rPr sz="3300" spc="0" baseline="2482" dirty="0" smtClean="0">
                <a:latin typeface="Calibri"/>
                <a:cs typeface="Calibri"/>
              </a:rPr>
              <a:t>f</a:t>
            </a:r>
            <a:r>
              <a:rPr sz="3300" spc="-18" baseline="2482" dirty="0" smtClean="0">
                <a:latin typeface="Calibri"/>
                <a:cs typeface="Calibri"/>
              </a:rPr>
              <a:t> </a:t>
            </a:r>
            <a:r>
              <a:rPr sz="3300" spc="0" baseline="2482" dirty="0" smtClean="0">
                <a:latin typeface="Calibri"/>
                <a:cs typeface="Calibri"/>
              </a:rPr>
              <a:t>a lack</a:t>
            </a:r>
            <a:r>
              <a:rPr sz="3300" spc="-44" baseline="2482" dirty="0" smtClean="0">
                <a:latin typeface="Calibri"/>
                <a:cs typeface="Calibri"/>
              </a:rPr>
              <a:t> </a:t>
            </a:r>
            <a:r>
              <a:rPr sz="3300" spc="4" baseline="2482" dirty="0" smtClean="0">
                <a:latin typeface="Calibri"/>
                <a:cs typeface="Calibri"/>
              </a:rPr>
              <a:t>o</a:t>
            </a:r>
            <a:r>
              <a:rPr sz="3300" spc="0" baseline="2482" dirty="0" smtClean="0">
                <a:latin typeface="Calibri"/>
                <a:cs typeface="Calibri"/>
              </a:rPr>
              <a:t>f</a:t>
            </a:r>
            <a:r>
              <a:rPr sz="3300" spc="-8" baseline="2482" dirty="0" smtClean="0">
                <a:latin typeface="Calibri"/>
                <a:cs typeface="Calibri"/>
              </a:rPr>
              <a:t> </a:t>
            </a:r>
            <a:r>
              <a:rPr sz="3300" spc="0" baseline="2482" dirty="0" smtClean="0">
                <a:latin typeface="Calibri"/>
                <a:cs typeface="Calibri"/>
              </a:rPr>
              <a:t>binding</a:t>
            </a:r>
            <a:r>
              <a:rPr sz="3300" spc="-86" baseline="2482" dirty="0" smtClean="0">
                <a:latin typeface="Calibri"/>
                <a:cs typeface="Calibri"/>
              </a:rPr>
              <a:t> </a:t>
            </a:r>
            <a:r>
              <a:rPr sz="3300" spc="0" baseline="2482" dirty="0" smtClean="0">
                <a:latin typeface="Calibri"/>
                <a:cs typeface="Calibri"/>
              </a:rPr>
              <a:t>p</a:t>
            </a:r>
            <a:r>
              <a:rPr sz="3300" spc="-34" baseline="2482" dirty="0" smtClean="0">
                <a:latin typeface="Calibri"/>
                <a:cs typeface="Calibri"/>
              </a:rPr>
              <a:t>r</a:t>
            </a:r>
            <a:r>
              <a:rPr sz="3300" spc="4" baseline="2482" dirty="0" smtClean="0">
                <a:latin typeface="Calibri"/>
                <a:cs typeface="Calibri"/>
              </a:rPr>
              <a:t>o</a:t>
            </a:r>
            <a:r>
              <a:rPr sz="3300" spc="-29" baseline="2482" dirty="0" smtClean="0">
                <a:latin typeface="Calibri"/>
                <a:cs typeface="Calibri"/>
              </a:rPr>
              <a:t>t</a:t>
            </a:r>
            <a:r>
              <a:rPr sz="3300" spc="0" baseline="2482" dirty="0" smtClean="0">
                <a:latin typeface="Calibri"/>
                <a:cs typeface="Calibri"/>
              </a:rPr>
              <a:t>ein</a:t>
            </a:r>
            <a:r>
              <a:rPr sz="3300" spc="4" baseline="2482" dirty="0" smtClean="0">
                <a:latin typeface="Calibri"/>
                <a:cs typeface="Calibri"/>
              </a:rPr>
              <a:t>s</a:t>
            </a:r>
            <a:r>
              <a:rPr sz="3300" spc="0" baseline="2482" dirty="0" smtClean="0">
                <a:latin typeface="Calibri"/>
                <a:cs typeface="Calibri"/>
              </a:rPr>
              <a:t>.</a:t>
            </a:r>
            <a:endParaRPr sz="22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5940" y="4755203"/>
            <a:ext cx="164846" cy="3042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345"/>
              </a:lnSpc>
              <a:spcBef>
                <a:spcPts val="117"/>
              </a:spcBef>
            </a:pPr>
            <a:r>
              <a:rPr sz="2200" spc="0" dirty="0" smtClean="0">
                <a:latin typeface="Arial"/>
                <a:cs typeface="Arial"/>
              </a:rPr>
              <a:t>•</a:t>
            </a:r>
            <a:endParaRPr sz="2200">
              <a:latin typeface="Arial"/>
              <a:cs typeface="Aria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878840" y="4772025"/>
            <a:ext cx="7772060" cy="90774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2702">
              <a:lnSpc>
                <a:spcPts val="2340"/>
              </a:lnSpc>
              <a:spcBef>
                <a:spcPts val="117"/>
              </a:spcBef>
            </a:pPr>
            <a:r>
              <a:rPr sz="3300" spc="0" baseline="2482" dirty="0" smtClean="0">
                <a:latin typeface="Calibri"/>
                <a:cs typeface="Calibri"/>
              </a:rPr>
              <a:t>Addit</a:t>
            </a:r>
            <a:r>
              <a:rPr sz="3300" spc="-4" baseline="2482" dirty="0" smtClean="0">
                <a:latin typeface="Calibri"/>
                <a:cs typeface="Calibri"/>
              </a:rPr>
              <a:t>i</a:t>
            </a:r>
            <a:r>
              <a:rPr sz="3300" spc="4" baseline="2482" dirty="0" smtClean="0">
                <a:latin typeface="Calibri"/>
                <a:cs typeface="Calibri"/>
              </a:rPr>
              <a:t>o</a:t>
            </a:r>
            <a:r>
              <a:rPr sz="3300" spc="0" baseline="2482" dirty="0" smtClean="0">
                <a:latin typeface="Calibri"/>
                <a:cs typeface="Calibri"/>
              </a:rPr>
              <a:t>na</a:t>
            </a:r>
            <a:r>
              <a:rPr sz="3300" spc="-9" baseline="2482" dirty="0" smtClean="0">
                <a:latin typeface="Calibri"/>
                <a:cs typeface="Calibri"/>
              </a:rPr>
              <a:t>l</a:t>
            </a:r>
            <a:r>
              <a:rPr sz="3300" spc="0" baseline="2482" dirty="0" smtClean="0">
                <a:latin typeface="Calibri"/>
                <a:cs typeface="Calibri"/>
              </a:rPr>
              <a:t>l</a:t>
            </a:r>
            <a:r>
              <a:rPr sz="3300" spc="-154" baseline="2482" dirty="0" smtClean="0">
                <a:latin typeface="Calibri"/>
                <a:cs typeface="Calibri"/>
              </a:rPr>
              <a:t>y</a:t>
            </a:r>
            <a:r>
              <a:rPr sz="3300" spc="0" baseline="2482" dirty="0" smtClean="0">
                <a:latin typeface="Calibri"/>
                <a:cs typeface="Calibri"/>
              </a:rPr>
              <a:t>,</a:t>
            </a:r>
            <a:r>
              <a:rPr sz="3300" spc="137" baseline="2482" dirty="0" smtClean="0">
                <a:latin typeface="Calibri"/>
                <a:cs typeface="Calibri"/>
              </a:rPr>
              <a:t> </a:t>
            </a:r>
            <a:r>
              <a:rPr sz="3300" spc="0" baseline="2482" dirty="0" smtClean="0">
                <a:latin typeface="Calibri"/>
                <a:cs typeface="Calibri"/>
              </a:rPr>
              <a:t>high</a:t>
            </a:r>
            <a:r>
              <a:rPr sz="3300" spc="196" baseline="2482" dirty="0" smtClean="0">
                <a:latin typeface="Calibri"/>
                <a:cs typeface="Calibri"/>
              </a:rPr>
              <a:t> </a:t>
            </a:r>
            <a:r>
              <a:rPr sz="3300" spc="-29" baseline="2482" dirty="0" smtClean="0">
                <a:latin typeface="Calibri"/>
                <a:cs typeface="Calibri"/>
              </a:rPr>
              <a:t>c</a:t>
            </a:r>
            <a:r>
              <a:rPr sz="3300" spc="4" baseline="2482" dirty="0" smtClean="0">
                <a:latin typeface="Calibri"/>
                <a:cs typeface="Calibri"/>
              </a:rPr>
              <a:t>o</a:t>
            </a:r>
            <a:r>
              <a:rPr sz="3300" spc="0" baseline="2482" dirty="0" smtClean="0">
                <a:latin typeface="Calibri"/>
                <a:cs typeface="Calibri"/>
              </a:rPr>
              <a:t>nce</a:t>
            </a:r>
            <a:r>
              <a:rPr sz="3300" spc="-19" baseline="2482" dirty="0" smtClean="0">
                <a:latin typeface="Calibri"/>
                <a:cs typeface="Calibri"/>
              </a:rPr>
              <a:t>n</a:t>
            </a:r>
            <a:r>
              <a:rPr sz="3300" spc="4" baseline="2482" dirty="0" smtClean="0">
                <a:latin typeface="Calibri"/>
                <a:cs typeface="Calibri"/>
              </a:rPr>
              <a:t>t</a:t>
            </a:r>
            <a:r>
              <a:rPr sz="3300" spc="-44" baseline="2482" dirty="0" smtClean="0">
                <a:latin typeface="Calibri"/>
                <a:cs typeface="Calibri"/>
              </a:rPr>
              <a:t>r</a:t>
            </a:r>
            <a:r>
              <a:rPr sz="3300" spc="-19" baseline="2482" dirty="0" smtClean="0">
                <a:latin typeface="Calibri"/>
                <a:cs typeface="Calibri"/>
              </a:rPr>
              <a:t>a</a:t>
            </a:r>
            <a:r>
              <a:rPr sz="3300" spc="0" baseline="2482" dirty="0" smtClean="0">
                <a:latin typeface="Calibri"/>
                <a:cs typeface="Calibri"/>
              </a:rPr>
              <a:t>tions</a:t>
            </a:r>
            <a:r>
              <a:rPr sz="3300" spc="127" baseline="2482" dirty="0" smtClean="0">
                <a:latin typeface="Calibri"/>
                <a:cs typeface="Calibri"/>
              </a:rPr>
              <a:t> </a:t>
            </a:r>
            <a:r>
              <a:rPr sz="3300" spc="4" baseline="2482" dirty="0" smtClean="0">
                <a:latin typeface="Calibri"/>
                <a:cs typeface="Calibri"/>
              </a:rPr>
              <a:t>o</a:t>
            </a:r>
            <a:r>
              <a:rPr sz="3300" spc="0" baseline="2482" dirty="0" smtClean="0">
                <a:latin typeface="Calibri"/>
                <a:cs typeface="Calibri"/>
              </a:rPr>
              <a:t>f</a:t>
            </a:r>
            <a:r>
              <a:rPr sz="3300" spc="231" baseline="2482" dirty="0" smtClean="0">
                <a:latin typeface="Calibri"/>
                <a:cs typeface="Calibri"/>
              </a:rPr>
              <a:t> </a:t>
            </a:r>
            <a:r>
              <a:rPr sz="3300" spc="0" baseline="2482" dirty="0" smtClean="0">
                <a:latin typeface="Calibri"/>
                <a:cs typeface="Calibri"/>
              </a:rPr>
              <a:t>e</a:t>
            </a:r>
            <a:r>
              <a:rPr sz="3300" spc="4" baseline="2482" dirty="0" smtClean="0">
                <a:latin typeface="Calibri"/>
                <a:cs typeface="Calibri"/>
              </a:rPr>
              <a:t>n</a:t>
            </a:r>
            <a:r>
              <a:rPr sz="3300" spc="0" baseline="2482" dirty="0" smtClean="0">
                <a:latin typeface="Calibri"/>
                <a:cs typeface="Calibri"/>
              </a:rPr>
              <a:t>do</a:t>
            </a:r>
            <a:r>
              <a:rPr sz="3300" spc="-19" baseline="2482" dirty="0" smtClean="0">
                <a:latin typeface="Calibri"/>
                <a:cs typeface="Calibri"/>
              </a:rPr>
              <a:t>g</a:t>
            </a:r>
            <a:r>
              <a:rPr sz="3300" spc="0" baseline="2482" dirty="0" smtClean="0">
                <a:latin typeface="Calibri"/>
                <a:cs typeface="Calibri"/>
              </a:rPr>
              <a:t>enous</a:t>
            </a:r>
            <a:r>
              <a:rPr sz="3300" spc="146" baseline="2482" dirty="0" smtClean="0">
                <a:latin typeface="Calibri"/>
                <a:cs typeface="Calibri"/>
              </a:rPr>
              <a:t> </a:t>
            </a:r>
            <a:r>
              <a:rPr sz="3300" spc="0" baseline="2482" dirty="0" smtClean="0">
                <a:latin typeface="Calibri"/>
                <a:cs typeface="Calibri"/>
              </a:rPr>
              <a:t>su</a:t>
            </a:r>
            <a:r>
              <a:rPr sz="3300" spc="-9" baseline="2482" dirty="0" smtClean="0">
                <a:latin typeface="Calibri"/>
                <a:cs typeface="Calibri"/>
              </a:rPr>
              <a:t>b</a:t>
            </a:r>
            <a:r>
              <a:rPr sz="3300" spc="-19" baseline="2482" dirty="0" smtClean="0">
                <a:latin typeface="Calibri"/>
                <a:cs typeface="Calibri"/>
              </a:rPr>
              <a:t>s</a:t>
            </a:r>
            <a:r>
              <a:rPr sz="3300" spc="-29" baseline="2482" dirty="0" smtClean="0">
                <a:latin typeface="Calibri"/>
                <a:cs typeface="Calibri"/>
              </a:rPr>
              <a:t>t</a:t>
            </a:r>
            <a:r>
              <a:rPr sz="3300" spc="0" baseline="2482" dirty="0" smtClean="0">
                <a:latin typeface="Calibri"/>
                <a:cs typeface="Calibri"/>
              </a:rPr>
              <a:t>ances</a:t>
            </a:r>
            <a:r>
              <a:rPr sz="3300" spc="143" baseline="2482" dirty="0" smtClean="0">
                <a:latin typeface="Calibri"/>
                <a:cs typeface="Calibri"/>
              </a:rPr>
              <a:t> </a:t>
            </a:r>
            <a:r>
              <a:rPr sz="3300" spc="0" baseline="2482" dirty="0" smtClean="0">
                <a:latin typeface="Calibri"/>
                <a:cs typeface="Calibri"/>
              </a:rPr>
              <a:t>in</a:t>
            </a:r>
            <a:r>
              <a:rPr sz="3300" spc="228" baseline="2482" dirty="0" smtClean="0">
                <a:latin typeface="Calibri"/>
                <a:cs typeface="Calibri"/>
              </a:rPr>
              <a:t> </a:t>
            </a:r>
            <a:r>
              <a:rPr sz="3300" spc="4" baseline="2482" dirty="0" smtClean="0">
                <a:latin typeface="Calibri"/>
                <a:cs typeface="Calibri"/>
              </a:rPr>
              <a:t>t</a:t>
            </a:r>
            <a:r>
              <a:rPr sz="3300" spc="0" baseline="2482" dirty="0" smtClean="0">
                <a:latin typeface="Calibri"/>
                <a:cs typeface="Calibri"/>
              </a:rPr>
              <a:t>he</a:t>
            </a:r>
            <a:endParaRPr sz="2200">
              <a:latin typeface="Calibri"/>
              <a:cs typeface="Calibri"/>
            </a:endParaRPr>
          </a:p>
          <a:p>
            <a:pPr marL="12700">
              <a:lnSpc>
                <a:spcPts val="2375"/>
              </a:lnSpc>
              <a:spcBef>
                <a:spcPts val="1"/>
              </a:spcBef>
            </a:pPr>
            <a:r>
              <a:rPr sz="3300" spc="0" baseline="2482" dirty="0" smtClean="0">
                <a:latin typeface="Calibri"/>
                <a:cs typeface="Calibri"/>
              </a:rPr>
              <a:t>blo</a:t>
            </a:r>
            <a:r>
              <a:rPr sz="3300" spc="9" baseline="2482" dirty="0" smtClean="0">
                <a:latin typeface="Calibri"/>
                <a:cs typeface="Calibri"/>
              </a:rPr>
              <a:t>o</a:t>
            </a:r>
            <a:r>
              <a:rPr sz="3300" spc="0" baseline="2482" dirty="0" smtClean="0">
                <a:latin typeface="Calibri"/>
                <a:cs typeface="Calibri"/>
              </a:rPr>
              <a:t>d</a:t>
            </a:r>
            <a:r>
              <a:rPr sz="3300" spc="280" baseline="2482" dirty="0" smtClean="0">
                <a:latin typeface="Calibri"/>
                <a:cs typeface="Calibri"/>
              </a:rPr>
              <a:t> </a:t>
            </a:r>
            <a:r>
              <a:rPr sz="3300" spc="0" baseline="2482" dirty="0" smtClean="0">
                <a:latin typeface="Calibri"/>
                <a:cs typeface="Calibri"/>
              </a:rPr>
              <a:t>th</a:t>
            </a:r>
            <a:r>
              <a:rPr sz="3300" spc="-25" baseline="2482" dirty="0" smtClean="0">
                <a:latin typeface="Calibri"/>
                <a:cs typeface="Calibri"/>
              </a:rPr>
              <a:t>a</a:t>
            </a:r>
            <a:r>
              <a:rPr sz="3300" spc="0" baseline="2482" dirty="0" smtClean="0">
                <a:latin typeface="Calibri"/>
                <a:cs typeface="Calibri"/>
              </a:rPr>
              <a:t>t</a:t>
            </a:r>
            <a:r>
              <a:rPr sz="3300" spc="297" baseline="2482" dirty="0" smtClean="0">
                <a:latin typeface="Calibri"/>
                <a:cs typeface="Calibri"/>
              </a:rPr>
              <a:t> </a:t>
            </a:r>
            <a:r>
              <a:rPr sz="3300" spc="0" baseline="2482" dirty="0" smtClean="0">
                <a:latin typeface="Calibri"/>
                <a:cs typeface="Calibri"/>
              </a:rPr>
              <a:t>a</a:t>
            </a:r>
            <a:r>
              <a:rPr sz="3300" spc="-14" baseline="2482" dirty="0" smtClean="0">
                <a:latin typeface="Calibri"/>
                <a:cs typeface="Calibri"/>
              </a:rPr>
              <a:t>r</a:t>
            </a:r>
            <a:r>
              <a:rPr sz="3300" spc="0" baseline="2482" dirty="0" smtClean="0">
                <a:latin typeface="Calibri"/>
                <a:cs typeface="Calibri"/>
              </a:rPr>
              <a:t>e</a:t>
            </a:r>
            <a:r>
              <a:rPr sz="3300" spc="298" baseline="2482" dirty="0" smtClean="0">
                <a:latin typeface="Calibri"/>
                <a:cs typeface="Calibri"/>
              </a:rPr>
              <a:t> </a:t>
            </a:r>
            <a:r>
              <a:rPr sz="3300" spc="0" baseline="2482" dirty="0" smtClean="0">
                <a:latin typeface="Calibri"/>
                <a:cs typeface="Calibri"/>
              </a:rPr>
              <a:t>no</a:t>
            </a:r>
            <a:r>
              <a:rPr sz="3300" spc="4" baseline="2482" dirty="0" smtClean="0">
                <a:latin typeface="Calibri"/>
                <a:cs typeface="Calibri"/>
              </a:rPr>
              <a:t>r</a:t>
            </a:r>
            <a:r>
              <a:rPr sz="3300" spc="0" baseline="2482" dirty="0" smtClean="0">
                <a:latin typeface="Calibri"/>
                <a:cs typeface="Calibri"/>
              </a:rPr>
              <a:t>mally</a:t>
            </a:r>
            <a:r>
              <a:rPr sz="3300" spc="273" baseline="2482" dirty="0" smtClean="0">
                <a:latin typeface="Calibri"/>
                <a:cs typeface="Calibri"/>
              </a:rPr>
              <a:t> </a:t>
            </a:r>
            <a:r>
              <a:rPr sz="3300" spc="0" baseline="2482" dirty="0" smtClean="0">
                <a:latin typeface="Calibri"/>
                <a:cs typeface="Calibri"/>
              </a:rPr>
              <a:t>e</a:t>
            </a:r>
            <a:r>
              <a:rPr sz="3300" spc="9" baseline="2482" dirty="0" smtClean="0">
                <a:latin typeface="Calibri"/>
                <a:cs typeface="Calibri"/>
              </a:rPr>
              <a:t>l</a:t>
            </a:r>
            <a:r>
              <a:rPr sz="3300" spc="0" baseline="2482" dirty="0" smtClean="0">
                <a:latin typeface="Calibri"/>
                <a:cs typeface="Calibri"/>
              </a:rPr>
              <a:t>imin</a:t>
            </a:r>
            <a:r>
              <a:rPr sz="3300" spc="-25" baseline="2482" dirty="0" smtClean="0">
                <a:latin typeface="Calibri"/>
                <a:cs typeface="Calibri"/>
              </a:rPr>
              <a:t>a</a:t>
            </a:r>
            <a:r>
              <a:rPr sz="3300" spc="-29" baseline="2482" dirty="0" smtClean="0">
                <a:latin typeface="Calibri"/>
                <a:cs typeface="Calibri"/>
              </a:rPr>
              <a:t>t</a:t>
            </a:r>
            <a:r>
              <a:rPr sz="3300" spc="0" baseline="2482" dirty="0" smtClean="0">
                <a:latin typeface="Calibri"/>
                <a:cs typeface="Calibri"/>
              </a:rPr>
              <a:t>ed</a:t>
            </a:r>
            <a:r>
              <a:rPr sz="3300" spc="258" baseline="2482" dirty="0" smtClean="0">
                <a:latin typeface="Calibri"/>
                <a:cs typeface="Calibri"/>
              </a:rPr>
              <a:t> </a:t>
            </a:r>
            <a:r>
              <a:rPr sz="3300" spc="-14" baseline="2482" dirty="0" smtClean="0">
                <a:latin typeface="Calibri"/>
                <a:cs typeface="Calibri"/>
              </a:rPr>
              <a:t>b</a:t>
            </a:r>
            <a:r>
              <a:rPr sz="3300" spc="0" baseline="2482" dirty="0" smtClean="0">
                <a:latin typeface="Calibri"/>
                <a:cs typeface="Calibri"/>
              </a:rPr>
              <a:t>y</a:t>
            </a:r>
            <a:r>
              <a:rPr sz="3300" spc="335" baseline="2482" dirty="0" smtClean="0">
                <a:latin typeface="Calibri"/>
                <a:cs typeface="Calibri"/>
              </a:rPr>
              <a:t> </a:t>
            </a:r>
            <a:r>
              <a:rPr sz="3300" spc="0" baseline="2482" dirty="0" smtClean="0">
                <a:latin typeface="Calibri"/>
                <a:cs typeface="Calibri"/>
              </a:rPr>
              <a:t>the</a:t>
            </a:r>
            <a:r>
              <a:rPr sz="3300" spc="307" baseline="2482" dirty="0" smtClean="0">
                <a:latin typeface="Calibri"/>
                <a:cs typeface="Calibri"/>
              </a:rPr>
              <a:t> </a:t>
            </a:r>
            <a:r>
              <a:rPr sz="3300" spc="0" baseline="2482" dirty="0" smtClean="0">
                <a:latin typeface="Calibri"/>
                <a:cs typeface="Calibri"/>
              </a:rPr>
              <a:t>li</a:t>
            </a:r>
            <a:r>
              <a:rPr sz="3300" spc="-19" baseline="2482" dirty="0" smtClean="0">
                <a:latin typeface="Calibri"/>
                <a:cs typeface="Calibri"/>
              </a:rPr>
              <a:t>v</a:t>
            </a:r>
            <a:r>
              <a:rPr sz="3300" spc="0" baseline="2482" dirty="0" smtClean="0">
                <a:latin typeface="Calibri"/>
                <a:cs typeface="Calibri"/>
              </a:rPr>
              <a:t>e</a:t>
            </a:r>
            <a:r>
              <a:rPr sz="3300" spc="-189" baseline="2482" dirty="0" smtClean="0">
                <a:latin typeface="Calibri"/>
                <a:cs typeface="Calibri"/>
              </a:rPr>
              <a:t>r</a:t>
            </a:r>
            <a:r>
              <a:rPr sz="3300" spc="0" baseline="2482" dirty="0" smtClean="0">
                <a:latin typeface="Calibri"/>
                <a:cs typeface="Calibri"/>
              </a:rPr>
              <a:t>,</a:t>
            </a:r>
            <a:r>
              <a:rPr sz="3300" spc="298" baseline="2482" dirty="0" smtClean="0">
                <a:latin typeface="Calibri"/>
                <a:cs typeface="Calibri"/>
              </a:rPr>
              <a:t> </a:t>
            </a:r>
            <a:r>
              <a:rPr sz="3300" spc="0" baseline="2482" dirty="0" smtClean="0">
                <a:latin typeface="Calibri"/>
                <a:cs typeface="Calibri"/>
              </a:rPr>
              <a:t>such</a:t>
            </a:r>
            <a:r>
              <a:rPr sz="3300" spc="286" baseline="2482" dirty="0" smtClean="0">
                <a:latin typeface="Calibri"/>
                <a:cs typeface="Calibri"/>
              </a:rPr>
              <a:t> </a:t>
            </a:r>
            <a:r>
              <a:rPr sz="3300" spc="4" baseline="2482" dirty="0" smtClean="0">
                <a:latin typeface="Calibri"/>
                <a:cs typeface="Calibri"/>
              </a:rPr>
              <a:t>a</a:t>
            </a:r>
            <a:r>
              <a:rPr sz="3300" spc="0" baseline="2482" dirty="0" smtClean="0">
                <a:latin typeface="Calibri"/>
                <a:cs typeface="Calibri"/>
              </a:rPr>
              <a:t>s</a:t>
            </a:r>
            <a:r>
              <a:rPr sz="3300" spc="318" baseline="2482" dirty="0" smtClean="0">
                <a:latin typeface="Calibri"/>
                <a:cs typeface="Calibri"/>
              </a:rPr>
              <a:t> </a:t>
            </a:r>
            <a:r>
              <a:rPr sz="3300" spc="0" baseline="2482" dirty="0" smtClean="0">
                <a:latin typeface="Calibri"/>
                <a:cs typeface="Calibri"/>
              </a:rPr>
              <a:t>biliru</a:t>
            </a:r>
            <a:r>
              <a:rPr sz="3300" spc="-14" baseline="2482" dirty="0" smtClean="0">
                <a:latin typeface="Calibri"/>
                <a:cs typeface="Calibri"/>
              </a:rPr>
              <a:t>b</a:t>
            </a:r>
            <a:r>
              <a:rPr sz="3300" spc="0" baseline="2482" dirty="0" smtClean="0">
                <a:latin typeface="Calibri"/>
                <a:cs typeface="Calibri"/>
              </a:rPr>
              <a:t>i</a:t>
            </a:r>
            <a:r>
              <a:rPr sz="3300" spc="-14" baseline="2482" dirty="0" smtClean="0">
                <a:latin typeface="Calibri"/>
                <a:cs typeface="Calibri"/>
              </a:rPr>
              <a:t>n</a:t>
            </a:r>
            <a:r>
              <a:rPr sz="3300" spc="0" baseline="2482" dirty="0" smtClean="0">
                <a:latin typeface="Calibri"/>
                <a:cs typeface="Calibri"/>
              </a:rPr>
              <a:t>,</a:t>
            </a:r>
            <a:endParaRPr sz="2200">
              <a:latin typeface="Calibri"/>
              <a:cs typeface="Calibri"/>
            </a:endParaRPr>
          </a:p>
          <a:p>
            <a:pPr marL="12700" marR="41833">
              <a:lnSpc>
                <a:spcPts val="2375"/>
              </a:lnSpc>
            </a:pPr>
            <a:r>
              <a:rPr sz="3300" spc="-29" baseline="2482" dirty="0" smtClean="0">
                <a:latin typeface="Calibri"/>
                <a:cs typeface="Calibri"/>
              </a:rPr>
              <a:t>c</a:t>
            </a:r>
            <a:r>
              <a:rPr sz="3300" spc="0" baseline="2482" dirty="0" smtClean="0">
                <a:latin typeface="Calibri"/>
                <a:cs typeface="Calibri"/>
              </a:rPr>
              <a:t>an</a:t>
            </a:r>
            <a:r>
              <a:rPr sz="3300" spc="-22" baseline="2482" dirty="0" smtClean="0">
                <a:latin typeface="Calibri"/>
                <a:cs typeface="Calibri"/>
              </a:rPr>
              <a:t> </a:t>
            </a:r>
            <a:r>
              <a:rPr sz="3300" spc="0" baseline="2482" dirty="0" smtClean="0">
                <a:latin typeface="Calibri"/>
                <a:cs typeface="Calibri"/>
              </a:rPr>
              <a:t>displace</a:t>
            </a:r>
            <a:r>
              <a:rPr sz="3300" spc="-87" baseline="2482" dirty="0" smtClean="0">
                <a:latin typeface="Calibri"/>
                <a:cs typeface="Calibri"/>
              </a:rPr>
              <a:t> </a:t>
            </a:r>
            <a:r>
              <a:rPr sz="3300" spc="0" baseline="2482" dirty="0" smtClean="0">
                <a:latin typeface="Calibri"/>
                <a:cs typeface="Calibri"/>
              </a:rPr>
              <a:t>drugs</a:t>
            </a:r>
            <a:r>
              <a:rPr sz="3300" spc="-39" baseline="2482" dirty="0" smtClean="0">
                <a:latin typeface="Calibri"/>
                <a:cs typeface="Calibri"/>
              </a:rPr>
              <a:t> </a:t>
            </a:r>
            <a:r>
              <a:rPr sz="3300" spc="0" baseline="2482" dirty="0" smtClean="0">
                <a:latin typeface="Calibri"/>
                <a:cs typeface="Calibri"/>
              </a:rPr>
              <a:t>f</a:t>
            </a:r>
            <a:r>
              <a:rPr sz="3300" spc="-34" baseline="2482" dirty="0" smtClean="0">
                <a:latin typeface="Calibri"/>
                <a:cs typeface="Calibri"/>
              </a:rPr>
              <a:t>r</a:t>
            </a:r>
            <a:r>
              <a:rPr sz="3300" spc="4" baseline="2482" dirty="0" smtClean="0">
                <a:latin typeface="Calibri"/>
                <a:cs typeface="Calibri"/>
              </a:rPr>
              <a:t>o</a:t>
            </a:r>
            <a:r>
              <a:rPr sz="3300" spc="0" baseline="2482" dirty="0" smtClean="0">
                <a:latin typeface="Calibri"/>
                <a:cs typeface="Calibri"/>
              </a:rPr>
              <a:t>m</a:t>
            </a:r>
            <a:r>
              <a:rPr sz="3300" spc="-33" baseline="2482" dirty="0" smtClean="0">
                <a:latin typeface="Calibri"/>
                <a:cs typeface="Calibri"/>
              </a:rPr>
              <a:t> </a:t>
            </a:r>
            <a:r>
              <a:rPr sz="3300" spc="0" baseline="2482" dirty="0" smtClean="0">
                <a:latin typeface="Calibri"/>
                <a:cs typeface="Calibri"/>
              </a:rPr>
              <a:t>pla</a:t>
            </a:r>
            <a:r>
              <a:rPr sz="3300" spc="4" baseline="2482" dirty="0" smtClean="0">
                <a:latin typeface="Calibri"/>
                <a:cs typeface="Calibri"/>
              </a:rPr>
              <a:t>s</a:t>
            </a:r>
            <a:r>
              <a:rPr sz="3300" spc="0" baseline="2482" dirty="0" smtClean="0">
                <a:latin typeface="Calibri"/>
                <a:cs typeface="Calibri"/>
              </a:rPr>
              <a:t>ma</a:t>
            </a:r>
            <a:r>
              <a:rPr sz="3300" spc="-63" baseline="2482" dirty="0" smtClean="0">
                <a:latin typeface="Calibri"/>
                <a:cs typeface="Calibri"/>
              </a:rPr>
              <a:t> </a:t>
            </a:r>
            <a:r>
              <a:rPr sz="3300" spc="0" baseline="2482" dirty="0" smtClean="0">
                <a:latin typeface="Calibri"/>
                <a:cs typeface="Calibri"/>
              </a:rPr>
              <a:t>p</a:t>
            </a:r>
            <a:r>
              <a:rPr sz="3300" spc="-34" baseline="2482" dirty="0" smtClean="0">
                <a:latin typeface="Calibri"/>
                <a:cs typeface="Calibri"/>
              </a:rPr>
              <a:t>r</a:t>
            </a:r>
            <a:r>
              <a:rPr sz="3300" spc="4" baseline="2482" dirty="0" smtClean="0">
                <a:latin typeface="Calibri"/>
                <a:cs typeface="Calibri"/>
              </a:rPr>
              <a:t>o</a:t>
            </a:r>
            <a:r>
              <a:rPr sz="3300" spc="-29" baseline="2482" dirty="0" smtClean="0">
                <a:latin typeface="Calibri"/>
                <a:cs typeface="Calibri"/>
              </a:rPr>
              <a:t>t</a:t>
            </a:r>
            <a:r>
              <a:rPr sz="3300" spc="0" baseline="2482" dirty="0" smtClean="0">
                <a:latin typeface="Calibri"/>
                <a:cs typeface="Calibri"/>
              </a:rPr>
              <a:t>ein</a:t>
            </a:r>
            <a:r>
              <a:rPr sz="3300" spc="-58" baseline="2482" dirty="0" smtClean="0">
                <a:latin typeface="Calibri"/>
                <a:cs typeface="Calibri"/>
              </a:rPr>
              <a:t> </a:t>
            </a:r>
            <a:r>
              <a:rPr sz="3300" spc="0" baseline="2482" dirty="0" smtClean="0">
                <a:latin typeface="Calibri"/>
                <a:cs typeface="Calibri"/>
              </a:rPr>
              <a:t>binding</a:t>
            </a:r>
            <a:r>
              <a:rPr sz="3300" spc="-76" baseline="2482" dirty="0" smtClean="0">
                <a:latin typeface="Calibri"/>
                <a:cs typeface="Calibri"/>
              </a:rPr>
              <a:t> </a:t>
            </a:r>
            <a:r>
              <a:rPr sz="3300" spc="0" baseline="2482" dirty="0" smtClean="0">
                <a:latin typeface="Calibri"/>
                <a:cs typeface="Calibri"/>
              </a:rPr>
              <a:t>si</a:t>
            </a:r>
            <a:r>
              <a:rPr sz="3300" spc="-25" baseline="2482" dirty="0" smtClean="0">
                <a:latin typeface="Calibri"/>
                <a:cs typeface="Calibri"/>
              </a:rPr>
              <a:t>t</a:t>
            </a:r>
            <a:r>
              <a:rPr sz="3300" spc="0" baseline="2482" dirty="0" smtClean="0">
                <a:latin typeface="Calibri"/>
                <a:cs typeface="Calibri"/>
              </a:rPr>
              <a:t>e</a:t>
            </a:r>
            <a:r>
              <a:rPr sz="3300" spc="9" baseline="2482" dirty="0" smtClean="0">
                <a:latin typeface="Calibri"/>
                <a:cs typeface="Calibri"/>
              </a:rPr>
              <a:t>s</a:t>
            </a:r>
            <a:r>
              <a:rPr sz="3300" spc="0" baseline="2482" dirty="0" smtClean="0">
                <a:latin typeface="Calibri"/>
                <a:cs typeface="Calibri"/>
              </a:rPr>
              <a:t>.</a:t>
            </a:r>
            <a:endParaRPr sz="220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794142813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1563370" y="3181430"/>
            <a:ext cx="3618061" cy="12449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9275"/>
              </a:lnSpc>
              <a:spcBef>
                <a:spcPts val="463"/>
              </a:spcBef>
            </a:pPr>
            <a:endParaRPr sz="9600">
              <a:latin typeface="Times New Roman"/>
              <a:cs typeface="Times New Roman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5436517" y="3181430"/>
            <a:ext cx="2327825" cy="12449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9275"/>
              </a:lnSpc>
              <a:spcBef>
                <a:spcPts val="463"/>
              </a:spcBef>
            </a:pPr>
            <a:endParaRPr sz="9600">
              <a:latin typeface="Times New Roman"/>
              <a:cs typeface="Times New Roman"/>
            </a:endParaRPr>
          </a:p>
        </p:txBody>
      </p:sp>
      <p:pic>
        <p:nvPicPr>
          <p:cNvPr id="4" name="Content Placeholder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78" y="29839"/>
            <a:ext cx="9128922" cy="6828161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  <p:extLst>
      <p:ext uri="{BB962C8B-B14F-4D97-AF65-F5344CB8AC3E}">
        <p14:creationId xmlns:p14="http://schemas.microsoft.com/office/powerpoint/2010/main" val="833934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/>
          <p:nvPr/>
        </p:nvSpPr>
        <p:spPr>
          <a:xfrm>
            <a:off x="3414522" y="665733"/>
            <a:ext cx="2374710" cy="4323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60"/>
              </a:lnSpc>
              <a:spcBef>
                <a:spcPts val="168"/>
              </a:spcBef>
            </a:pPr>
            <a:r>
              <a:rPr sz="4800" b="1" spc="-50" baseline="3413" dirty="0" smtClean="0">
                <a:solidFill>
                  <a:srgbClr val="FF0000"/>
                </a:solidFill>
                <a:latin typeface="Calibri"/>
                <a:cs typeface="Calibri"/>
              </a:rPr>
              <a:t>R</a:t>
            </a: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enal</a:t>
            </a:r>
            <a:r>
              <a:rPr sz="4800" b="1" spc="-29" baseline="3413" dirty="0" smtClean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disease</a:t>
            </a:r>
            <a:endParaRPr sz="32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35940" y="1828800"/>
            <a:ext cx="177800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5"/>
              </a:lnSpc>
              <a:spcBef>
                <a:spcPts val="127"/>
              </a:spcBef>
            </a:pPr>
            <a:r>
              <a:rPr sz="2400" spc="0" dirty="0" smtClean="0">
                <a:latin typeface="Arial"/>
                <a:cs typeface="Arial"/>
              </a:rPr>
              <a:t>•</a:t>
            </a:r>
            <a:endParaRPr sz="2400" dirty="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878840" y="1689862"/>
            <a:ext cx="7627696" cy="106210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spcBef>
                <a:spcPts val="127"/>
              </a:spcBef>
            </a:pPr>
            <a:r>
              <a:rPr sz="3600" spc="-50" baseline="3413" dirty="0" smtClean="0">
                <a:latin typeface="Calibri"/>
                <a:cs typeface="Calibri"/>
              </a:rPr>
              <a:t>P</a:t>
            </a:r>
            <a:r>
              <a:rPr sz="3600" spc="-19" baseline="3413" dirty="0" smtClean="0">
                <a:latin typeface="Calibri"/>
                <a:cs typeface="Calibri"/>
              </a:rPr>
              <a:t>a</a:t>
            </a:r>
            <a:r>
              <a:rPr sz="3600" spc="0" baseline="3413" dirty="0" smtClean="0">
                <a:latin typeface="Calibri"/>
                <a:cs typeface="Calibri"/>
              </a:rPr>
              <a:t>tie</a:t>
            </a:r>
            <a:r>
              <a:rPr sz="3600" spc="-19" baseline="3413" dirty="0" smtClean="0">
                <a:latin typeface="Calibri"/>
                <a:cs typeface="Calibri"/>
              </a:rPr>
              <a:t>n</a:t>
            </a:r>
            <a:r>
              <a:rPr sz="3600" spc="0" baseline="3413" dirty="0" smtClean="0">
                <a:latin typeface="Calibri"/>
                <a:cs typeface="Calibri"/>
              </a:rPr>
              <a:t>ts</a:t>
            </a:r>
            <a:r>
              <a:rPr sz="3600" spc="-24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with</a:t>
            </a:r>
            <a:r>
              <a:rPr sz="3600" spc="-14" baseline="3413" dirty="0" smtClean="0">
                <a:latin typeface="Calibri"/>
                <a:cs typeface="Calibri"/>
              </a:rPr>
              <a:t> </a:t>
            </a:r>
            <a:r>
              <a:rPr sz="3600" b="1" spc="0" baseline="3413" dirty="0" smtClean="0">
                <a:latin typeface="Calibri"/>
                <a:cs typeface="Calibri"/>
              </a:rPr>
              <a:t>a</a:t>
            </a:r>
            <a:r>
              <a:rPr sz="3600" b="1" spc="4" baseline="3413" dirty="0" smtClean="0">
                <a:latin typeface="Calibri"/>
                <a:cs typeface="Calibri"/>
              </a:rPr>
              <a:t>c</a:t>
            </a:r>
            <a:r>
              <a:rPr sz="3600" b="1" spc="0" baseline="3413" dirty="0" smtClean="0">
                <a:latin typeface="Calibri"/>
                <a:cs typeface="Calibri"/>
              </a:rPr>
              <a:t>u</a:t>
            </a:r>
            <a:r>
              <a:rPr sz="3600" b="1" spc="-25" baseline="3413" dirty="0" smtClean="0">
                <a:latin typeface="Calibri"/>
                <a:cs typeface="Calibri"/>
              </a:rPr>
              <a:t>t</a:t>
            </a:r>
            <a:r>
              <a:rPr sz="3600" b="1" spc="0" baseline="3413" dirty="0" smtClean="0">
                <a:latin typeface="Calibri"/>
                <a:cs typeface="Calibri"/>
              </a:rPr>
              <a:t>e</a:t>
            </a:r>
            <a:r>
              <a:rPr sz="3600" b="1" spc="-9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kidn</a:t>
            </a:r>
            <a:r>
              <a:rPr sz="3600" spc="-4" baseline="3413" dirty="0" smtClean="0">
                <a:latin typeface="Calibri"/>
                <a:cs typeface="Calibri"/>
              </a:rPr>
              <a:t>e</a:t>
            </a:r>
            <a:r>
              <a:rPr sz="3600" spc="0" baseline="3413" dirty="0" smtClean="0">
                <a:latin typeface="Calibri"/>
                <a:cs typeface="Calibri"/>
              </a:rPr>
              <a:t>y</a:t>
            </a:r>
            <a:r>
              <a:rPr sz="3600" spc="-9" baseline="3413" dirty="0" smtClean="0">
                <a:latin typeface="Calibri"/>
                <a:cs typeface="Calibri"/>
              </a:rPr>
              <a:t> </a:t>
            </a:r>
            <a:r>
              <a:rPr sz="3600" spc="-50" baseline="3413" dirty="0" smtClean="0">
                <a:latin typeface="Calibri"/>
                <a:cs typeface="Calibri"/>
              </a:rPr>
              <a:t>f</a:t>
            </a:r>
            <a:r>
              <a:rPr sz="3600" spc="0" baseline="3413" dirty="0" smtClean="0">
                <a:latin typeface="Calibri"/>
                <a:cs typeface="Calibri"/>
              </a:rPr>
              <a:t>ailu</a:t>
            </a:r>
            <a:r>
              <a:rPr sz="3600" spc="-29" baseline="3413" dirty="0" smtClean="0">
                <a:latin typeface="Calibri"/>
                <a:cs typeface="Calibri"/>
              </a:rPr>
              <a:t>r</a:t>
            </a:r>
            <a:r>
              <a:rPr sz="3600" spc="0" baseline="3413" dirty="0" smtClean="0">
                <a:latin typeface="Calibri"/>
                <a:cs typeface="Calibri"/>
              </a:rPr>
              <a:t>e m</a:t>
            </a:r>
            <a:r>
              <a:rPr sz="3600" spc="-39" baseline="3413" dirty="0" smtClean="0">
                <a:latin typeface="Calibri"/>
                <a:cs typeface="Calibri"/>
              </a:rPr>
              <a:t>a</a:t>
            </a:r>
            <a:r>
              <a:rPr sz="3600" spc="0" baseline="3413" dirty="0" smtClean="0">
                <a:latin typeface="Calibri"/>
                <a:cs typeface="Calibri"/>
              </a:rPr>
              <a:t>y </a:t>
            </a:r>
            <a:r>
              <a:rPr sz="3600" spc="-25" baseline="3413" dirty="0" smtClean="0">
                <a:latin typeface="Calibri"/>
                <a:cs typeface="Calibri"/>
              </a:rPr>
              <a:t>g</a:t>
            </a:r>
            <a:r>
              <a:rPr sz="3600" spc="0" baseline="3413" dirty="0" smtClean="0">
                <a:latin typeface="Calibri"/>
                <a:cs typeface="Calibri"/>
              </a:rPr>
              <a:t>et</a:t>
            </a:r>
            <a:r>
              <a:rPr sz="3600" spc="-4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back</a:t>
            </a:r>
            <a:r>
              <a:rPr sz="3600" spc="-9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their</a:t>
            </a:r>
            <a:r>
              <a:rPr sz="3600" spc="-4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baseline</a:t>
            </a:r>
            <a:endParaRPr sz="2400" dirty="0">
              <a:latin typeface="Calibri"/>
              <a:cs typeface="Calibri"/>
            </a:endParaRPr>
          </a:p>
          <a:p>
            <a:pPr marL="12700" marR="45720">
              <a:spcBef>
                <a:spcPts val="17"/>
              </a:spcBef>
            </a:pPr>
            <a:r>
              <a:rPr sz="3600" spc="-34" baseline="1137" dirty="0" smtClean="0">
                <a:latin typeface="Calibri"/>
                <a:cs typeface="Calibri"/>
              </a:rPr>
              <a:t>r</a:t>
            </a:r>
            <a:r>
              <a:rPr sz="3600" spc="0" baseline="1137" dirty="0" smtClean="0">
                <a:latin typeface="Calibri"/>
                <a:cs typeface="Calibri"/>
              </a:rPr>
              <a:t>en</a:t>
            </a:r>
            <a:r>
              <a:rPr sz="3600" spc="4" baseline="1137" dirty="0" smtClean="0">
                <a:latin typeface="Calibri"/>
                <a:cs typeface="Calibri"/>
              </a:rPr>
              <a:t>a</a:t>
            </a:r>
            <a:r>
              <a:rPr sz="3600" spc="0" baseline="1137" dirty="0" smtClean="0">
                <a:latin typeface="Calibri"/>
                <a:cs typeface="Calibri"/>
              </a:rPr>
              <a:t>l</a:t>
            </a:r>
            <a:r>
              <a:rPr sz="3600" spc="-9" baseline="1137" dirty="0" smtClean="0">
                <a:latin typeface="Calibri"/>
                <a:cs typeface="Calibri"/>
              </a:rPr>
              <a:t> </a:t>
            </a:r>
            <a:r>
              <a:rPr sz="3600" spc="0" baseline="1137" dirty="0" smtClean="0">
                <a:latin typeface="Calibri"/>
                <a:cs typeface="Calibri"/>
              </a:rPr>
              <a:t>function </a:t>
            </a:r>
            <a:r>
              <a:rPr sz="3600" spc="-9" baseline="1137" dirty="0" smtClean="0">
                <a:latin typeface="Calibri"/>
                <a:cs typeface="Calibri"/>
              </a:rPr>
              <a:t>a</a:t>
            </a:r>
            <a:r>
              <a:rPr sz="3600" spc="0" baseline="1137" dirty="0" smtClean="0">
                <a:latin typeface="Calibri"/>
                <a:cs typeface="Calibri"/>
              </a:rPr>
              <a:t>f</a:t>
            </a:r>
            <a:r>
              <a:rPr sz="3600" spc="-25" baseline="1137" dirty="0" smtClean="0">
                <a:latin typeface="Calibri"/>
                <a:cs typeface="Calibri"/>
              </a:rPr>
              <a:t>t</a:t>
            </a:r>
            <a:r>
              <a:rPr sz="3600" spc="0" baseline="1137" dirty="0" smtClean="0">
                <a:latin typeface="Calibri"/>
                <a:cs typeface="Calibri"/>
              </a:rPr>
              <a:t>er a period of</a:t>
            </a:r>
            <a:r>
              <a:rPr sz="3600" spc="-9" baseline="1137" dirty="0" smtClean="0">
                <a:latin typeface="Calibri"/>
                <a:cs typeface="Calibri"/>
              </a:rPr>
              <a:t> </a:t>
            </a:r>
            <a:r>
              <a:rPr sz="3600" spc="0" baseline="1137" dirty="0" smtClean="0">
                <a:latin typeface="Calibri"/>
                <a:cs typeface="Calibri"/>
              </a:rPr>
              <a:t>supp</a:t>
            </a:r>
            <a:r>
              <a:rPr sz="3600" spc="-9" baseline="1137" dirty="0" smtClean="0">
                <a:latin typeface="Calibri"/>
                <a:cs typeface="Calibri"/>
              </a:rPr>
              <a:t>o</a:t>
            </a:r>
            <a:r>
              <a:rPr sz="3600" spc="0" baseline="1137" dirty="0" smtClean="0">
                <a:latin typeface="Calibri"/>
                <a:cs typeface="Calibri"/>
              </a:rPr>
              <a:t>rti</a:t>
            </a:r>
            <a:r>
              <a:rPr sz="3600" spc="-25" baseline="1137" dirty="0" smtClean="0">
                <a:latin typeface="Calibri"/>
                <a:cs typeface="Calibri"/>
              </a:rPr>
              <a:t>v</a:t>
            </a:r>
            <a:r>
              <a:rPr sz="3600" spc="0" baseline="1137" dirty="0" smtClean="0">
                <a:latin typeface="Calibri"/>
                <a:cs typeface="Calibri"/>
              </a:rPr>
              <a:t>e</a:t>
            </a:r>
            <a:r>
              <a:rPr sz="3600" spc="14" baseline="1137" dirty="0" smtClean="0">
                <a:latin typeface="Calibri"/>
                <a:cs typeface="Calibri"/>
              </a:rPr>
              <a:t> </a:t>
            </a:r>
            <a:r>
              <a:rPr sz="3600" spc="-19" baseline="1137" dirty="0" smtClean="0">
                <a:latin typeface="Calibri"/>
                <a:cs typeface="Calibri"/>
              </a:rPr>
              <a:t>c</a:t>
            </a:r>
            <a:r>
              <a:rPr sz="3600" spc="0" baseline="1137" dirty="0" smtClean="0">
                <a:latin typeface="Calibri"/>
                <a:cs typeface="Calibri"/>
              </a:rPr>
              <a:t>a</a:t>
            </a:r>
            <a:r>
              <a:rPr sz="3600" spc="-29" baseline="1137" dirty="0" smtClean="0">
                <a:latin typeface="Calibri"/>
                <a:cs typeface="Calibri"/>
              </a:rPr>
              <a:t>r</a:t>
            </a:r>
            <a:r>
              <a:rPr sz="3600" spc="0" baseline="1137" dirty="0" smtClean="0">
                <a:latin typeface="Calibri"/>
                <a:cs typeface="Calibri"/>
              </a:rPr>
              <a:t>e</a:t>
            </a:r>
            <a:r>
              <a:rPr sz="3600" spc="-9" baseline="1137" dirty="0" smtClean="0">
                <a:latin typeface="Calibri"/>
                <a:cs typeface="Calibri"/>
              </a:rPr>
              <a:t> </a:t>
            </a:r>
            <a:r>
              <a:rPr sz="3600" spc="0" baseline="1137" dirty="0" smtClean="0">
                <a:latin typeface="Calibri"/>
                <a:cs typeface="Calibri"/>
              </a:rPr>
              <a:t>and</a:t>
            </a:r>
            <a:r>
              <a:rPr sz="3600" spc="9" baseline="1137" dirty="0" smtClean="0">
                <a:latin typeface="Calibri"/>
                <a:cs typeface="Calibri"/>
              </a:rPr>
              <a:t> </a:t>
            </a:r>
            <a:r>
              <a:rPr sz="3600" spc="0" baseline="1137" dirty="0" smtClean="0">
                <a:latin typeface="Calibri"/>
                <a:cs typeface="Calibri"/>
              </a:rPr>
              <a:t>dial</a:t>
            </a:r>
            <a:r>
              <a:rPr sz="3600" spc="-14" baseline="1137" dirty="0" smtClean="0">
                <a:latin typeface="Calibri"/>
                <a:cs typeface="Calibri"/>
              </a:rPr>
              <a:t>y</a:t>
            </a:r>
            <a:r>
              <a:rPr sz="3600" spc="0" baseline="1137" dirty="0" smtClean="0">
                <a:latin typeface="Calibri"/>
                <a:cs typeface="Calibri"/>
              </a:rPr>
              <a:t>si</a:t>
            </a:r>
            <a:r>
              <a:rPr sz="3600" spc="-4" baseline="1137" dirty="0" smtClean="0">
                <a:latin typeface="Calibri"/>
                <a:cs typeface="Calibri"/>
              </a:rPr>
              <a:t>s</a:t>
            </a:r>
            <a:r>
              <a:rPr sz="3600" spc="0" baseline="1137" dirty="0" smtClean="0">
                <a:latin typeface="Calibri"/>
                <a:cs typeface="Calibri"/>
              </a:rPr>
              <a:t>,</a:t>
            </a:r>
            <a:endParaRPr sz="2400" dirty="0">
              <a:latin typeface="Calibri"/>
              <a:cs typeface="Calibri"/>
            </a:endParaRPr>
          </a:p>
          <a:p>
            <a:pPr marL="12700" marR="45720"/>
            <a:r>
              <a:rPr sz="3600" spc="-50" baseline="1137" dirty="0" smtClean="0">
                <a:latin typeface="Calibri"/>
                <a:cs typeface="Calibri"/>
              </a:rPr>
              <a:t>f</a:t>
            </a:r>
            <a:r>
              <a:rPr sz="3600" spc="0" baseline="1137" dirty="0" smtClean="0">
                <a:latin typeface="Calibri"/>
                <a:cs typeface="Calibri"/>
              </a:rPr>
              <a:t>or</a:t>
            </a:r>
            <a:r>
              <a:rPr sz="3600" spc="-14" baseline="1137" dirty="0" smtClean="0">
                <a:latin typeface="Calibri"/>
                <a:cs typeface="Calibri"/>
              </a:rPr>
              <a:t> </a:t>
            </a:r>
            <a:r>
              <a:rPr sz="3600" spc="-29" baseline="1137" dirty="0" smtClean="0">
                <a:latin typeface="Calibri"/>
                <a:cs typeface="Calibri"/>
              </a:rPr>
              <a:t>e</a:t>
            </a:r>
            <a:r>
              <a:rPr sz="3600" spc="-44" baseline="1137" dirty="0" smtClean="0">
                <a:latin typeface="Calibri"/>
                <a:cs typeface="Calibri"/>
              </a:rPr>
              <a:t>x</a:t>
            </a:r>
            <a:r>
              <a:rPr sz="3600" spc="0" baseline="1137" dirty="0" smtClean="0">
                <a:latin typeface="Calibri"/>
                <a:cs typeface="Calibri"/>
              </a:rPr>
              <a:t>ampl</a:t>
            </a:r>
            <a:r>
              <a:rPr sz="3600" spc="9" baseline="1137" dirty="0" smtClean="0">
                <a:latin typeface="Calibri"/>
                <a:cs typeface="Calibri"/>
              </a:rPr>
              <a:t>e</a:t>
            </a:r>
            <a:r>
              <a:rPr sz="3600" spc="0" baseline="1137" dirty="0" smtClean="0">
                <a:latin typeface="Calibri"/>
                <a:cs typeface="Calibri"/>
              </a:rPr>
              <a:t>;</a:t>
            </a:r>
            <a:endParaRPr sz="2400" dirty="0">
              <a:latin typeface="Calibri"/>
              <a:cs typeface="Calibri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1450594" y="3570898"/>
            <a:ext cx="6762597" cy="115350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43110">
              <a:spcBef>
                <a:spcPts val="134"/>
              </a:spcBef>
            </a:pPr>
            <a:r>
              <a:rPr sz="3600" spc="0" baseline="2415" dirty="0" smtClean="0">
                <a:latin typeface="Arial"/>
                <a:cs typeface="Arial"/>
              </a:rPr>
              <a:t>•</a:t>
            </a:r>
            <a:r>
              <a:rPr sz="3600" spc="294" baseline="2415" dirty="0" smtClean="0">
                <a:latin typeface="Arial"/>
                <a:cs typeface="Arial"/>
              </a:rPr>
              <a:t> </a:t>
            </a:r>
            <a:r>
              <a:rPr sz="3600" spc="0" baseline="2275" dirty="0" smtClean="0">
                <a:latin typeface="Calibri"/>
                <a:cs typeface="Calibri"/>
              </a:rPr>
              <a:t>Hypo</a:t>
            </a:r>
            <a:r>
              <a:rPr sz="3600" spc="-25" baseline="2275" dirty="0" smtClean="0">
                <a:latin typeface="Calibri"/>
                <a:cs typeface="Calibri"/>
              </a:rPr>
              <a:t>t</a:t>
            </a:r>
            <a:r>
              <a:rPr sz="3600" spc="0" baseline="2275" dirty="0" smtClean="0">
                <a:latin typeface="Calibri"/>
                <a:cs typeface="Calibri"/>
              </a:rPr>
              <a:t>ensi</a:t>
            </a:r>
            <a:r>
              <a:rPr sz="3600" spc="-4" baseline="2275" dirty="0" smtClean="0">
                <a:latin typeface="Calibri"/>
                <a:cs typeface="Calibri"/>
              </a:rPr>
              <a:t>o</a:t>
            </a:r>
            <a:r>
              <a:rPr sz="3600" spc="0" baseline="2275" dirty="0" smtClean="0">
                <a:latin typeface="Calibri"/>
                <a:cs typeface="Calibri"/>
              </a:rPr>
              <a:t>n,</a:t>
            </a:r>
            <a:r>
              <a:rPr sz="3600" spc="-14" baseline="2275" dirty="0" smtClean="0">
                <a:latin typeface="Calibri"/>
                <a:cs typeface="Calibri"/>
              </a:rPr>
              <a:t> </a:t>
            </a:r>
            <a:r>
              <a:rPr sz="3600" spc="0" baseline="2275" dirty="0" smtClean="0">
                <a:latin typeface="Calibri"/>
                <a:cs typeface="Calibri"/>
              </a:rPr>
              <a:t>sh</a:t>
            </a:r>
            <a:r>
              <a:rPr sz="3600" spc="-9" baseline="2275" dirty="0" smtClean="0">
                <a:latin typeface="Calibri"/>
                <a:cs typeface="Calibri"/>
              </a:rPr>
              <a:t>o</a:t>
            </a:r>
            <a:r>
              <a:rPr sz="3600" spc="0" baseline="2275" dirty="0" smtClean="0">
                <a:latin typeface="Calibri"/>
                <a:cs typeface="Calibri"/>
              </a:rPr>
              <a:t>ck,</a:t>
            </a:r>
            <a:r>
              <a:rPr sz="3600" spc="-9" baseline="2275" dirty="0" smtClean="0">
                <a:latin typeface="Calibri"/>
                <a:cs typeface="Calibri"/>
              </a:rPr>
              <a:t> </a:t>
            </a:r>
            <a:r>
              <a:rPr sz="3600" spc="0" baseline="2275" dirty="0" smtClean="0">
                <a:latin typeface="Calibri"/>
                <a:cs typeface="Calibri"/>
              </a:rPr>
              <a:t>or </a:t>
            </a:r>
            <a:r>
              <a:rPr sz="3600" spc="-50" baseline="2275" dirty="0" smtClean="0">
                <a:latin typeface="Calibri"/>
                <a:cs typeface="Calibri"/>
              </a:rPr>
              <a:t>h</a:t>
            </a:r>
            <a:r>
              <a:rPr sz="3600" spc="0" baseline="2275" dirty="0" smtClean="0">
                <a:latin typeface="Calibri"/>
                <a:cs typeface="Calibri"/>
              </a:rPr>
              <a:t>yp</a:t>
            </a:r>
            <a:r>
              <a:rPr sz="3600" spc="-14" baseline="2275" dirty="0" smtClean="0">
                <a:latin typeface="Calibri"/>
                <a:cs typeface="Calibri"/>
              </a:rPr>
              <a:t>o</a:t>
            </a:r>
            <a:r>
              <a:rPr sz="3600" spc="-29" baseline="2275" dirty="0" smtClean="0">
                <a:latin typeface="Calibri"/>
                <a:cs typeface="Calibri"/>
              </a:rPr>
              <a:t>v</a:t>
            </a:r>
            <a:r>
              <a:rPr sz="3600" spc="0" baseline="2275" dirty="0" smtClean="0">
                <a:latin typeface="Calibri"/>
                <a:cs typeface="Calibri"/>
              </a:rPr>
              <a:t>olemia</a:t>
            </a:r>
            <a:endParaRPr sz="2400" dirty="0">
              <a:latin typeface="Calibri"/>
              <a:cs typeface="Calibri"/>
            </a:endParaRPr>
          </a:p>
          <a:p>
            <a:pPr marL="241300" indent="-228600">
              <a:spcBef>
                <a:spcPts val="516"/>
              </a:spcBef>
            </a:pPr>
            <a:r>
              <a:rPr sz="2400" spc="0" dirty="0" smtClean="0">
                <a:latin typeface="Arial"/>
                <a:cs typeface="Arial"/>
              </a:rPr>
              <a:t>•</a:t>
            </a:r>
            <a:r>
              <a:rPr sz="2400" spc="294" dirty="0" smtClean="0">
                <a:latin typeface="Arial"/>
                <a:cs typeface="Arial"/>
              </a:rPr>
              <a:t> </a:t>
            </a:r>
            <a:r>
              <a:rPr sz="2400" spc="0" dirty="0" smtClean="0">
                <a:latin typeface="Calibri"/>
                <a:cs typeface="Calibri"/>
              </a:rPr>
              <a:t>Neph</a:t>
            </a:r>
            <a:r>
              <a:rPr sz="2400" spc="-29" dirty="0" smtClean="0">
                <a:latin typeface="Calibri"/>
                <a:cs typeface="Calibri"/>
              </a:rPr>
              <a:t>r</a:t>
            </a:r>
            <a:r>
              <a:rPr sz="2400" spc="0" dirty="0" smtClean="0">
                <a:latin typeface="Calibri"/>
                <a:cs typeface="Calibri"/>
              </a:rPr>
              <a:t>o</a:t>
            </a:r>
            <a:r>
              <a:rPr sz="2400" spc="-29" dirty="0" smtClean="0">
                <a:latin typeface="Calibri"/>
                <a:cs typeface="Calibri"/>
              </a:rPr>
              <a:t>t</a:t>
            </a:r>
            <a:r>
              <a:rPr sz="2400" spc="-54" dirty="0" smtClean="0">
                <a:latin typeface="Calibri"/>
                <a:cs typeface="Calibri"/>
              </a:rPr>
              <a:t>o</a:t>
            </a:r>
            <a:r>
              <a:rPr sz="2400" spc="0" dirty="0" smtClean="0">
                <a:latin typeface="Calibri"/>
                <a:cs typeface="Calibri"/>
              </a:rPr>
              <a:t>xic</a:t>
            </a:r>
            <a:r>
              <a:rPr sz="2400" spc="-9" dirty="0" smtClean="0">
                <a:latin typeface="Calibri"/>
                <a:cs typeface="Calibri"/>
              </a:rPr>
              <a:t> </a:t>
            </a:r>
            <a:r>
              <a:rPr sz="2400" spc="0" dirty="0" smtClean="0">
                <a:latin typeface="Calibri"/>
                <a:cs typeface="Calibri"/>
              </a:rPr>
              <a:t>drug the</a:t>
            </a:r>
            <a:r>
              <a:rPr sz="2400" spc="-39" dirty="0" smtClean="0">
                <a:latin typeface="Calibri"/>
                <a:cs typeface="Calibri"/>
              </a:rPr>
              <a:t>r</a:t>
            </a:r>
            <a:r>
              <a:rPr sz="2400" spc="0" dirty="0" smtClean="0">
                <a:latin typeface="Calibri"/>
                <a:cs typeface="Calibri"/>
              </a:rPr>
              <a:t>a</a:t>
            </a:r>
            <a:r>
              <a:rPr sz="2400" spc="-9" dirty="0" smtClean="0">
                <a:latin typeface="Calibri"/>
                <a:cs typeface="Calibri"/>
              </a:rPr>
              <a:t>p</a:t>
            </a:r>
            <a:r>
              <a:rPr sz="2400" spc="0" dirty="0" smtClean="0">
                <a:latin typeface="Calibri"/>
                <a:cs typeface="Calibri"/>
              </a:rPr>
              <a:t>y</a:t>
            </a:r>
            <a:r>
              <a:rPr sz="2400" spc="-9" dirty="0" smtClean="0">
                <a:latin typeface="Calibri"/>
                <a:cs typeface="Calibri"/>
              </a:rPr>
              <a:t> </a:t>
            </a:r>
            <a:r>
              <a:rPr sz="2400" spc="0" dirty="0" smtClean="0">
                <a:latin typeface="Calibri"/>
                <a:cs typeface="Calibri"/>
              </a:rPr>
              <a:t>such</a:t>
            </a:r>
            <a:r>
              <a:rPr sz="2400" spc="-14" dirty="0" smtClean="0">
                <a:latin typeface="Calibri"/>
                <a:cs typeface="Calibri"/>
              </a:rPr>
              <a:t> </a:t>
            </a:r>
            <a:r>
              <a:rPr sz="2400" spc="0" dirty="0" smtClean="0">
                <a:latin typeface="Calibri"/>
                <a:cs typeface="Calibri"/>
              </a:rPr>
              <a:t>as aminogl</a:t>
            </a:r>
            <a:r>
              <a:rPr sz="2400" spc="-34" dirty="0" smtClean="0">
                <a:latin typeface="Calibri"/>
                <a:cs typeface="Calibri"/>
              </a:rPr>
              <a:t>y</a:t>
            </a:r>
            <a:r>
              <a:rPr sz="2400" spc="-19" dirty="0" smtClean="0">
                <a:latin typeface="Calibri"/>
                <a:cs typeface="Calibri"/>
              </a:rPr>
              <a:t>c</a:t>
            </a:r>
            <a:r>
              <a:rPr sz="2400" spc="0" dirty="0" smtClean="0">
                <a:latin typeface="Calibri"/>
                <a:cs typeface="Calibri"/>
              </a:rPr>
              <a:t>os</a:t>
            </a:r>
            <a:r>
              <a:rPr sz="2400" spc="-4" dirty="0" smtClean="0">
                <a:latin typeface="Calibri"/>
                <a:cs typeface="Calibri"/>
              </a:rPr>
              <a:t>i</a:t>
            </a:r>
            <a:r>
              <a:rPr sz="2400" spc="0" dirty="0" smtClean="0">
                <a:latin typeface="Calibri"/>
                <a:cs typeface="Calibri"/>
              </a:rPr>
              <a:t>de</a:t>
            </a:r>
            <a:r>
              <a:rPr sz="2400" spc="-9" dirty="0" smtClean="0">
                <a:latin typeface="Calibri"/>
                <a:cs typeface="Calibri"/>
              </a:rPr>
              <a:t> </a:t>
            </a:r>
            <a:r>
              <a:rPr sz="2400" spc="0" dirty="0" smtClean="0">
                <a:latin typeface="Calibri"/>
                <a:cs typeface="Calibri"/>
              </a:rPr>
              <a:t>or </a:t>
            </a:r>
            <a:r>
              <a:rPr sz="2400" spc="-39" dirty="0" smtClean="0">
                <a:latin typeface="Calibri"/>
                <a:cs typeface="Calibri"/>
              </a:rPr>
              <a:t>v</a:t>
            </a:r>
            <a:r>
              <a:rPr sz="2400" spc="0" dirty="0" smtClean="0">
                <a:latin typeface="Calibri"/>
                <a:cs typeface="Calibri"/>
              </a:rPr>
              <a:t>an</a:t>
            </a:r>
            <a:r>
              <a:rPr sz="2400" spc="-14" dirty="0" smtClean="0">
                <a:latin typeface="Calibri"/>
                <a:cs typeface="Calibri"/>
              </a:rPr>
              <a:t>c</a:t>
            </a:r>
            <a:r>
              <a:rPr sz="2400" spc="0" dirty="0" smtClean="0">
                <a:latin typeface="Calibri"/>
                <a:cs typeface="Calibri"/>
              </a:rPr>
              <a:t>o</a:t>
            </a:r>
            <a:r>
              <a:rPr sz="2400" spc="-50" dirty="0" smtClean="0">
                <a:latin typeface="Calibri"/>
                <a:cs typeface="Calibri"/>
              </a:rPr>
              <a:t>m</a:t>
            </a:r>
            <a:r>
              <a:rPr sz="2400" spc="-29" dirty="0" smtClean="0">
                <a:latin typeface="Calibri"/>
                <a:cs typeface="Calibri"/>
              </a:rPr>
              <a:t>y</a:t>
            </a:r>
            <a:r>
              <a:rPr sz="2400" spc="0" dirty="0" smtClean="0">
                <a:latin typeface="Calibri"/>
                <a:cs typeface="Calibri"/>
              </a:rPr>
              <a:t>cin</a:t>
            </a:r>
            <a:endParaRPr sz="2400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630517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/>
          <p:nvPr/>
        </p:nvSpPr>
        <p:spPr>
          <a:xfrm>
            <a:off x="3414522" y="665733"/>
            <a:ext cx="2374710" cy="4323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60"/>
              </a:lnSpc>
              <a:spcBef>
                <a:spcPts val="168"/>
              </a:spcBef>
            </a:pPr>
            <a:r>
              <a:rPr sz="4800" b="1" spc="-50" baseline="3413" dirty="0" smtClean="0">
                <a:solidFill>
                  <a:srgbClr val="FF0000"/>
                </a:solidFill>
                <a:latin typeface="Calibri"/>
                <a:cs typeface="Calibri"/>
              </a:rPr>
              <a:t>R</a:t>
            </a: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enal</a:t>
            </a:r>
            <a:r>
              <a:rPr sz="4800" b="1" spc="-29" baseline="3413" dirty="0" smtClean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disease</a:t>
            </a:r>
            <a:endParaRPr sz="32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5940" y="1828800"/>
            <a:ext cx="177800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5"/>
              </a:lnSpc>
              <a:spcBef>
                <a:spcPts val="127"/>
              </a:spcBef>
            </a:pPr>
            <a:r>
              <a:rPr sz="2400" spc="0" dirty="0" smtClean="0">
                <a:latin typeface="Arial"/>
                <a:cs typeface="Arial"/>
              </a:rPr>
              <a:t>•</a:t>
            </a:r>
            <a:endParaRPr sz="2400">
              <a:latin typeface="Arial"/>
              <a:cs typeface="Aria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878840" y="1689862"/>
            <a:ext cx="7775388" cy="106210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899">
              <a:spcBef>
                <a:spcPts val="127"/>
              </a:spcBef>
            </a:pPr>
            <a:r>
              <a:rPr sz="3600" spc="-50" baseline="3413" dirty="0" smtClean="0">
                <a:latin typeface="Calibri"/>
                <a:cs typeface="Calibri"/>
              </a:rPr>
              <a:t>P</a:t>
            </a:r>
            <a:r>
              <a:rPr sz="3600" spc="-19" baseline="3413" dirty="0" smtClean="0">
                <a:latin typeface="Calibri"/>
                <a:cs typeface="Calibri"/>
              </a:rPr>
              <a:t>a</a:t>
            </a:r>
            <a:r>
              <a:rPr sz="3600" spc="0" baseline="3413" dirty="0" smtClean="0">
                <a:latin typeface="Calibri"/>
                <a:cs typeface="Calibri"/>
              </a:rPr>
              <a:t>tie</a:t>
            </a:r>
            <a:r>
              <a:rPr sz="3600" spc="-19" baseline="3413" dirty="0" smtClean="0">
                <a:latin typeface="Calibri"/>
                <a:cs typeface="Calibri"/>
              </a:rPr>
              <a:t>n</a:t>
            </a:r>
            <a:r>
              <a:rPr sz="3600" spc="0" baseline="3413" dirty="0" smtClean="0">
                <a:latin typeface="Calibri"/>
                <a:cs typeface="Calibri"/>
              </a:rPr>
              <a:t>ts</a:t>
            </a:r>
            <a:r>
              <a:rPr sz="3600" spc="297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wi</a:t>
            </a:r>
            <a:r>
              <a:rPr sz="3600" spc="-9" baseline="3413" dirty="0" smtClean="0">
                <a:latin typeface="Calibri"/>
                <a:cs typeface="Calibri"/>
              </a:rPr>
              <a:t>t</a:t>
            </a:r>
            <a:r>
              <a:rPr sz="3600" spc="0" baseline="3413" dirty="0" smtClean="0">
                <a:latin typeface="Calibri"/>
                <a:cs typeface="Calibri"/>
              </a:rPr>
              <a:t>h</a:t>
            </a:r>
            <a:r>
              <a:rPr sz="3600" spc="297" baseline="3413" dirty="0" smtClean="0">
                <a:latin typeface="Calibri"/>
                <a:cs typeface="Calibri"/>
              </a:rPr>
              <a:t> </a:t>
            </a:r>
            <a:r>
              <a:rPr sz="3600" b="1" spc="0" baseline="3413" dirty="0" smtClean="0">
                <a:latin typeface="Calibri"/>
                <a:cs typeface="Calibri"/>
              </a:rPr>
              <a:t>ch</a:t>
            </a:r>
            <a:r>
              <a:rPr sz="3600" b="1" spc="-29" baseline="3413" dirty="0" smtClean="0">
                <a:latin typeface="Calibri"/>
                <a:cs typeface="Calibri"/>
              </a:rPr>
              <a:t>r</a:t>
            </a:r>
            <a:r>
              <a:rPr sz="3600" b="1" spc="0" baseline="3413" dirty="0" smtClean="0">
                <a:latin typeface="Calibri"/>
                <a:cs typeface="Calibri"/>
              </a:rPr>
              <a:t>onic</a:t>
            </a:r>
            <a:r>
              <a:rPr sz="3600" spc="302" baseline="3413" dirty="0" smtClean="0">
                <a:latin typeface="Calibri"/>
                <a:cs typeface="Calibri"/>
              </a:rPr>
              <a:t> </a:t>
            </a:r>
            <a:r>
              <a:rPr sz="3600" spc="-34" baseline="3413" dirty="0" smtClean="0">
                <a:latin typeface="Calibri"/>
                <a:cs typeface="Calibri"/>
              </a:rPr>
              <a:t>r</a:t>
            </a:r>
            <a:r>
              <a:rPr sz="3600" spc="0" baseline="3413" dirty="0" smtClean="0">
                <a:latin typeface="Calibri"/>
                <a:cs typeface="Calibri"/>
              </a:rPr>
              <a:t>en</a:t>
            </a:r>
            <a:r>
              <a:rPr sz="3600" spc="4" baseline="3413" dirty="0" smtClean="0">
                <a:latin typeface="Calibri"/>
                <a:cs typeface="Calibri"/>
              </a:rPr>
              <a:t>a</a:t>
            </a:r>
            <a:r>
              <a:rPr sz="3600" spc="0" baseline="3413" dirty="0" smtClean="0">
                <a:latin typeface="Calibri"/>
                <a:cs typeface="Calibri"/>
              </a:rPr>
              <a:t>l</a:t>
            </a:r>
            <a:r>
              <a:rPr sz="3600" spc="302" baseline="3413" dirty="0" smtClean="0">
                <a:latin typeface="Calibri"/>
                <a:cs typeface="Calibri"/>
              </a:rPr>
              <a:t> </a:t>
            </a:r>
            <a:r>
              <a:rPr sz="3600" spc="-50" baseline="3413" dirty="0" smtClean="0">
                <a:latin typeface="Calibri"/>
                <a:cs typeface="Calibri"/>
              </a:rPr>
              <a:t>f</a:t>
            </a:r>
            <a:r>
              <a:rPr sz="3600" spc="0" baseline="3413" dirty="0" smtClean="0">
                <a:latin typeface="Calibri"/>
                <a:cs typeface="Calibri"/>
              </a:rPr>
              <a:t>ailu</a:t>
            </a:r>
            <a:r>
              <a:rPr sz="3600" spc="-29" baseline="3413" dirty="0" smtClean="0">
                <a:latin typeface="Calibri"/>
                <a:cs typeface="Calibri"/>
              </a:rPr>
              <a:t>r</a:t>
            </a:r>
            <a:r>
              <a:rPr sz="3600" spc="0" baseline="3413" dirty="0" smtClean="0">
                <a:latin typeface="Calibri"/>
                <a:cs typeface="Calibri"/>
              </a:rPr>
              <a:t>e</a:t>
            </a:r>
            <a:r>
              <a:rPr sz="3600" spc="307" baseline="3413" dirty="0" smtClean="0">
                <a:latin typeface="Calibri"/>
                <a:cs typeface="Calibri"/>
              </a:rPr>
              <a:t> </a:t>
            </a:r>
            <a:r>
              <a:rPr sz="3600" spc="4" baseline="3413" dirty="0" smtClean="0">
                <a:latin typeface="Calibri"/>
                <a:cs typeface="Calibri"/>
              </a:rPr>
              <a:t>s</a:t>
            </a:r>
            <a:r>
              <a:rPr sz="3600" spc="0" baseline="3413" dirty="0" smtClean="0">
                <a:latin typeface="Calibri"/>
                <a:cs typeface="Calibri"/>
              </a:rPr>
              <a:t>u</a:t>
            </a:r>
            <a:r>
              <a:rPr sz="3600" spc="-29" baseline="3413" dirty="0" smtClean="0">
                <a:latin typeface="Calibri"/>
                <a:cs typeface="Calibri"/>
              </a:rPr>
              <a:t>s</a:t>
            </a:r>
            <a:r>
              <a:rPr sz="3600" spc="-25" baseline="3413" dirty="0" smtClean="0">
                <a:latin typeface="Calibri"/>
                <a:cs typeface="Calibri"/>
              </a:rPr>
              <a:t>t</a:t>
            </a:r>
            <a:r>
              <a:rPr sz="3600" spc="0" baseline="3413" dirty="0" smtClean="0">
                <a:latin typeface="Calibri"/>
                <a:cs typeface="Calibri"/>
              </a:rPr>
              <a:t>ain</a:t>
            </a:r>
            <a:r>
              <a:rPr sz="3600" spc="302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pe</a:t>
            </a:r>
            <a:r>
              <a:rPr sz="3600" spc="4" baseline="3413" dirty="0" smtClean="0">
                <a:latin typeface="Calibri"/>
                <a:cs typeface="Calibri"/>
              </a:rPr>
              <a:t>r</a:t>
            </a:r>
            <a:r>
              <a:rPr sz="3600" spc="-9" baseline="3413" dirty="0" smtClean="0">
                <a:latin typeface="Calibri"/>
                <a:cs typeface="Calibri"/>
              </a:rPr>
              <a:t>m</a:t>
            </a:r>
            <a:r>
              <a:rPr sz="3600" spc="0" baseline="3413" dirty="0" smtClean="0">
                <a:latin typeface="Calibri"/>
                <a:cs typeface="Calibri"/>
              </a:rPr>
              <a:t>an</a:t>
            </a:r>
            <a:r>
              <a:rPr sz="3600" spc="4" baseline="3413" dirty="0" smtClean="0">
                <a:latin typeface="Calibri"/>
                <a:cs typeface="Calibri"/>
              </a:rPr>
              <a:t>e</a:t>
            </a:r>
            <a:r>
              <a:rPr sz="3600" spc="-25" baseline="3413" dirty="0" smtClean="0">
                <a:latin typeface="Calibri"/>
                <a:cs typeface="Calibri"/>
              </a:rPr>
              <a:t>n</a:t>
            </a:r>
            <a:r>
              <a:rPr sz="3600" spc="0" baseline="3413" dirty="0" smtClean="0">
                <a:latin typeface="Calibri"/>
                <a:cs typeface="Calibri"/>
              </a:rPr>
              <a:t>t</a:t>
            </a:r>
            <a:r>
              <a:rPr sz="3600" spc="317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lo</a:t>
            </a:r>
            <a:r>
              <a:rPr sz="3600" spc="-4" baseline="3413" dirty="0" smtClean="0">
                <a:latin typeface="Calibri"/>
                <a:cs typeface="Calibri"/>
              </a:rPr>
              <a:t>s</a:t>
            </a:r>
            <a:r>
              <a:rPr sz="3600" spc="0" baseline="3413" dirty="0" smtClean="0">
                <a:latin typeface="Calibri"/>
                <a:cs typeface="Calibri"/>
              </a:rPr>
              <a:t>s</a:t>
            </a:r>
            <a:r>
              <a:rPr sz="3600" spc="297" baseline="3413" dirty="0" smtClean="0">
                <a:latin typeface="Calibri"/>
                <a:cs typeface="Calibri"/>
              </a:rPr>
              <a:t> </a:t>
            </a:r>
            <a:r>
              <a:rPr sz="3600" spc="-4" baseline="3413" dirty="0" smtClean="0">
                <a:latin typeface="Calibri"/>
                <a:cs typeface="Calibri"/>
              </a:rPr>
              <a:t>of</a:t>
            </a:r>
            <a:endParaRPr sz="2400" dirty="0">
              <a:latin typeface="Calibri"/>
              <a:cs typeface="Calibri"/>
            </a:endParaRPr>
          </a:p>
          <a:p>
            <a:pPr marL="12700">
              <a:spcBef>
                <a:spcPts val="17"/>
              </a:spcBef>
            </a:pPr>
            <a:r>
              <a:rPr sz="3600" spc="0" baseline="1137" dirty="0" smtClean="0">
                <a:latin typeface="Calibri"/>
                <a:cs typeface="Calibri"/>
              </a:rPr>
              <a:t>functional</a:t>
            </a:r>
            <a:r>
              <a:rPr sz="3600" spc="407" baseline="1137" dirty="0" smtClean="0">
                <a:latin typeface="Calibri"/>
                <a:cs typeface="Calibri"/>
              </a:rPr>
              <a:t> </a:t>
            </a:r>
            <a:r>
              <a:rPr sz="3600" spc="0" baseline="1137" dirty="0" smtClean="0">
                <a:latin typeface="Calibri"/>
                <a:cs typeface="Calibri"/>
              </a:rPr>
              <a:t>neph</a:t>
            </a:r>
            <a:r>
              <a:rPr sz="3600" spc="-29" baseline="1137" dirty="0" smtClean="0">
                <a:latin typeface="Calibri"/>
                <a:cs typeface="Calibri"/>
              </a:rPr>
              <a:t>r</a:t>
            </a:r>
            <a:r>
              <a:rPr sz="3600" spc="0" baseline="1137" dirty="0" smtClean="0">
                <a:latin typeface="Calibri"/>
                <a:cs typeface="Calibri"/>
              </a:rPr>
              <a:t>ons</a:t>
            </a:r>
            <a:r>
              <a:rPr sz="3600" spc="397" baseline="1137" dirty="0" smtClean="0">
                <a:latin typeface="Calibri"/>
                <a:cs typeface="Calibri"/>
              </a:rPr>
              <a:t> </a:t>
            </a:r>
            <a:r>
              <a:rPr sz="3600" spc="0" baseline="1137" dirty="0" smtClean="0">
                <a:latin typeface="Calibri"/>
                <a:cs typeface="Calibri"/>
              </a:rPr>
              <a:t>due</a:t>
            </a:r>
            <a:r>
              <a:rPr sz="3600" spc="407" baseline="1137" dirty="0" smtClean="0">
                <a:latin typeface="Calibri"/>
                <a:cs typeface="Calibri"/>
              </a:rPr>
              <a:t> </a:t>
            </a:r>
            <a:r>
              <a:rPr sz="3600" spc="-25" baseline="1137" dirty="0" smtClean="0">
                <a:latin typeface="Calibri"/>
                <a:cs typeface="Calibri"/>
              </a:rPr>
              <a:t>t</a:t>
            </a:r>
            <a:r>
              <a:rPr sz="3600" spc="0" baseline="1137" dirty="0" smtClean="0">
                <a:latin typeface="Calibri"/>
                <a:cs typeface="Calibri"/>
              </a:rPr>
              <a:t>o</a:t>
            </a:r>
            <a:r>
              <a:rPr sz="3600" spc="402" baseline="1137" dirty="0" smtClean="0">
                <a:latin typeface="Calibri"/>
                <a:cs typeface="Calibri"/>
              </a:rPr>
              <a:t> </a:t>
            </a:r>
            <a:r>
              <a:rPr sz="3600" spc="0" baseline="1137" dirty="0" smtClean="0">
                <a:latin typeface="Calibri"/>
                <a:cs typeface="Calibri"/>
              </a:rPr>
              <a:t>ir</a:t>
            </a:r>
            <a:r>
              <a:rPr sz="3600" spc="-29" baseline="1137" dirty="0" smtClean="0">
                <a:latin typeface="Calibri"/>
                <a:cs typeface="Calibri"/>
              </a:rPr>
              <a:t>r</a:t>
            </a:r>
            <a:r>
              <a:rPr sz="3600" spc="0" baseline="1137" dirty="0" smtClean="0">
                <a:latin typeface="Calibri"/>
                <a:cs typeface="Calibri"/>
              </a:rPr>
              <a:t>e</a:t>
            </a:r>
            <a:r>
              <a:rPr sz="3600" spc="-34" baseline="1137" dirty="0" smtClean="0">
                <a:latin typeface="Calibri"/>
                <a:cs typeface="Calibri"/>
              </a:rPr>
              <a:t>v</a:t>
            </a:r>
            <a:r>
              <a:rPr sz="3600" spc="0" baseline="1137" dirty="0" smtClean="0">
                <a:latin typeface="Calibri"/>
                <a:cs typeface="Calibri"/>
              </a:rPr>
              <a:t>e</a:t>
            </a:r>
            <a:r>
              <a:rPr sz="3600" spc="-39" baseline="1137" dirty="0" smtClean="0">
                <a:latin typeface="Calibri"/>
                <a:cs typeface="Calibri"/>
              </a:rPr>
              <a:t>r</a:t>
            </a:r>
            <a:r>
              <a:rPr sz="3600" spc="0" baseline="1137" dirty="0" smtClean="0">
                <a:latin typeface="Calibri"/>
                <a:cs typeface="Calibri"/>
              </a:rPr>
              <a:t>sible</a:t>
            </a:r>
            <a:r>
              <a:rPr sz="3600" spc="412" baseline="1137" dirty="0" smtClean="0">
                <a:latin typeface="Calibri"/>
                <a:cs typeface="Calibri"/>
              </a:rPr>
              <a:t> </a:t>
            </a:r>
            <a:r>
              <a:rPr sz="3600" spc="0" baseline="1137" dirty="0" smtClean="0">
                <a:latin typeface="Calibri"/>
                <a:cs typeface="Calibri"/>
              </a:rPr>
              <a:t>dam</a:t>
            </a:r>
            <a:r>
              <a:rPr sz="3600" spc="4" baseline="1137" dirty="0" smtClean="0">
                <a:latin typeface="Calibri"/>
                <a:cs typeface="Calibri"/>
              </a:rPr>
              <a:t>a</a:t>
            </a:r>
            <a:r>
              <a:rPr sz="3600" spc="-39" baseline="1137" dirty="0" smtClean="0">
                <a:latin typeface="Calibri"/>
                <a:cs typeface="Calibri"/>
              </a:rPr>
              <a:t>g</a:t>
            </a:r>
            <a:r>
              <a:rPr sz="3600" spc="0" baseline="1137" dirty="0" smtClean="0">
                <a:latin typeface="Calibri"/>
                <a:cs typeface="Calibri"/>
              </a:rPr>
              <a:t>e</a:t>
            </a:r>
            <a:r>
              <a:rPr sz="3600" spc="417" baseline="1137" dirty="0" smtClean="0">
                <a:latin typeface="Calibri"/>
                <a:cs typeface="Calibri"/>
              </a:rPr>
              <a:t> </a:t>
            </a:r>
            <a:r>
              <a:rPr sz="3600" spc="0" baseline="1137" dirty="0" smtClean="0">
                <a:latin typeface="Calibri"/>
                <a:cs typeface="Calibri"/>
              </a:rPr>
              <a:t>and</a:t>
            </a:r>
            <a:r>
              <a:rPr sz="3600" spc="407" baseline="1137" dirty="0" smtClean="0">
                <a:latin typeface="Calibri"/>
                <a:cs typeface="Calibri"/>
              </a:rPr>
              <a:t> </a:t>
            </a:r>
            <a:r>
              <a:rPr sz="3600" spc="0" baseline="1137" dirty="0" smtClean="0">
                <a:latin typeface="Calibri"/>
                <a:cs typeface="Calibri"/>
              </a:rPr>
              <a:t>do</a:t>
            </a:r>
            <a:r>
              <a:rPr sz="3600" spc="397" baseline="1137" dirty="0" smtClean="0">
                <a:latin typeface="Calibri"/>
                <a:cs typeface="Calibri"/>
              </a:rPr>
              <a:t> </a:t>
            </a:r>
            <a:r>
              <a:rPr sz="3600" spc="-14" baseline="1137" dirty="0" smtClean="0">
                <a:latin typeface="Calibri"/>
                <a:cs typeface="Calibri"/>
              </a:rPr>
              <a:t>n</a:t>
            </a:r>
            <a:r>
              <a:rPr sz="3600" spc="0" baseline="1137" dirty="0" smtClean="0">
                <a:latin typeface="Calibri"/>
                <a:cs typeface="Calibri"/>
              </a:rPr>
              <a:t>ot</a:t>
            </a:r>
            <a:endParaRPr sz="2400" dirty="0">
              <a:latin typeface="Calibri"/>
              <a:cs typeface="Calibri"/>
            </a:endParaRPr>
          </a:p>
          <a:p>
            <a:pPr marL="12700" marR="45720"/>
            <a:r>
              <a:rPr sz="3600" spc="-34" baseline="1137" dirty="0" smtClean="0">
                <a:latin typeface="Calibri"/>
                <a:cs typeface="Calibri"/>
              </a:rPr>
              <a:t>r</a:t>
            </a:r>
            <a:r>
              <a:rPr sz="3600" spc="0" baseline="1137" dirty="0" smtClean="0">
                <a:latin typeface="Calibri"/>
                <a:cs typeface="Calibri"/>
              </a:rPr>
              <a:t>e</a:t>
            </a:r>
            <a:r>
              <a:rPr sz="3600" spc="-14" baseline="1137" dirty="0" smtClean="0">
                <a:latin typeface="Calibri"/>
                <a:cs typeface="Calibri"/>
              </a:rPr>
              <a:t>c</a:t>
            </a:r>
            <a:r>
              <a:rPr sz="3600" spc="-19" baseline="1137" dirty="0" smtClean="0">
                <a:latin typeface="Calibri"/>
                <a:cs typeface="Calibri"/>
              </a:rPr>
              <a:t>o</a:t>
            </a:r>
            <a:r>
              <a:rPr sz="3600" spc="-29" baseline="1137" dirty="0" smtClean="0">
                <a:latin typeface="Calibri"/>
                <a:cs typeface="Calibri"/>
              </a:rPr>
              <a:t>v</a:t>
            </a:r>
            <a:r>
              <a:rPr sz="3600" spc="0" baseline="1137" dirty="0" smtClean="0">
                <a:latin typeface="Calibri"/>
                <a:cs typeface="Calibri"/>
              </a:rPr>
              <a:t>er </a:t>
            </a:r>
            <a:r>
              <a:rPr lang="en-US" sz="3600" baseline="3413" dirty="0">
                <a:cs typeface="Calibri"/>
              </a:rPr>
              <a:t>the </a:t>
            </a:r>
            <a:r>
              <a:rPr sz="3600" spc="0" baseline="1137" dirty="0" smtClean="0">
                <a:latin typeface="Calibri"/>
                <a:cs typeface="Calibri"/>
              </a:rPr>
              <a:t>lo</a:t>
            </a:r>
            <a:r>
              <a:rPr sz="3600" spc="-29" baseline="1137" dirty="0" smtClean="0">
                <a:latin typeface="Calibri"/>
                <a:cs typeface="Calibri"/>
              </a:rPr>
              <a:t>s</a:t>
            </a:r>
            <a:r>
              <a:rPr sz="3600" spc="0" baseline="1137" dirty="0" smtClean="0">
                <a:latin typeface="Calibri"/>
                <a:cs typeface="Calibri"/>
              </a:rPr>
              <a:t>t kidn</a:t>
            </a:r>
            <a:r>
              <a:rPr sz="3600" spc="-4" baseline="1137" dirty="0" smtClean="0">
                <a:latin typeface="Calibri"/>
                <a:cs typeface="Calibri"/>
              </a:rPr>
              <a:t>e</a:t>
            </a:r>
            <a:r>
              <a:rPr sz="3600" spc="0" baseline="1137" dirty="0" smtClean="0">
                <a:latin typeface="Calibri"/>
                <a:cs typeface="Calibri"/>
              </a:rPr>
              <a:t>y</a:t>
            </a:r>
            <a:r>
              <a:rPr sz="3600" spc="-4" baseline="1137" dirty="0" smtClean="0">
                <a:latin typeface="Calibri"/>
                <a:cs typeface="Calibri"/>
              </a:rPr>
              <a:t> </a:t>
            </a:r>
            <a:r>
              <a:rPr sz="3600" spc="0" baseline="1137" dirty="0" smtClean="0">
                <a:latin typeface="Calibri"/>
                <a:cs typeface="Calibri"/>
              </a:rPr>
              <a:t>function.</a:t>
            </a:r>
            <a:endParaRPr sz="2400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129779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object 31"/>
          <p:cNvSpPr txBox="1"/>
          <p:nvPr/>
        </p:nvSpPr>
        <p:spPr>
          <a:xfrm>
            <a:off x="1411605" y="665733"/>
            <a:ext cx="6383046" cy="4323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60"/>
              </a:lnSpc>
              <a:spcBef>
                <a:spcPts val="168"/>
              </a:spcBef>
            </a:pPr>
            <a:r>
              <a:rPr sz="4800" b="1" spc="-4" baseline="3413" dirty="0" smtClean="0">
                <a:solidFill>
                  <a:srgbClr val="FF0000"/>
                </a:solidFill>
                <a:latin typeface="Calibri"/>
                <a:cs typeface="Calibri"/>
              </a:rPr>
              <a:t>M</a:t>
            </a: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easu</a:t>
            </a:r>
            <a:r>
              <a:rPr sz="4800" b="1" spc="-34" baseline="3413" dirty="0" smtClean="0">
                <a:solidFill>
                  <a:srgbClr val="FF0000"/>
                </a:solidFill>
                <a:latin typeface="Calibri"/>
                <a:cs typeface="Calibri"/>
              </a:rPr>
              <a:t>r</a:t>
            </a: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eme</a:t>
            </a:r>
            <a:r>
              <a:rPr sz="4800" b="1" spc="-39" baseline="3413" dirty="0" smtClean="0">
                <a:solidFill>
                  <a:srgbClr val="FF0000"/>
                </a:solidFill>
                <a:latin typeface="Calibri"/>
                <a:cs typeface="Calibri"/>
              </a:rPr>
              <a:t>n</a:t>
            </a: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t</a:t>
            </a:r>
            <a:r>
              <a:rPr sz="4800" b="1" spc="-19" baseline="3413" dirty="0" smtClean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of c</a:t>
            </a:r>
            <a:r>
              <a:rPr sz="4800" b="1" spc="-29" baseline="3413" dirty="0" smtClean="0">
                <a:solidFill>
                  <a:srgbClr val="FF0000"/>
                </a:solidFill>
                <a:latin typeface="Calibri"/>
                <a:cs typeface="Calibri"/>
              </a:rPr>
              <a:t>r</a:t>
            </a: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e</a:t>
            </a:r>
            <a:r>
              <a:rPr sz="4800" b="1" spc="-25" baseline="3413" dirty="0" smtClean="0">
                <a:solidFill>
                  <a:srgbClr val="FF0000"/>
                </a:solidFill>
                <a:latin typeface="Calibri"/>
                <a:cs typeface="Calibri"/>
              </a:rPr>
              <a:t>a</a:t>
            </a: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tinine</a:t>
            </a:r>
            <a:r>
              <a:rPr sz="4800" b="1" spc="-24" baseline="3413" dirty="0" smtClean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clea</a:t>
            </a:r>
            <a:r>
              <a:rPr sz="4800" b="1" spc="-64" baseline="3413" dirty="0" smtClean="0">
                <a:solidFill>
                  <a:srgbClr val="FF0000"/>
                </a:solidFill>
                <a:latin typeface="Calibri"/>
                <a:cs typeface="Calibri"/>
              </a:rPr>
              <a:t>r</a:t>
            </a: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ance</a:t>
            </a:r>
            <a:endParaRPr sz="3200">
              <a:latin typeface="Calibri"/>
              <a:cs typeface="Calibri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535940" y="1671478"/>
            <a:ext cx="177800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5"/>
              </a:lnSpc>
              <a:spcBef>
                <a:spcPts val="127"/>
              </a:spcBef>
            </a:pPr>
            <a:r>
              <a:rPr sz="2400" spc="0" dirty="0" smtClean="0">
                <a:latin typeface="Arial"/>
                <a:cs typeface="Arial"/>
              </a:rPr>
              <a:t>•</a:t>
            </a:r>
            <a:endParaRPr sz="2400">
              <a:latin typeface="Arial"/>
              <a:cs typeface="Arial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878840" y="1689862"/>
            <a:ext cx="1478235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latin typeface="Calibri"/>
                <a:cs typeface="Calibri"/>
              </a:rPr>
              <a:t>Gl</a:t>
            </a:r>
            <a:r>
              <a:rPr sz="3600" spc="-4" baseline="3413" dirty="0" smtClean="0">
                <a:latin typeface="Calibri"/>
                <a:cs typeface="Calibri"/>
              </a:rPr>
              <a:t>o</a:t>
            </a:r>
            <a:r>
              <a:rPr sz="3600" spc="0" baseline="3413" dirty="0" smtClean="0">
                <a:latin typeface="Calibri"/>
                <a:cs typeface="Calibri"/>
              </a:rPr>
              <a:t>me</a:t>
            </a:r>
            <a:r>
              <a:rPr sz="3600" spc="9" baseline="3413" dirty="0" smtClean="0">
                <a:latin typeface="Calibri"/>
                <a:cs typeface="Calibri"/>
              </a:rPr>
              <a:t>r</a:t>
            </a:r>
            <a:r>
              <a:rPr sz="3600" spc="0" baseline="3413" dirty="0" smtClean="0">
                <a:latin typeface="Calibri"/>
                <a:cs typeface="Calibri"/>
              </a:rPr>
              <a:t>ular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2659126" y="1689862"/>
            <a:ext cx="1141577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latin typeface="Calibri"/>
                <a:cs typeface="Calibri"/>
              </a:rPr>
              <a:t>ﬁlt</a:t>
            </a:r>
            <a:r>
              <a:rPr sz="3600" spc="-44" baseline="3413" dirty="0" smtClean="0">
                <a:latin typeface="Calibri"/>
                <a:cs typeface="Calibri"/>
              </a:rPr>
              <a:t>r</a:t>
            </a:r>
            <a:r>
              <a:rPr sz="3600" spc="-19" baseline="3413" dirty="0" smtClean="0">
                <a:latin typeface="Calibri"/>
                <a:cs typeface="Calibri"/>
              </a:rPr>
              <a:t>a</a:t>
            </a:r>
            <a:r>
              <a:rPr sz="3600" spc="0" baseline="3413" dirty="0" smtClean="0">
                <a:latin typeface="Calibri"/>
                <a:cs typeface="Calibri"/>
              </a:rPr>
              <a:t>tion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4101211" y="1689862"/>
            <a:ext cx="565675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-44" baseline="3413" dirty="0" smtClean="0">
                <a:latin typeface="Calibri"/>
                <a:cs typeface="Calibri"/>
              </a:rPr>
              <a:t>r</a:t>
            </a:r>
            <a:r>
              <a:rPr sz="3600" spc="-19" baseline="3413" dirty="0" smtClean="0">
                <a:latin typeface="Calibri"/>
                <a:cs typeface="Calibri"/>
              </a:rPr>
              <a:t>a</a:t>
            </a:r>
            <a:r>
              <a:rPr sz="3600" spc="-25" baseline="3413" dirty="0" smtClean="0">
                <a:latin typeface="Calibri"/>
                <a:cs typeface="Calibri"/>
              </a:rPr>
              <a:t>t</a:t>
            </a:r>
            <a:r>
              <a:rPr sz="3600" spc="0" baseline="3413" dirty="0" smtClean="0">
                <a:latin typeface="Calibri"/>
                <a:cs typeface="Calibri"/>
              </a:rPr>
              <a:t>e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4968621" y="1689862"/>
            <a:ext cx="502531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-19" baseline="3413" dirty="0" smtClean="0">
                <a:latin typeface="Calibri"/>
                <a:cs typeface="Calibri"/>
              </a:rPr>
              <a:t>c</a:t>
            </a:r>
            <a:r>
              <a:rPr sz="3600" spc="-9" baseline="3413" dirty="0" smtClean="0">
                <a:latin typeface="Calibri"/>
                <a:cs typeface="Calibri"/>
              </a:rPr>
              <a:t>a</a:t>
            </a:r>
            <a:r>
              <a:rPr sz="3600" spc="0" baseline="3413" dirty="0" smtClean="0">
                <a:latin typeface="Calibri"/>
                <a:cs typeface="Calibri"/>
              </a:rPr>
              <a:t>n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5773293" y="1689862"/>
            <a:ext cx="382914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latin typeface="Calibri"/>
                <a:cs typeface="Calibri"/>
              </a:rPr>
              <a:t>be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6459474" y="1689862"/>
            <a:ext cx="1524361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latin typeface="Calibri"/>
                <a:cs typeface="Calibri"/>
              </a:rPr>
              <a:t>d</a:t>
            </a:r>
            <a:r>
              <a:rPr sz="3600" spc="-4" baseline="3413" dirty="0" smtClean="0">
                <a:latin typeface="Calibri"/>
                <a:cs typeface="Calibri"/>
              </a:rPr>
              <a:t>e</a:t>
            </a:r>
            <a:r>
              <a:rPr sz="3600" spc="-25" baseline="3413" dirty="0" smtClean="0">
                <a:latin typeface="Calibri"/>
                <a:cs typeface="Calibri"/>
              </a:rPr>
              <a:t>t</a:t>
            </a:r>
            <a:r>
              <a:rPr sz="3600" spc="0" baseline="3413" dirty="0" smtClean="0">
                <a:latin typeface="Calibri"/>
                <a:cs typeface="Calibri"/>
              </a:rPr>
              <a:t>ermined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8103870" y="1689862"/>
            <a:ext cx="549442" cy="69634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95833" marR="133">
              <a:lnSpc>
                <a:spcPts val="2545"/>
              </a:lnSpc>
              <a:spcBef>
                <a:spcPts val="127"/>
              </a:spcBef>
            </a:pPr>
            <a:r>
              <a:rPr sz="3600" spc="-9" baseline="3413" dirty="0" smtClean="0">
                <a:latin typeface="Calibri"/>
                <a:cs typeface="Calibri"/>
              </a:rPr>
              <a:t>by</a:t>
            </a:r>
            <a:endParaRPr sz="2400">
              <a:latin typeface="Calibri"/>
              <a:cs typeface="Calibri"/>
            </a:endParaRPr>
          </a:p>
          <a:p>
            <a:pPr marL="12700">
              <a:lnSpc>
                <a:spcPts val="2865"/>
              </a:lnSpc>
              <a:spcBef>
                <a:spcPts val="16"/>
              </a:spcBef>
            </a:pPr>
            <a:r>
              <a:rPr sz="2400" i="1" spc="-4" baseline="25600" dirty="0" smtClean="0">
                <a:solidFill>
                  <a:srgbClr val="0033CC"/>
                </a:solidFill>
                <a:latin typeface="Calibri"/>
                <a:cs typeface="Calibri"/>
              </a:rPr>
              <a:t>12</a:t>
            </a:r>
            <a:r>
              <a:rPr sz="2400" i="1" spc="0" baseline="25600" dirty="0" smtClean="0">
                <a:solidFill>
                  <a:srgbClr val="0033CC"/>
                </a:solidFill>
                <a:latin typeface="Calibri"/>
                <a:cs typeface="Calibri"/>
              </a:rPr>
              <a:t>5</a:t>
            </a:r>
            <a:r>
              <a:rPr sz="3600" i="1" spc="-4" baseline="1137" dirty="0" smtClean="0">
                <a:solidFill>
                  <a:srgbClr val="0033CC"/>
                </a:solidFill>
                <a:latin typeface="Calibri"/>
                <a:cs typeface="Calibri"/>
              </a:rPr>
              <a:t>I</a:t>
            </a:r>
            <a:r>
              <a:rPr sz="3600" i="1" spc="0" baseline="1137" dirty="0" smtClean="0">
                <a:solidFill>
                  <a:srgbClr val="0033CC"/>
                </a:solidFill>
                <a:latin typeface="Calibri"/>
                <a:cs typeface="Calibri"/>
              </a:rPr>
              <a:t>-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878840" y="2056002"/>
            <a:ext cx="7226648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latin typeface="Calibri"/>
                <a:cs typeface="Calibri"/>
              </a:rPr>
              <a:t>admini</a:t>
            </a:r>
            <a:r>
              <a:rPr sz="3600" spc="-19" baseline="3413" dirty="0" smtClean="0">
                <a:latin typeface="Calibri"/>
                <a:cs typeface="Calibri"/>
              </a:rPr>
              <a:t>s</a:t>
            </a:r>
            <a:r>
              <a:rPr sz="3600" spc="0" baseline="3413" dirty="0" smtClean="0">
                <a:latin typeface="Calibri"/>
                <a:cs typeface="Calibri"/>
              </a:rPr>
              <a:t>t</a:t>
            </a:r>
            <a:r>
              <a:rPr sz="3600" spc="-54" baseline="3413" dirty="0" smtClean="0">
                <a:latin typeface="Calibri"/>
                <a:cs typeface="Calibri"/>
              </a:rPr>
              <a:t>r</a:t>
            </a:r>
            <a:r>
              <a:rPr sz="3600" spc="-19" baseline="3413" dirty="0" smtClean="0">
                <a:latin typeface="Calibri"/>
                <a:cs typeface="Calibri"/>
              </a:rPr>
              <a:t>a</a:t>
            </a:r>
            <a:r>
              <a:rPr sz="3600" spc="0" baseline="3413" dirty="0" smtClean="0">
                <a:latin typeface="Calibri"/>
                <a:cs typeface="Calibri"/>
              </a:rPr>
              <a:t>t</a:t>
            </a:r>
            <a:r>
              <a:rPr sz="3600" spc="-9" baseline="3413" dirty="0" smtClean="0">
                <a:latin typeface="Calibri"/>
                <a:cs typeface="Calibri"/>
              </a:rPr>
              <a:t>i</a:t>
            </a:r>
            <a:r>
              <a:rPr sz="3600" spc="0" baseline="3413" dirty="0" smtClean="0">
                <a:latin typeface="Calibri"/>
                <a:cs typeface="Calibri"/>
              </a:rPr>
              <a:t>on</a:t>
            </a:r>
            <a:r>
              <a:rPr sz="3600" spc="9" baseline="3413" dirty="0" smtClean="0">
                <a:latin typeface="Calibri"/>
                <a:cs typeface="Calibri"/>
              </a:rPr>
              <a:t> </a:t>
            </a:r>
            <a:r>
              <a:rPr sz="3600" spc="-4" baseline="3413" dirty="0" smtClean="0">
                <a:latin typeface="Calibri"/>
                <a:cs typeface="Calibri"/>
              </a:rPr>
              <a:t>o</a:t>
            </a:r>
            <a:r>
              <a:rPr sz="3600" spc="0" baseline="3413" dirty="0" smtClean="0">
                <a:latin typeface="Calibri"/>
                <a:cs typeface="Calibri"/>
              </a:rPr>
              <a:t>f</a:t>
            </a:r>
            <a:r>
              <a:rPr sz="3600" spc="9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spec</a:t>
            </a:r>
            <a:r>
              <a:rPr sz="3600" spc="4" baseline="3413" dirty="0" smtClean="0">
                <a:latin typeface="Calibri"/>
                <a:cs typeface="Calibri"/>
              </a:rPr>
              <a:t>i</a:t>
            </a:r>
            <a:r>
              <a:rPr sz="3600" spc="0" baseline="3413" dirty="0" smtClean="0">
                <a:latin typeface="Calibri"/>
                <a:cs typeface="Calibri"/>
              </a:rPr>
              <a:t>al </a:t>
            </a:r>
            <a:r>
              <a:rPr sz="3600" spc="-25" baseline="3413" dirty="0" smtClean="0">
                <a:latin typeface="Calibri"/>
                <a:cs typeface="Calibri"/>
              </a:rPr>
              <a:t>t</a:t>
            </a:r>
            <a:r>
              <a:rPr sz="3600" spc="0" baseline="3413" dirty="0" smtClean="0">
                <a:latin typeface="Calibri"/>
                <a:cs typeface="Calibri"/>
              </a:rPr>
              <a:t>e</a:t>
            </a:r>
            <a:r>
              <a:rPr sz="3600" spc="-34" baseline="3413" dirty="0" smtClean="0">
                <a:latin typeface="Calibri"/>
                <a:cs typeface="Calibri"/>
              </a:rPr>
              <a:t>s</a:t>
            </a:r>
            <a:r>
              <a:rPr sz="3600" spc="0" baseline="3413" dirty="0" smtClean="0">
                <a:latin typeface="Calibri"/>
                <a:cs typeface="Calibri"/>
              </a:rPr>
              <a:t>t </a:t>
            </a:r>
            <a:r>
              <a:rPr sz="3600" spc="-19" baseline="3413" dirty="0" smtClean="0">
                <a:latin typeface="Calibri"/>
                <a:cs typeface="Calibri"/>
              </a:rPr>
              <a:t>c</a:t>
            </a:r>
            <a:r>
              <a:rPr sz="3600" spc="0" baseline="3413" dirty="0" smtClean="0">
                <a:latin typeface="Calibri"/>
                <a:cs typeface="Calibri"/>
              </a:rPr>
              <a:t>omp</a:t>
            </a:r>
            <a:r>
              <a:rPr sz="3600" spc="-19" baseline="3413" dirty="0" smtClean="0">
                <a:latin typeface="Calibri"/>
                <a:cs typeface="Calibri"/>
              </a:rPr>
              <a:t>o</a:t>
            </a:r>
            <a:r>
              <a:rPr sz="3600" spc="0" baseline="3413" dirty="0" smtClean="0">
                <a:latin typeface="Calibri"/>
                <a:cs typeface="Calibri"/>
              </a:rPr>
              <a:t>unds</a:t>
            </a:r>
            <a:r>
              <a:rPr sz="3600" spc="4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such</a:t>
            </a:r>
            <a:r>
              <a:rPr sz="3600" spc="14" baseline="3413" dirty="0" smtClean="0">
                <a:latin typeface="Calibri"/>
                <a:cs typeface="Calibri"/>
              </a:rPr>
              <a:t> </a:t>
            </a:r>
            <a:r>
              <a:rPr sz="3600" spc="-9" baseline="3413" dirty="0" smtClean="0">
                <a:latin typeface="Calibri"/>
                <a:cs typeface="Calibri"/>
              </a:rPr>
              <a:t>a</a:t>
            </a:r>
            <a:r>
              <a:rPr sz="3600" spc="0" baseline="3413" dirty="0" smtClean="0">
                <a:latin typeface="Calibri"/>
                <a:cs typeface="Calibri"/>
              </a:rPr>
              <a:t>s</a:t>
            </a:r>
            <a:r>
              <a:rPr sz="3600" spc="4" baseline="3413" dirty="0" smtClean="0">
                <a:latin typeface="Calibri"/>
                <a:cs typeface="Calibri"/>
              </a:rPr>
              <a:t> </a:t>
            </a:r>
            <a:r>
              <a:rPr sz="3600" i="1" spc="0" baseline="3413" dirty="0" smtClean="0">
                <a:solidFill>
                  <a:srgbClr val="0033CC"/>
                </a:solidFill>
                <a:latin typeface="Calibri"/>
                <a:cs typeface="Calibri"/>
              </a:rPr>
              <a:t>inulin</a:t>
            </a:r>
            <a:r>
              <a:rPr sz="3600" i="1" spc="19" baseline="3413" dirty="0" smtClean="0">
                <a:solidFill>
                  <a:srgbClr val="0033CC"/>
                </a:solidFill>
                <a:latin typeface="Calibri"/>
                <a:cs typeface="Calibri"/>
              </a:rPr>
              <a:t> </a:t>
            </a:r>
            <a:r>
              <a:rPr sz="3600" spc="-4" baseline="3413" dirty="0" smtClean="0">
                <a:latin typeface="Calibri"/>
                <a:cs typeface="Calibri"/>
              </a:rPr>
              <a:t>or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878840" y="2421763"/>
            <a:ext cx="1666263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i="1" spc="0" baseline="3413" dirty="0" smtClean="0">
                <a:solidFill>
                  <a:srgbClr val="0033CC"/>
                </a:solidFill>
                <a:latin typeface="Calibri"/>
                <a:cs typeface="Calibri"/>
              </a:rPr>
              <a:t>iot</a:t>
            </a:r>
            <a:r>
              <a:rPr sz="3600" i="1" spc="4" baseline="3413" dirty="0" smtClean="0">
                <a:solidFill>
                  <a:srgbClr val="0033CC"/>
                </a:solidFill>
                <a:latin typeface="Calibri"/>
                <a:cs typeface="Calibri"/>
              </a:rPr>
              <a:t>h</a:t>
            </a:r>
            <a:r>
              <a:rPr sz="3600" i="1" spc="0" baseline="3413" dirty="0" smtClean="0">
                <a:solidFill>
                  <a:srgbClr val="0033CC"/>
                </a:solidFill>
                <a:latin typeface="Calibri"/>
                <a:cs typeface="Calibri"/>
              </a:rPr>
              <a:t>alama</a:t>
            </a:r>
            <a:r>
              <a:rPr sz="3600" i="1" spc="-19" baseline="3413" dirty="0" smtClean="0">
                <a:solidFill>
                  <a:srgbClr val="0033CC"/>
                </a:solidFill>
                <a:latin typeface="Calibri"/>
                <a:cs typeface="Calibri"/>
              </a:rPr>
              <a:t>t</a:t>
            </a:r>
            <a:r>
              <a:rPr sz="3600" i="1" spc="9" baseline="3413" dirty="0" smtClean="0">
                <a:solidFill>
                  <a:srgbClr val="0033CC"/>
                </a:solidFill>
                <a:latin typeface="Calibri"/>
                <a:cs typeface="Calibri"/>
              </a:rPr>
              <a:t>e</a:t>
            </a:r>
            <a:r>
              <a:rPr sz="3600" spc="0" baseline="3413" dirty="0" smtClean="0">
                <a:latin typeface="Calibri"/>
                <a:cs typeface="Calibri"/>
              </a:rPr>
              <a:t>;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2678938" y="2421763"/>
            <a:ext cx="522515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latin typeface="Calibri"/>
                <a:cs typeface="Calibri"/>
              </a:rPr>
              <a:t>this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3333115" y="2421763"/>
            <a:ext cx="1821434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latin typeface="Calibri"/>
                <a:cs typeface="Calibri"/>
              </a:rPr>
              <a:t>is </a:t>
            </a:r>
            <a:r>
              <a:rPr sz="3600" spc="522" baseline="3413" dirty="0" smtClean="0">
                <a:latin typeface="Calibri"/>
                <a:cs typeface="Calibri"/>
              </a:rPr>
              <a:t> </a:t>
            </a:r>
            <a:r>
              <a:rPr sz="3600" spc="-14" baseline="3413" dirty="0" smtClean="0">
                <a:latin typeface="Calibri"/>
                <a:cs typeface="Calibri"/>
              </a:rPr>
              <a:t>s</a:t>
            </a:r>
            <a:r>
              <a:rPr sz="3600" spc="0" baseline="3413" dirty="0" smtClean="0">
                <a:latin typeface="Calibri"/>
                <a:cs typeface="Calibri"/>
              </a:rPr>
              <a:t>om</a:t>
            </a:r>
            <a:r>
              <a:rPr sz="3600" spc="-9" baseline="3413" dirty="0" smtClean="0">
                <a:latin typeface="Calibri"/>
                <a:cs typeface="Calibri"/>
              </a:rPr>
              <a:t>e</a:t>
            </a:r>
            <a:r>
              <a:rPr sz="3600" spc="0" baseline="3413" dirty="0" smtClean="0">
                <a:latin typeface="Calibri"/>
                <a:cs typeface="Calibri"/>
              </a:rPr>
              <a:t>t</a:t>
            </a:r>
            <a:r>
              <a:rPr sz="3600" spc="-9" baseline="3413" dirty="0" smtClean="0">
                <a:latin typeface="Calibri"/>
                <a:cs typeface="Calibri"/>
              </a:rPr>
              <a:t>i</a:t>
            </a:r>
            <a:r>
              <a:rPr sz="3600" spc="0" baseline="3413" dirty="0" smtClean="0">
                <a:latin typeface="Calibri"/>
                <a:cs typeface="Calibri"/>
              </a:rPr>
              <a:t>mes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5287137" y="2421763"/>
            <a:ext cx="1261661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latin typeface="Calibri"/>
                <a:cs typeface="Calibri"/>
              </a:rPr>
              <a:t>done </a:t>
            </a:r>
            <a:r>
              <a:rPr sz="3600" spc="522" baseline="3413" dirty="0" smtClean="0">
                <a:latin typeface="Calibri"/>
                <a:cs typeface="Calibri"/>
              </a:rPr>
              <a:t> </a:t>
            </a:r>
            <a:r>
              <a:rPr sz="3600" spc="-50" baseline="3413" dirty="0" smtClean="0">
                <a:latin typeface="Calibri"/>
                <a:cs typeface="Calibri"/>
              </a:rPr>
              <a:t>f</a:t>
            </a:r>
            <a:r>
              <a:rPr sz="3600" spc="0" baseline="3413" dirty="0" smtClean="0">
                <a:latin typeface="Calibri"/>
                <a:cs typeface="Calibri"/>
              </a:rPr>
              <a:t>or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6681978" y="2421763"/>
            <a:ext cx="1078506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9" baseline="3413" dirty="0" smtClean="0">
                <a:latin typeface="Calibri"/>
                <a:cs typeface="Calibri"/>
              </a:rPr>
              <a:t>p</a:t>
            </a:r>
            <a:r>
              <a:rPr sz="3600" spc="-19" baseline="3413" dirty="0" smtClean="0">
                <a:latin typeface="Calibri"/>
                <a:cs typeface="Calibri"/>
              </a:rPr>
              <a:t>a</a:t>
            </a:r>
            <a:r>
              <a:rPr sz="3600" spc="0" baseline="3413" dirty="0" smtClean="0">
                <a:latin typeface="Calibri"/>
                <a:cs typeface="Calibri"/>
              </a:rPr>
              <a:t>tie</a:t>
            </a:r>
            <a:r>
              <a:rPr sz="3600" spc="-19" baseline="3413" dirty="0" smtClean="0">
                <a:latin typeface="Calibri"/>
                <a:cs typeface="Calibri"/>
              </a:rPr>
              <a:t>n</a:t>
            </a:r>
            <a:r>
              <a:rPr sz="3600" spc="0" baseline="3413" dirty="0" smtClean="0">
                <a:latin typeface="Calibri"/>
                <a:cs typeface="Calibri"/>
              </a:rPr>
              <a:t>ts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7893558" y="2421763"/>
            <a:ext cx="759342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latin typeface="Calibri"/>
                <a:cs typeface="Calibri"/>
              </a:rPr>
              <a:t>w</a:t>
            </a:r>
            <a:r>
              <a:rPr sz="3600" spc="-14" baseline="3413" dirty="0" smtClean="0">
                <a:latin typeface="Calibri"/>
                <a:cs typeface="Calibri"/>
              </a:rPr>
              <a:t>h</a:t>
            </a:r>
            <a:r>
              <a:rPr sz="3600" spc="0" baseline="3413" dirty="0" smtClean="0">
                <a:latin typeface="Calibri"/>
                <a:cs typeface="Calibri"/>
              </a:rPr>
              <a:t>en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878840" y="2787523"/>
            <a:ext cx="6265146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latin typeface="Calibri"/>
                <a:cs typeface="Calibri"/>
              </a:rPr>
              <a:t>p</a:t>
            </a:r>
            <a:r>
              <a:rPr sz="3600" spc="-34" baseline="3413" dirty="0" smtClean="0">
                <a:latin typeface="Calibri"/>
                <a:cs typeface="Calibri"/>
              </a:rPr>
              <a:t>r</a:t>
            </a:r>
            <a:r>
              <a:rPr sz="3600" spc="0" baseline="3413" dirty="0" smtClean="0">
                <a:latin typeface="Calibri"/>
                <a:cs typeface="Calibri"/>
              </a:rPr>
              <a:t>e</a:t>
            </a:r>
            <a:r>
              <a:rPr sz="3600" spc="9" baseline="3413" dirty="0" smtClean="0">
                <a:latin typeface="Calibri"/>
                <a:cs typeface="Calibri"/>
              </a:rPr>
              <a:t>c</a:t>
            </a:r>
            <a:r>
              <a:rPr sz="3600" spc="0" baseline="3413" dirty="0" smtClean="0">
                <a:latin typeface="Calibri"/>
                <a:cs typeface="Calibri"/>
              </a:rPr>
              <a:t>ise</a:t>
            </a:r>
            <a:r>
              <a:rPr sz="3600" spc="-19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d</a:t>
            </a:r>
            <a:r>
              <a:rPr sz="3600" spc="-4" baseline="3413" dirty="0" smtClean="0">
                <a:latin typeface="Calibri"/>
                <a:cs typeface="Calibri"/>
              </a:rPr>
              <a:t>e</a:t>
            </a:r>
            <a:r>
              <a:rPr sz="3600" spc="-25" baseline="3413" dirty="0" smtClean="0">
                <a:latin typeface="Calibri"/>
                <a:cs typeface="Calibri"/>
              </a:rPr>
              <a:t>t</a:t>
            </a:r>
            <a:r>
              <a:rPr sz="3600" spc="0" baseline="3413" dirty="0" smtClean="0">
                <a:latin typeface="Calibri"/>
                <a:cs typeface="Calibri"/>
              </a:rPr>
              <a:t>er</a:t>
            </a:r>
            <a:r>
              <a:rPr sz="3600" spc="9" baseline="3413" dirty="0" smtClean="0">
                <a:latin typeface="Calibri"/>
                <a:cs typeface="Calibri"/>
              </a:rPr>
              <a:t>m</a:t>
            </a:r>
            <a:r>
              <a:rPr sz="3600" spc="0" baseline="3413" dirty="0" smtClean="0">
                <a:latin typeface="Calibri"/>
                <a:cs typeface="Calibri"/>
              </a:rPr>
              <a:t>in</a:t>
            </a:r>
            <a:r>
              <a:rPr sz="3600" spc="-19" baseline="3413" dirty="0" smtClean="0">
                <a:latin typeface="Calibri"/>
                <a:cs typeface="Calibri"/>
              </a:rPr>
              <a:t>a</a:t>
            </a:r>
            <a:r>
              <a:rPr sz="3600" spc="0" baseline="3413" dirty="0" smtClean="0">
                <a:latin typeface="Calibri"/>
                <a:cs typeface="Calibri"/>
              </a:rPr>
              <a:t>tion</a:t>
            </a:r>
            <a:r>
              <a:rPr sz="3600" spc="-14" baseline="3413" dirty="0" smtClean="0">
                <a:latin typeface="Calibri"/>
                <a:cs typeface="Calibri"/>
              </a:rPr>
              <a:t> </a:t>
            </a:r>
            <a:r>
              <a:rPr sz="3600" spc="-4" baseline="3413" dirty="0" smtClean="0">
                <a:latin typeface="Calibri"/>
                <a:cs typeface="Calibri"/>
              </a:rPr>
              <a:t>o</a:t>
            </a:r>
            <a:r>
              <a:rPr sz="3600" spc="0" baseline="3413" dirty="0" smtClean="0">
                <a:latin typeface="Calibri"/>
                <a:cs typeface="Calibri"/>
              </a:rPr>
              <a:t>f </a:t>
            </a:r>
            <a:r>
              <a:rPr sz="3600" spc="-34" baseline="3413" dirty="0" smtClean="0">
                <a:latin typeface="Calibri"/>
                <a:cs typeface="Calibri"/>
              </a:rPr>
              <a:t>r</a:t>
            </a:r>
            <a:r>
              <a:rPr sz="3600" spc="0" baseline="3413" dirty="0" smtClean="0">
                <a:latin typeface="Calibri"/>
                <a:cs typeface="Calibri"/>
              </a:rPr>
              <a:t>en</a:t>
            </a:r>
            <a:r>
              <a:rPr sz="3600" spc="4" baseline="3413" dirty="0" smtClean="0">
                <a:latin typeface="Calibri"/>
                <a:cs typeface="Calibri"/>
              </a:rPr>
              <a:t>a</a:t>
            </a:r>
            <a:r>
              <a:rPr sz="3600" spc="0" baseline="3413" dirty="0" smtClean="0">
                <a:latin typeface="Calibri"/>
                <a:cs typeface="Calibri"/>
              </a:rPr>
              <a:t>l function is ne</a:t>
            </a:r>
            <a:r>
              <a:rPr sz="3600" spc="9" baseline="3413" dirty="0" smtClean="0">
                <a:latin typeface="Calibri"/>
                <a:cs typeface="Calibri"/>
              </a:rPr>
              <a:t>e</a:t>
            </a:r>
            <a:r>
              <a:rPr sz="3600" spc="0" baseline="3413" dirty="0" smtClean="0">
                <a:latin typeface="Calibri"/>
                <a:cs typeface="Calibri"/>
              </a:rPr>
              <a:t>de</a:t>
            </a:r>
            <a:r>
              <a:rPr sz="3600" spc="9" baseline="3413" dirty="0" smtClean="0">
                <a:latin typeface="Calibri"/>
                <a:cs typeface="Calibri"/>
              </a:rPr>
              <a:t>d</a:t>
            </a:r>
            <a:r>
              <a:rPr sz="3600" spc="0" baseline="3413" dirty="0" smtClean="0">
                <a:latin typeface="Calibri"/>
                <a:cs typeface="Calibri"/>
              </a:rPr>
              <a:t>.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535940" y="3647217"/>
            <a:ext cx="177800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5"/>
              </a:lnSpc>
              <a:spcBef>
                <a:spcPts val="127"/>
              </a:spcBef>
            </a:pPr>
            <a:r>
              <a:rPr sz="2400" spc="0" dirty="0" smtClean="0">
                <a:latin typeface="Arial"/>
                <a:cs typeface="Arial"/>
              </a:rPr>
              <a:t>•</a:t>
            </a:r>
            <a:endParaRPr sz="240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878840" y="3665601"/>
            <a:ext cx="7774983" cy="69596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1833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latin typeface="Calibri"/>
                <a:cs typeface="Calibri"/>
              </a:rPr>
              <a:t>H</a:t>
            </a:r>
            <a:r>
              <a:rPr sz="3600" spc="-14" baseline="3413" dirty="0" smtClean="0">
                <a:latin typeface="Calibri"/>
                <a:cs typeface="Calibri"/>
              </a:rPr>
              <a:t>o</a:t>
            </a:r>
            <a:r>
              <a:rPr sz="3600" spc="-25" baseline="3413" dirty="0" smtClean="0">
                <a:latin typeface="Calibri"/>
                <a:cs typeface="Calibri"/>
              </a:rPr>
              <a:t>w</a:t>
            </a:r>
            <a:r>
              <a:rPr sz="3600" spc="0" baseline="3413" dirty="0" smtClean="0">
                <a:latin typeface="Calibri"/>
                <a:cs typeface="Calibri"/>
              </a:rPr>
              <a:t>e</a:t>
            </a:r>
            <a:r>
              <a:rPr sz="3600" spc="-34" baseline="3413" dirty="0" smtClean="0">
                <a:latin typeface="Calibri"/>
                <a:cs typeface="Calibri"/>
              </a:rPr>
              <a:t>v</a:t>
            </a:r>
            <a:r>
              <a:rPr sz="3600" spc="0" baseline="3413" dirty="0" smtClean="0">
                <a:latin typeface="Calibri"/>
                <a:cs typeface="Calibri"/>
              </a:rPr>
              <a:t>e</a:t>
            </a:r>
            <a:r>
              <a:rPr sz="3600" spc="-194" baseline="3413" dirty="0" smtClean="0">
                <a:latin typeface="Calibri"/>
                <a:cs typeface="Calibri"/>
              </a:rPr>
              <a:t>r</a:t>
            </a:r>
            <a:r>
              <a:rPr sz="3600" spc="0" baseline="3413" dirty="0" smtClean="0">
                <a:latin typeface="Calibri"/>
                <a:cs typeface="Calibri"/>
              </a:rPr>
              <a:t>,</a:t>
            </a:r>
            <a:r>
              <a:rPr sz="3600" spc="397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the</a:t>
            </a:r>
            <a:r>
              <a:rPr sz="3600" spc="397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meth</a:t>
            </a:r>
            <a:r>
              <a:rPr sz="3600" spc="-9" baseline="3413" dirty="0" smtClean="0">
                <a:latin typeface="Calibri"/>
                <a:cs typeface="Calibri"/>
              </a:rPr>
              <a:t>o</a:t>
            </a:r>
            <a:r>
              <a:rPr sz="3600" spc="0" baseline="3413" dirty="0" smtClean="0">
                <a:latin typeface="Calibri"/>
                <a:cs typeface="Calibri"/>
              </a:rPr>
              <a:t>d</a:t>
            </a:r>
            <a:r>
              <a:rPr sz="3600" spc="397" baseline="3413" dirty="0" smtClean="0">
                <a:latin typeface="Calibri"/>
                <a:cs typeface="Calibri"/>
              </a:rPr>
              <a:t> </a:t>
            </a:r>
            <a:r>
              <a:rPr sz="3600" spc="-44" baseline="3413" dirty="0" smtClean="0">
                <a:latin typeface="Calibri"/>
                <a:cs typeface="Calibri"/>
              </a:rPr>
              <a:t>r</a:t>
            </a:r>
            <a:r>
              <a:rPr sz="3600" spc="0" baseline="3413" dirty="0" smtClean="0">
                <a:latin typeface="Calibri"/>
                <a:cs typeface="Calibri"/>
              </a:rPr>
              <a:t>e</a:t>
            </a:r>
            <a:r>
              <a:rPr sz="3600" spc="-14" baseline="3413" dirty="0" smtClean="0">
                <a:latin typeface="Calibri"/>
                <a:cs typeface="Calibri"/>
              </a:rPr>
              <a:t>c</a:t>
            </a:r>
            <a:r>
              <a:rPr sz="3600" spc="0" baseline="3413" dirty="0" smtClean="0">
                <a:latin typeface="Calibri"/>
                <a:cs typeface="Calibri"/>
              </a:rPr>
              <a:t>ommended</a:t>
            </a:r>
            <a:r>
              <a:rPr sz="3600" spc="392" baseline="3413" dirty="0" smtClean="0">
                <a:latin typeface="Calibri"/>
                <a:cs typeface="Calibri"/>
              </a:rPr>
              <a:t> </a:t>
            </a:r>
            <a:r>
              <a:rPr sz="3600" spc="-9" baseline="3413" dirty="0" smtClean="0">
                <a:latin typeface="Calibri"/>
                <a:cs typeface="Calibri"/>
              </a:rPr>
              <a:t>b</a:t>
            </a:r>
            <a:r>
              <a:rPr sz="3600" spc="0" baseline="3413" dirty="0" smtClean="0">
                <a:latin typeface="Calibri"/>
                <a:cs typeface="Calibri"/>
              </a:rPr>
              <a:t>y</a:t>
            </a:r>
            <a:r>
              <a:rPr sz="3600" spc="397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the</a:t>
            </a:r>
            <a:r>
              <a:rPr sz="3600" spc="402" baseline="3413" dirty="0" smtClean="0">
                <a:latin typeface="Calibri"/>
                <a:cs typeface="Calibri"/>
              </a:rPr>
              <a:t> </a:t>
            </a:r>
            <a:r>
              <a:rPr sz="3600" spc="-34" baseline="3413" dirty="0" smtClean="0">
                <a:latin typeface="Calibri"/>
                <a:cs typeface="Calibri"/>
              </a:rPr>
              <a:t>F</a:t>
            </a:r>
            <a:r>
              <a:rPr sz="3600" spc="-19" baseline="3413" dirty="0" smtClean="0">
                <a:latin typeface="Calibri"/>
                <a:cs typeface="Calibri"/>
              </a:rPr>
              <a:t>o</a:t>
            </a:r>
            <a:r>
              <a:rPr sz="3600" spc="0" baseline="3413" dirty="0" smtClean="0">
                <a:latin typeface="Calibri"/>
                <a:cs typeface="Calibri"/>
              </a:rPr>
              <a:t>od</a:t>
            </a:r>
            <a:r>
              <a:rPr sz="3600" spc="387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and</a:t>
            </a:r>
            <a:r>
              <a:rPr sz="3600" spc="392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Drug</a:t>
            </a:r>
            <a:endParaRPr sz="2400" dirty="0">
              <a:latin typeface="Calibri"/>
              <a:cs typeface="Calibri"/>
            </a:endParaRPr>
          </a:p>
          <a:p>
            <a:pPr marL="12700">
              <a:lnSpc>
                <a:spcPts val="2880"/>
              </a:lnSpc>
              <a:spcBef>
                <a:spcPts val="16"/>
              </a:spcBef>
            </a:pPr>
            <a:r>
              <a:rPr sz="3600" spc="0" baseline="1137" dirty="0" smtClean="0">
                <a:latin typeface="Calibri"/>
                <a:cs typeface="Calibri"/>
              </a:rPr>
              <a:t>Admini</a:t>
            </a:r>
            <a:r>
              <a:rPr sz="3600" spc="-19" baseline="1137" dirty="0" smtClean="0">
                <a:latin typeface="Calibri"/>
                <a:cs typeface="Calibri"/>
              </a:rPr>
              <a:t>s</a:t>
            </a:r>
            <a:r>
              <a:rPr sz="3600" spc="-9" baseline="1137" dirty="0" smtClean="0">
                <a:latin typeface="Calibri"/>
                <a:cs typeface="Calibri"/>
              </a:rPr>
              <a:t>t</a:t>
            </a:r>
            <a:r>
              <a:rPr sz="3600" spc="-44" baseline="1137" dirty="0" smtClean="0">
                <a:latin typeface="Calibri"/>
                <a:cs typeface="Calibri"/>
              </a:rPr>
              <a:t>r</a:t>
            </a:r>
            <a:r>
              <a:rPr sz="3600" spc="-19" baseline="1137" dirty="0" smtClean="0">
                <a:latin typeface="Calibri"/>
                <a:cs typeface="Calibri"/>
              </a:rPr>
              <a:t>a</a:t>
            </a:r>
            <a:r>
              <a:rPr sz="3600" spc="0" baseline="1137" dirty="0" smtClean="0">
                <a:latin typeface="Calibri"/>
                <a:cs typeface="Calibri"/>
              </a:rPr>
              <a:t>t</a:t>
            </a:r>
            <a:r>
              <a:rPr sz="3600" spc="-9" baseline="1137" dirty="0" smtClean="0">
                <a:latin typeface="Calibri"/>
                <a:cs typeface="Calibri"/>
              </a:rPr>
              <a:t>i</a:t>
            </a:r>
            <a:r>
              <a:rPr sz="3600" spc="0" baseline="1137" dirty="0" smtClean="0">
                <a:latin typeface="Calibri"/>
                <a:cs typeface="Calibri"/>
              </a:rPr>
              <a:t>on</a:t>
            </a:r>
            <a:r>
              <a:rPr sz="3600" spc="19" baseline="1137" dirty="0" smtClean="0">
                <a:latin typeface="Calibri"/>
                <a:cs typeface="Calibri"/>
              </a:rPr>
              <a:t> </a:t>
            </a:r>
            <a:r>
              <a:rPr sz="3600" spc="0" baseline="1137" dirty="0" smtClean="0">
                <a:latin typeface="Calibri"/>
                <a:cs typeface="Calibri"/>
              </a:rPr>
              <a:t>(</a:t>
            </a:r>
            <a:r>
              <a:rPr sz="3600" spc="4" baseline="1137" dirty="0" smtClean="0">
                <a:latin typeface="Calibri"/>
                <a:cs typeface="Calibri"/>
              </a:rPr>
              <a:t>F</a:t>
            </a:r>
            <a:r>
              <a:rPr sz="3600" spc="-34" baseline="1137" dirty="0" smtClean="0">
                <a:latin typeface="Calibri"/>
                <a:cs typeface="Calibri"/>
              </a:rPr>
              <a:t>D</a:t>
            </a:r>
            <a:r>
              <a:rPr sz="3600" spc="-9" baseline="1137" dirty="0" smtClean="0">
                <a:latin typeface="Calibri"/>
                <a:cs typeface="Calibri"/>
              </a:rPr>
              <a:t>A</a:t>
            </a:r>
            <a:r>
              <a:rPr sz="3600" spc="0" baseline="1137" dirty="0" smtClean="0">
                <a:latin typeface="Calibri"/>
                <a:cs typeface="Calibri"/>
              </a:rPr>
              <a:t>)</a:t>
            </a:r>
            <a:r>
              <a:rPr sz="3600" spc="29" baseline="1137" dirty="0" smtClean="0">
                <a:latin typeface="Calibri"/>
                <a:cs typeface="Calibri"/>
              </a:rPr>
              <a:t> </a:t>
            </a:r>
            <a:r>
              <a:rPr sz="3600" spc="0" baseline="1137" dirty="0" smtClean="0">
                <a:latin typeface="Calibri"/>
                <a:cs typeface="Calibri"/>
              </a:rPr>
              <a:t>a</a:t>
            </a:r>
            <a:r>
              <a:rPr sz="3600" spc="-9" baseline="1137" dirty="0" smtClean="0">
                <a:latin typeface="Calibri"/>
                <a:cs typeface="Calibri"/>
              </a:rPr>
              <a:t>n</a:t>
            </a:r>
            <a:r>
              <a:rPr sz="3600" spc="0" baseline="1137" dirty="0" smtClean="0">
                <a:latin typeface="Calibri"/>
                <a:cs typeface="Calibri"/>
              </a:rPr>
              <a:t>d</a:t>
            </a:r>
            <a:r>
              <a:rPr sz="3600" spc="19" baseline="1137" dirty="0" smtClean="0">
                <a:latin typeface="Calibri"/>
                <a:cs typeface="Calibri"/>
              </a:rPr>
              <a:t> </a:t>
            </a:r>
            <a:r>
              <a:rPr sz="3600" spc="0" baseline="1137" dirty="0" smtClean="0">
                <a:latin typeface="Calibri"/>
                <a:cs typeface="Calibri"/>
              </a:rPr>
              <a:t>othe</a:t>
            </a:r>
            <a:r>
              <a:rPr sz="3600" spc="-34" baseline="1137" dirty="0" smtClean="0">
                <a:latin typeface="Calibri"/>
                <a:cs typeface="Calibri"/>
              </a:rPr>
              <a:t>r</a:t>
            </a:r>
            <a:r>
              <a:rPr sz="3600" spc="0" baseline="1137" dirty="0" smtClean="0">
                <a:latin typeface="Calibri"/>
                <a:cs typeface="Calibri"/>
              </a:rPr>
              <a:t>s</a:t>
            </a:r>
            <a:r>
              <a:rPr sz="3600" spc="19" baseline="1137" dirty="0" smtClean="0">
                <a:latin typeface="Calibri"/>
                <a:cs typeface="Calibri"/>
              </a:rPr>
              <a:t> </a:t>
            </a:r>
            <a:r>
              <a:rPr sz="3600" spc="-25" baseline="1137" dirty="0" smtClean="0">
                <a:latin typeface="Calibri"/>
                <a:cs typeface="Calibri"/>
              </a:rPr>
              <a:t>t</a:t>
            </a:r>
            <a:r>
              <a:rPr sz="3600" spc="0" baseline="1137" dirty="0" smtClean="0">
                <a:latin typeface="Calibri"/>
                <a:cs typeface="Calibri"/>
              </a:rPr>
              <a:t>o e</a:t>
            </a:r>
            <a:r>
              <a:rPr sz="3600" spc="-19" baseline="1137" dirty="0" smtClean="0">
                <a:latin typeface="Calibri"/>
                <a:cs typeface="Calibri"/>
              </a:rPr>
              <a:t>s</a:t>
            </a:r>
            <a:r>
              <a:rPr sz="3600" spc="0" baseline="1137" dirty="0" smtClean="0">
                <a:latin typeface="Calibri"/>
                <a:cs typeface="Calibri"/>
              </a:rPr>
              <a:t>tim</a:t>
            </a:r>
            <a:r>
              <a:rPr sz="3600" spc="-29" baseline="1137" dirty="0" smtClean="0">
                <a:latin typeface="Calibri"/>
                <a:cs typeface="Calibri"/>
              </a:rPr>
              <a:t>a</a:t>
            </a:r>
            <a:r>
              <a:rPr sz="3600" spc="-25" baseline="1137" dirty="0" smtClean="0">
                <a:latin typeface="Calibri"/>
                <a:cs typeface="Calibri"/>
              </a:rPr>
              <a:t>t</a:t>
            </a:r>
            <a:r>
              <a:rPr sz="3600" spc="0" baseline="1137" dirty="0" smtClean="0">
                <a:latin typeface="Calibri"/>
                <a:cs typeface="Calibri"/>
              </a:rPr>
              <a:t>e</a:t>
            </a:r>
            <a:r>
              <a:rPr sz="3600" spc="29" baseline="1137" dirty="0" smtClean="0">
                <a:latin typeface="Calibri"/>
                <a:cs typeface="Calibri"/>
              </a:rPr>
              <a:t> </a:t>
            </a:r>
            <a:r>
              <a:rPr sz="3600" spc="-34" baseline="1137" dirty="0" smtClean="0">
                <a:latin typeface="Calibri"/>
                <a:cs typeface="Calibri"/>
              </a:rPr>
              <a:t>r</a:t>
            </a:r>
            <a:r>
              <a:rPr sz="3600" spc="0" baseline="1137" dirty="0" smtClean="0">
                <a:latin typeface="Calibri"/>
                <a:cs typeface="Calibri"/>
              </a:rPr>
              <a:t>e</a:t>
            </a:r>
            <a:r>
              <a:rPr sz="3600" spc="-4" baseline="1137" dirty="0" smtClean="0">
                <a:latin typeface="Calibri"/>
                <a:cs typeface="Calibri"/>
              </a:rPr>
              <a:t>n</a:t>
            </a:r>
            <a:r>
              <a:rPr sz="3600" spc="0" baseline="1137" dirty="0" smtClean="0">
                <a:latin typeface="Calibri"/>
                <a:cs typeface="Calibri"/>
              </a:rPr>
              <a:t>al</a:t>
            </a:r>
            <a:r>
              <a:rPr sz="3600" spc="24" baseline="1137" dirty="0" smtClean="0">
                <a:latin typeface="Calibri"/>
                <a:cs typeface="Calibri"/>
              </a:rPr>
              <a:t> </a:t>
            </a:r>
            <a:r>
              <a:rPr sz="3600" spc="0" baseline="1137" dirty="0" smtClean="0">
                <a:latin typeface="Calibri"/>
                <a:cs typeface="Calibri"/>
              </a:rPr>
              <a:t>function</a:t>
            </a:r>
            <a:r>
              <a:rPr sz="3600" spc="19" baseline="1137" dirty="0" smtClean="0">
                <a:latin typeface="Calibri"/>
                <a:cs typeface="Calibri"/>
              </a:rPr>
              <a:t> </a:t>
            </a:r>
            <a:r>
              <a:rPr sz="3600" spc="-50" baseline="1137" dirty="0" smtClean="0">
                <a:latin typeface="Calibri"/>
                <a:cs typeface="Calibri"/>
              </a:rPr>
              <a:t>f</a:t>
            </a:r>
            <a:r>
              <a:rPr sz="3600" spc="0" baseline="1137" dirty="0" smtClean="0">
                <a:latin typeface="Calibri"/>
                <a:cs typeface="Calibri"/>
              </a:rPr>
              <a:t>or</a:t>
            </a:r>
            <a:endParaRPr sz="2400" dirty="0">
              <a:latin typeface="Calibri"/>
              <a:cs typeface="Calibri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878840" y="4397121"/>
            <a:ext cx="485011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latin typeface="Calibri"/>
                <a:cs typeface="Calibri"/>
              </a:rPr>
              <a:t>the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476502" y="4397121"/>
            <a:ext cx="1208838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latin typeface="Calibri"/>
                <a:cs typeface="Calibri"/>
              </a:rPr>
              <a:t>purposes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2798191" y="4397121"/>
            <a:ext cx="323652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-4" baseline="3413" dirty="0" smtClean="0">
                <a:latin typeface="Calibri"/>
                <a:cs typeface="Calibri"/>
              </a:rPr>
              <a:t>of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3234055" y="4397121"/>
            <a:ext cx="641131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latin typeface="Calibri"/>
                <a:cs typeface="Calibri"/>
              </a:rPr>
              <a:t>drug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988435" y="4397121"/>
            <a:ext cx="883590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latin typeface="Calibri"/>
                <a:cs typeface="Calibri"/>
              </a:rPr>
              <a:t>do</a:t>
            </a:r>
            <a:r>
              <a:rPr sz="3600" spc="-9" baseline="3413" dirty="0" smtClean="0">
                <a:latin typeface="Calibri"/>
                <a:cs typeface="Calibri"/>
              </a:rPr>
              <a:t>s</a:t>
            </a:r>
            <a:r>
              <a:rPr sz="3600" spc="0" baseline="3413" dirty="0" smtClean="0">
                <a:latin typeface="Calibri"/>
                <a:cs typeface="Calibri"/>
              </a:rPr>
              <a:t>ing</a:t>
            </a:r>
            <a:endParaRPr sz="2400" dirty="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983861" y="4397121"/>
            <a:ext cx="260280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latin typeface="Calibri"/>
                <a:cs typeface="Calibri"/>
              </a:rPr>
              <a:t>is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357241" y="4397121"/>
            <a:ext cx="327854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-25" baseline="3413" dirty="0" smtClean="0">
                <a:latin typeface="Calibri"/>
                <a:cs typeface="Calibri"/>
              </a:rPr>
              <a:t>to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799201" y="4397121"/>
            <a:ext cx="1146015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solidFill>
                  <a:srgbClr val="0000CC"/>
                </a:solidFill>
                <a:latin typeface="Calibri"/>
                <a:cs typeface="Calibri"/>
              </a:rPr>
              <a:t>me</a:t>
            </a:r>
            <a:r>
              <a:rPr sz="3600" spc="9" baseline="3413" dirty="0" smtClean="0">
                <a:solidFill>
                  <a:srgbClr val="0000CC"/>
                </a:solidFill>
                <a:latin typeface="Calibri"/>
                <a:cs typeface="Calibri"/>
              </a:rPr>
              <a:t>a</a:t>
            </a:r>
            <a:r>
              <a:rPr sz="3600" spc="0" baseline="3413" dirty="0" smtClean="0">
                <a:solidFill>
                  <a:srgbClr val="0000CC"/>
                </a:solidFill>
                <a:latin typeface="Calibri"/>
                <a:cs typeface="Calibri"/>
              </a:rPr>
              <a:t>su</a:t>
            </a:r>
            <a:r>
              <a:rPr sz="3600" spc="-34" baseline="3413" dirty="0" smtClean="0">
                <a:solidFill>
                  <a:srgbClr val="0000CC"/>
                </a:solidFill>
                <a:latin typeface="Calibri"/>
                <a:cs typeface="Calibri"/>
              </a:rPr>
              <a:t>r</a:t>
            </a:r>
            <a:r>
              <a:rPr sz="3600" spc="0" baseline="3413" dirty="0" smtClean="0">
                <a:solidFill>
                  <a:srgbClr val="0000CC"/>
                </a:solidFill>
                <a:latin typeface="Calibri"/>
                <a:cs typeface="Calibri"/>
              </a:rPr>
              <a:t>e</a:t>
            </a:r>
            <a:endParaRPr sz="2400" dirty="0">
              <a:solidFill>
                <a:srgbClr val="0000CC"/>
              </a:solidFill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058406" y="4397121"/>
            <a:ext cx="336898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-4" baseline="3413" dirty="0" smtClean="0">
                <a:latin typeface="Calibri"/>
                <a:cs typeface="Calibri"/>
              </a:rPr>
              <a:t>or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507985" y="4397121"/>
            <a:ext cx="1146319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solidFill>
                  <a:srgbClr val="0000CC"/>
                </a:solidFill>
                <a:latin typeface="Calibri"/>
                <a:cs typeface="Calibri"/>
              </a:rPr>
              <a:t>e</a:t>
            </a:r>
            <a:r>
              <a:rPr sz="3600" spc="-19" baseline="3413" dirty="0" smtClean="0">
                <a:solidFill>
                  <a:srgbClr val="0000CC"/>
                </a:solidFill>
                <a:latin typeface="Calibri"/>
                <a:cs typeface="Calibri"/>
              </a:rPr>
              <a:t>s</a:t>
            </a:r>
            <a:r>
              <a:rPr sz="3600" spc="0" baseline="3413" dirty="0" smtClean="0">
                <a:solidFill>
                  <a:srgbClr val="0000CC"/>
                </a:solidFill>
                <a:latin typeface="Calibri"/>
                <a:cs typeface="Calibri"/>
              </a:rPr>
              <a:t>tim</a:t>
            </a:r>
            <a:r>
              <a:rPr sz="3600" spc="-29" baseline="3413" dirty="0" smtClean="0">
                <a:solidFill>
                  <a:srgbClr val="0000CC"/>
                </a:solidFill>
                <a:latin typeface="Calibri"/>
                <a:cs typeface="Calibri"/>
              </a:rPr>
              <a:t>a</a:t>
            </a:r>
            <a:r>
              <a:rPr sz="3600" spc="-34" baseline="3413" dirty="0" smtClean="0">
                <a:solidFill>
                  <a:srgbClr val="0000CC"/>
                </a:solidFill>
                <a:latin typeface="Calibri"/>
                <a:cs typeface="Calibri"/>
              </a:rPr>
              <a:t>t</a:t>
            </a:r>
            <a:r>
              <a:rPr sz="3600" spc="0" baseline="3413" dirty="0" smtClean="0">
                <a:solidFill>
                  <a:srgbClr val="0000CC"/>
                </a:solidFill>
                <a:latin typeface="Calibri"/>
                <a:cs typeface="Calibri"/>
              </a:rPr>
              <a:t>e</a:t>
            </a:r>
            <a:endParaRPr sz="2400" dirty="0">
              <a:solidFill>
                <a:srgbClr val="0000CC"/>
              </a:solidFill>
              <a:latin typeface="Calibri"/>
              <a:cs typeface="Calibri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878840" y="4763262"/>
            <a:ext cx="3397867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latin typeface="Calibri"/>
                <a:cs typeface="Calibri"/>
              </a:rPr>
              <a:t>c</a:t>
            </a:r>
            <a:r>
              <a:rPr sz="3600" spc="-29" baseline="3413" dirty="0" smtClean="0">
                <a:latin typeface="Calibri"/>
                <a:cs typeface="Calibri"/>
              </a:rPr>
              <a:t>r</a:t>
            </a:r>
            <a:r>
              <a:rPr sz="3600" spc="0" baseline="3413" dirty="0" smtClean="0">
                <a:latin typeface="Calibri"/>
                <a:cs typeface="Calibri"/>
              </a:rPr>
              <a:t>e</a:t>
            </a:r>
            <a:r>
              <a:rPr sz="3600" spc="-14" baseline="3413" dirty="0" smtClean="0">
                <a:latin typeface="Calibri"/>
                <a:cs typeface="Calibri"/>
              </a:rPr>
              <a:t>a</a:t>
            </a:r>
            <a:r>
              <a:rPr sz="3600" spc="0" baseline="3413" dirty="0" smtClean="0">
                <a:latin typeface="Calibri"/>
                <a:cs typeface="Calibri"/>
              </a:rPr>
              <a:t>tinine</a:t>
            </a:r>
            <a:r>
              <a:rPr sz="3600" spc="-19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cl</a:t>
            </a:r>
            <a:r>
              <a:rPr sz="3600" spc="9" baseline="3413" dirty="0" smtClean="0">
                <a:latin typeface="Calibri"/>
                <a:cs typeface="Calibri"/>
              </a:rPr>
              <a:t>e</a:t>
            </a:r>
            <a:r>
              <a:rPr sz="3600" spc="0" baseline="3413" dirty="0" smtClean="0">
                <a:latin typeface="Calibri"/>
                <a:cs typeface="Calibri"/>
              </a:rPr>
              <a:t>a</a:t>
            </a:r>
            <a:r>
              <a:rPr sz="3600" spc="-39" baseline="3413" dirty="0" smtClean="0">
                <a:latin typeface="Calibri"/>
                <a:cs typeface="Calibri"/>
              </a:rPr>
              <a:t>r</a:t>
            </a:r>
            <a:r>
              <a:rPr sz="3600" spc="0" baseline="3413" dirty="0" smtClean="0">
                <a:latin typeface="Calibri"/>
                <a:cs typeface="Calibri"/>
              </a:rPr>
              <a:t>an</a:t>
            </a:r>
            <a:r>
              <a:rPr sz="3600" spc="4" baseline="3413" dirty="0" smtClean="0">
                <a:latin typeface="Calibri"/>
                <a:cs typeface="Calibri"/>
              </a:rPr>
              <a:t>c</a:t>
            </a:r>
            <a:r>
              <a:rPr sz="3600" spc="0" baseline="3413" dirty="0" smtClean="0">
                <a:latin typeface="Calibri"/>
                <a:cs typeface="Calibri"/>
              </a:rPr>
              <a:t>e</a:t>
            </a:r>
            <a:r>
              <a:rPr sz="3600" spc="-14" baseline="3413" dirty="0" smtClean="0">
                <a:latin typeface="Calibri"/>
                <a:cs typeface="Calibri"/>
              </a:rPr>
              <a:t> </a:t>
            </a:r>
            <a:r>
              <a:rPr sz="3600" spc="4" baseline="3413" dirty="0" smtClean="0">
                <a:latin typeface="Calibri"/>
                <a:cs typeface="Calibri"/>
              </a:rPr>
              <a:t>(</a:t>
            </a:r>
            <a:r>
              <a:rPr sz="3600" spc="0" baseline="3413" dirty="0" err="1" smtClean="0">
                <a:latin typeface="Calibri"/>
                <a:cs typeface="Calibri"/>
              </a:rPr>
              <a:t>C</a:t>
            </a:r>
            <a:r>
              <a:rPr sz="3600" spc="4" baseline="3413" dirty="0" err="1" smtClean="0">
                <a:latin typeface="Calibri"/>
                <a:cs typeface="Calibri"/>
              </a:rPr>
              <a:t>r</a:t>
            </a:r>
            <a:r>
              <a:rPr sz="3600" spc="0" baseline="3413" dirty="0" err="1" smtClean="0">
                <a:latin typeface="Calibri"/>
                <a:cs typeface="Calibri"/>
              </a:rPr>
              <a:t>C</a:t>
            </a:r>
            <a:r>
              <a:rPr sz="3600" spc="9" baseline="3413" dirty="0" err="1" smtClean="0">
                <a:latin typeface="Calibri"/>
                <a:cs typeface="Calibri"/>
              </a:rPr>
              <a:t>l</a:t>
            </a:r>
            <a:r>
              <a:rPr lang="ar-IQ" sz="3600" spc="4" baseline="3413" dirty="0" smtClean="0">
                <a:latin typeface="Calibri"/>
                <a:cs typeface="Calibri"/>
              </a:rPr>
              <a:t>(</a:t>
            </a:r>
            <a:r>
              <a:rPr sz="3600" spc="0" baseline="3413" dirty="0" smtClean="0">
                <a:latin typeface="Calibri"/>
                <a:cs typeface="Calibri"/>
              </a:rPr>
              <a:t>.</a:t>
            </a:r>
            <a:endParaRPr sz="2400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900787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object 37"/>
          <p:cNvSpPr txBox="1"/>
          <p:nvPr/>
        </p:nvSpPr>
        <p:spPr>
          <a:xfrm>
            <a:off x="1411605" y="665733"/>
            <a:ext cx="6382852" cy="4323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60"/>
              </a:lnSpc>
              <a:spcBef>
                <a:spcPts val="168"/>
              </a:spcBef>
            </a:pPr>
            <a:r>
              <a:rPr sz="4800" b="1" spc="-4" baseline="3413" dirty="0" smtClean="0">
                <a:solidFill>
                  <a:srgbClr val="FF0000"/>
                </a:solidFill>
                <a:latin typeface="Calibri"/>
                <a:cs typeface="Calibri"/>
              </a:rPr>
              <a:t>M</a:t>
            </a: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easu</a:t>
            </a:r>
            <a:r>
              <a:rPr sz="4800" b="1" spc="-34" baseline="3413" dirty="0" smtClean="0">
                <a:solidFill>
                  <a:srgbClr val="FF0000"/>
                </a:solidFill>
                <a:latin typeface="Calibri"/>
                <a:cs typeface="Calibri"/>
              </a:rPr>
              <a:t>r</a:t>
            </a: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eme</a:t>
            </a:r>
            <a:r>
              <a:rPr sz="4800" b="1" spc="-39" baseline="3413" dirty="0" smtClean="0">
                <a:solidFill>
                  <a:srgbClr val="FF0000"/>
                </a:solidFill>
                <a:latin typeface="Calibri"/>
                <a:cs typeface="Calibri"/>
              </a:rPr>
              <a:t>n</a:t>
            </a: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t</a:t>
            </a:r>
            <a:r>
              <a:rPr sz="4800" b="1" spc="-19" baseline="3413" dirty="0" smtClean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of c</a:t>
            </a:r>
            <a:r>
              <a:rPr sz="4800" b="1" spc="-34" baseline="3413" dirty="0" smtClean="0">
                <a:solidFill>
                  <a:srgbClr val="FF0000"/>
                </a:solidFill>
                <a:latin typeface="Calibri"/>
                <a:cs typeface="Calibri"/>
              </a:rPr>
              <a:t>r</a:t>
            </a: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e</a:t>
            </a:r>
            <a:r>
              <a:rPr sz="4800" b="1" spc="-25" baseline="3413" dirty="0" smtClean="0">
                <a:solidFill>
                  <a:srgbClr val="FF0000"/>
                </a:solidFill>
                <a:latin typeface="Calibri"/>
                <a:cs typeface="Calibri"/>
              </a:rPr>
              <a:t>a</a:t>
            </a: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tinine</a:t>
            </a:r>
            <a:r>
              <a:rPr sz="4800" b="1" spc="-24" baseline="3413" dirty="0" smtClean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clea</a:t>
            </a:r>
            <a:r>
              <a:rPr sz="4800" b="1" spc="-64" baseline="3413" dirty="0" smtClean="0">
                <a:solidFill>
                  <a:srgbClr val="FF0000"/>
                </a:solidFill>
                <a:latin typeface="Calibri"/>
                <a:cs typeface="Calibri"/>
              </a:rPr>
              <a:t>r</a:t>
            </a: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ance</a:t>
            </a:r>
            <a:endParaRPr sz="3200">
              <a:latin typeface="Calibri"/>
              <a:cs typeface="Calibri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535940" y="1671478"/>
            <a:ext cx="177800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5"/>
              </a:lnSpc>
              <a:spcBef>
                <a:spcPts val="127"/>
              </a:spcBef>
            </a:pPr>
            <a:r>
              <a:rPr sz="2400" spc="0" dirty="0" smtClean="0">
                <a:latin typeface="Arial"/>
                <a:cs typeface="Arial"/>
              </a:rPr>
              <a:t>•</a:t>
            </a:r>
            <a:endParaRPr sz="2400">
              <a:latin typeface="Arial"/>
              <a:cs typeface="Arial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878840" y="1689862"/>
            <a:ext cx="1345880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latin typeface="Calibri"/>
                <a:cs typeface="Calibri"/>
              </a:rPr>
              <a:t>C</a:t>
            </a:r>
            <a:r>
              <a:rPr sz="3600" spc="-29" baseline="3413" dirty="0" smtClean="0">
                <a:latin typeface="Calibri"/>
                <a:cs typeface="Calibri"/>
              </a:rPr>
              <a:t>r</a:t>
            </a:r>
            <a:r>
              <a:rPr sz="3600" spc="0" baseline="3413" dirty="0" smtClean="0">
                <a:latin typeface="Calibri"/>
                <a:cs typeface="Calibri"/>
              </a:rPr>
              <a:t>e</a:t>
            </a:r>
            <a:r>
              <a:rPr sz="3600" spc="-14" baseline="3413" dirty="0" smtClean="0">
                <a:latin typeface="Calibri"/>
                <a:cs typeface="Calibri"/>
              </a:rPr>
              <a:t>a</a:t>
            </a:r>
            <a:r>
              <a:rPr sz="3600" spc="0" baseline="3413" dirty="0" smtClean="0">
                <a:latin typeface="Calibri"/>
                <a:cs typeface="Calibri"/>
              </a:rPr>
              <a:t>tinine</a:t>
            </a:r>
            <a:endParaRPr sz="2400" dirty="0">
              <a:latin typeface="Calibri"/>
              <a:cs typeface="Calibri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2336038" y="1689862"/>
            <a:ext cx="257232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-9" baseline="3413" dirty="0" smtClean="0">
                <a:latin typeface="Calibri"/>
                <a:cs typeface="Calibri"/>
              </a:rPr>
              <a:t>is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2704846" y="1689862"/>
            <a:ext cx="217120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latin typeface="Calibri"/>
                <a:cs typeface="Calibri"/>
              </a:rPr>
              <a:t>a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3032887" y="1689862"/>
            <a:ext cx="1435385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-9" baseline="3413" dirty="0" smtClean="0">
                <a:latin typeface="Calibri"/>
                <a:cs typeface="Calibri"/>
              </a:rPr>
              <a:t>b</a:t>
            </a:r>
            <a:r>
              <a:rPr sz="3600" spc="4" baseline="3413" dirty="0" smtClean="0">
                <a:latin typeface="Calibri"/>
                <a:cs typeface="Calibri"/>
              </a:rPr>
              <a:t>y</a:t>
            </a:r>
            <a:r>
              <a:rPr sz="3600" spc="-4" baseline="3413" dirty="0" smtClean="0">
                <a:latin typeface="Calibri"/>
                <a:cs typeface="Calibri"/>
              </a:rPr>
              <a:t>-</a:t>
            </a:r>
            <a:r>
              <a:rPr sz="3600" spc="0" baseline="3413" dirty="0" smtClean="0">
                <a:latin typeface="Calibri"/>
                <a:cs typeface="Calibri"/>
              </a:rPr>
              <a:t>p</a:t>
            </a:r>
            <a:r>
              <a:rPr sz="3600" spc="-34" baseline="3413" dirty="0" smtClean="0">
                <a:latin typeface="Calibri"/>
                <a:cs typeface="Calibri"/>
              </a:rPr>
              <a:t>r</a:t>
            </a:r>
            <a:r>
              <a:rPr sz="3600" spc="0" baseline="3413" dirty="0" smtClean="0">
                <a:latin typeface="Calibri"/>
                <a:cs typeface="Calibri"/>
              </a:rPr>
              <a:t>oduct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4578477" y="1689862"/>
            <a:ext cx="323652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-4" baseline="3413" dirty="0" smtClean="0">
                <a:latin typeface="Calibri"/>
                <a:cs typeface="Calibri"/>
              </a:rPr>
              <a:t>of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5012817" y="1689862"/>
            <a:ext cx="943276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-9" baseline="3413" dirty="0" smtClean="0">
                <a:latin typeface="Calibri"/>
                <a:cs typeface="Calibri"/>
              </a:rPr>
              <a:t>m</a:t>
            </a:r>
            <a:r>
              <a:rPr sz="3600" spc="0" baseline="3413" dirty="0" smtClean="0">
                <a:latin typeface="Calibri"/>
                <a:cs typeface="Calibri"/>
              </a:rPr>
              <a:t>uscle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6067425" y="1689862"/>
            <a:ext cx="1530754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-9" baseline="3413" dirty="0" smtClean="0">
                <a:latin typeface="Calibri"/>
                <a:cs typeface="Calibri"/>
              </a:rPr>
              <a:t>m</a:t>
            </a:r>
            <a:r>
              <a:rPr sz="3600" spc="0" baseline="3413" dirty="0" smtClean="0">
                <a:latin typeface="Calibri"/>
                <a:cs typeface="Calibri"/>
              </a:rPr>
              <a:t>e</a:t>
            </a:r>
            <a:r>
              <a:rPr sz="3600" spc="-29" baseline="3413" dirty="0" smtClean="0">
                <a:latin typeface="Calibri"/>
                <a:cs typeface="Calibri"/>
              </a:rPr>
              <a:t>t</a:t>
            </a:r>
            <a:r>
              <a:rPr sz="3600" spc="-9" baseline="3413" dirty="0" smtClean="0">
                <a:latin typeface="Calibri"/>
                <a:cs typeface="Calibri"/>
              </a:rPr>
              <a:t>a</a:t>
            </a:r>
            <a:r>
              <a:rPr sz="3600" spc="0" baseline="3413" dirty="0" smtClean="0">
                <a:latin typeface="Calibri"/>
                <a:cs typeface="Calibri"/>
              </a:rPr>
              <a:t>boli</a:t>
            </a:r>
            <a:r>
              <a:rPr sz="3600" spc="-4" baseline="3413" dirty="0" smtClean="0">
                <a:latin typeface="Calibri"/>
                <a:cs typeface="Calibri"/>
              </a:rPr>
              <a:t>s</a:t>
            </a:r>
            <a:r>
              <a:rPr sz="3600" spc="0" baseline="3413" dirty="0" smtClean="0">
                <a:latin typeface="Calibri"/>
                <a:cs typeface="Calibri"/>
              </a:rPr>
              <a:t>m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7709154" y="1689862"/>
            <a:ext cx="578600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latin typeface="Calibri"/>
                <a:cs typeface="Calibri"/>
              </a:rPr>
              <a:t>th</a:t>
            </a:r>
            <a:r>
              <a:rPr sz="3600" spc="-19" baseline="3413" dirty="0" smtClean="0">
                <a:latin typeface="Calibri"/>
                <a:cs typeface="Calibri"/>
              </a:rPr>
              <a:t>a</a:t>
            </a:r>
            <a:r>
              <a:rPr sz="3600" spc="0" baseline="3413" dirty="0" smtClean="0">
                <a:latin typeface="Calibri"/>
                <a:cs typeface="Calibri"/>
              </a:rPr>
              <a:t>t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8396732" y="1689862"/>
            <a:ext cx="257232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-9" baseline="3413" dirty="0" smtClean="0">
                <a:latin typeface="Calibri"/>
                <a:cs typeface="Calibri"/>
              </a:rPr>
              <a:t>is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878840" y="2056002"/>
            <a:ext cx="5574393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latin typeface="Calibri"/>
                <a:cs typeface="Calibri"/>
              </a:rPr>
              <a:t>prim</a:t>
            </a:r>
            <a:r>
              <a:rPr sz="3600" spc="4" baseline="3413" dirty="0" smtClean="0">
                <a:latin typeface="Calibri"/>
                <a:cs typeface="Calibri"/>
              </a:rPr>
              <a:t>a</a:t>
            </a:r>
            <a:r>
              <a:rPr sz="3600" spc="0" baseline="3413" dirty="0" smtClean="0">
                <a:latin typeface="Calibri"/>
                <a:cs typeface="Calibri"/>
              </a:rPr>
              <a:t>rily</a:t>
            </a:r>
            <a:r>
              <a:rPr sz="3600" spc="-24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eli</a:t>
            </a:r>
            <a:r>
              <a:rPr sz="3600" spc="9" baseline="3413" dirty="0" smtClean="0">
                <a:latin typeface="Calibri"/>
                <a:cs typeface="Calibri"/>
              </a:rPr>
              <a:t>m</a:t>
            </a:r>
            <a:r>
              <a:rPr sz="3600" spc="0" baseline="3413" dirty="0" smtClean="0">
                <a:latin typeface="Calibri"/>
                <a:cs typeface="Calibri"/>
              </a:rPr>
              <a:t>in</a:t>
            </a:r>
            <a:r>
              <a:rPr sz="3600" spc="-19" baseline="3413" dirty="0" smtClean="0">
                <a:latin typeface="Calibri"/>
                <a:cs typeface="Calibri"/>
              </a:rPr>
              <a:t>a</a:t>
            </a:r>
            <a:r>
              <a:rPr sz="3600" spc="-25" baseline="3413" dirty="0" smtClean="0">
                <a:latin typeface="Calibri"/>
                <a:cs typeface="Calibri"/>
              </a:rPr>
              <a:t>t</a:t>
            </a:r>
            <a:r>
              <a:rPr sz="3600" spc="0" baseline="3413" dirty="0" smtClean="0">
                <a:latin typeface="Calibri"/>
                <a:cs typeface="Calibri"/>
              </a:rPr>
              <a:t>ed</a:t>
            </a:r>
            <a:r>
              <a:rPr sz="3600" spc="-14" baseline="3413" dirty="0" smtClean="0">
                <a:latin typeface="Calibri"/>
                <a:cs typeface="Calibri"/>
              </a:rPr>
              <a:t> </a:t>
            </a:r>
            <a:r>
              <a:rPr sz="3600" spc="-9" baseline="3413" dirty="0" smtClean="0">
                <a:latin typeface="Calibri"/>
                <a:cs typeface="Calibri"/>
              </a:rPr>
              <a:t>b</a:t>
            </a:r>
            <a:r>
              <a:rPr sz="3600" spc="0" baseline="3413" dirty="0" smtClean="0">
                <a:latin typeface="Calibri"/>
                <a:cs typeface="Calibri"/>
              </a:rPr>
              <a:t>y glomerular ﬁlt</a:t>
            </a:r>
            <a:r>
              <a:rPr sz="3600" spc="-44" baseline="3413" dirty="0" smtClean="0">
                <a:latin typeface="Calibri"/>
                <a:cs typeface="Calibri"/>
              </a:rPr>
              <a:t>r</a:t>
            </a:r>
            <a:r>
              <a:rPr sz="3600" spc="-19" baseline="3413" dirty="0" smtClean="0">
                <a:latin typeface="Calibri"/>
                <a:cs typeface="Calibri"/>
              </a:rPr>
              <a:t>a</a:t>
            </a:r>
            <a:r>
              <a:rPr sz="3600" spc="0" baseline="3413" dirty="0" smtClean="0">
                <a:latin typeface="Calibri"/>
                <a:cs typeface="Calibri"/>
              </a:rPr>
              <a:t>tio</a:t>
            </a:r>
            <a:r>
              <a:rPr sz="3600" spc="-4" baseline="3413" dirty="0" smtClean="0">
                <a:latin typeface="Calibri"/>
                <a:cs typeface="Calibri"/>
              </a:rPr>
              <a:t>n</a:t>
            </a:r>
            <a:r>
              <a:rPr sz="3600" spc="0" baseline="3413" dirty="0" smtClean="0">
                <a:latin typeface="Calibri"/>
                <a:cs typeface="Calibri"/>
              </a:rPr>
              <a:t>.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535940" y="2915443"/>
            <a:ext cx="177800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5"/>
              </a:lnSpc>
              <a:spcBef>
                <a:spcPts val="127"/>
              </a:spcBef>
            </a:pPr>
            <a:r>
              <a:rPr sz="2400" spc="0" dirty="0" smtClean="0">
                <a:latin typeface="Arial"/>
                <a:cs typeface="Arial"/>
              </a:rPr>
              <a:t>•</a:t>
            </a:r>
            <a:endParaRPr sz="2400">
              <a:latin typeface="Arial"/>
              <a:cs typeface="Arial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878840" y="2933827"/>
            <a:ext cx="1092829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latin typeface="Calibri"/>
                <a:cs typeface="Calibri"/>
              </a:rPr>
              <a:t>B</a:t>
            </a:r>
            <a:r>
              <a:rPr sz="3600" spc="4" baseline="3413" dirty="0" smtClean="0">
                <a:latin typeface="Calibri"/>
                <a:cs typeface="Calibri"/>
              </a:rPr>
              <a:t>e</a:t>
            </a:r>
            <a:r>
              <a:rPr sz="3600" spc="-19" baseline="3413" dirty="0" smtClean="0">
                <a:latin typeface="Calibri"/>
                <a:cs typeface="Calibri"/>
              </a:rPr>
              <a:t>c</a:t>
            </a:r>
            <a:r>
              <a:rPr sz="3600" spc="0" baseline="3413" dirty="0" smtClean="0">
                <a:latin typeface="Calibri"/>
                <a:cs typeface="Calibri"/>
              </a:rPr>
              <a:t>ause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2157730" y="2933827"/>
            <a:ext cx="323652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-4" baseline="3413" dirty="0" smtClean="0">
                <a:latin typeface="Calibri"/>
                <a:cs typeface="Calibri"/>
              </a:rPr>
              <a:t>of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2665222" y="2933827"/>
            <a:ext cx="522515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latin typeface="Calibri"/>
                <a:cs typeface="Calibri"/>
              </a:rPr>
              <a:t>this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3372739" y="2933827"/>
            <a:ext cx="1206351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latin typeface="Calibri"/>
                <a:cs typeface="Calibri"/>
              </a:rPr>
              <a:t>p</a:t>
            </a:r>
            <a:r>
              <a:rPr sz="3600" spc="-34" baseline="3413" dirty="0" smtClean="0">
                <a:latin typeface="Calibri"/>
                <a:cs typeface="Calibri"/>
              </a:rPr>
              <a:t>r</a:t>
            </a:r>
            <a:r>
              <a:rPr sz="3600" spc="0" baseline="3413" dirty="0" smtClean="0">
                <a:latin typeface="Calibri"/>
                <a:cs typeface="Calibri"/>
              </a:rPr>
              <a:t>o</a:t>
            </a:r>
            <a:r>
              <a:rPr sz="3600" spc="-19" baseline="3413" dirty="0" smtClean="0">
                <a:latin typeface="Calibri"/>
                <a:cs typeface="Calibri"/>
              </a:rPr>
              <a:t>p</a:t>
            </a:r>
            <a:r>
              <a:rPr sz="3600" spc="0" baseline="3413" dirty="0" smtClean="0">
                <a:latin typeface="Calibri"/>
                <a:cs typeface="Calibri"/>
              </a:rPr>
              <a:t>ert</a:t>
            </a:r>
            <a:r>
              <a:rPr sz="3600" spc="-154" baseline="3413" dirty="0" smtClean="0">
                <a:latin typeface="Calibri"/>
                <a:cs typeface="Calibri"/>
              </a:rPr>
              <a:t>y</a:t>
            </a:r>
            <a:r>
              <a:rPr sz="3600" spc="0" baseline="3413" dirty="0" smtClean="0">
                <a:latin typeface="Calibri"/>
                <a:cs typeface="Calibri"/>
              </a:rPr>
              <a:t>,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4762881" y="2933827"/>
            <a:ext cx="243165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latin typeface="Calibri"/>
                <a:cs typeface="Calibri"/>
              </a:rPr>
              <a:t>it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5189601" y="2933827"/>
            <a:ext cx="1105749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latin typeface="Calibri"/>
                <a:cs typeface="Calibri"/>
              </a:rPr>
              <a:t>is  </a:t>
            </a:r>
            <a:r>
              <a:rPr sz="3600" spc="377" baseline="3413" dirty="0" smtClean="0">
                <a:latin typeface="Calibri"/>
                <a:cs typeface="Calibri"/>
              </a:rPr>
              <a:t> </a:t>
            </a:r>
            <a:r>
              <a:rPr sz="3600" spc="0" baseline="3413" dirty="0" smtClean="0">
                <a:latin typeface="Calibri"/>
                <a:cs typeface="Calibri"/>
              </a:rPr>
              <a:t>used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6480810" y="2933827"/>
            <a:ext cx="336941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latin typeface="Calibri"/>
                <a:cs typeface="Calibri"/>
              </a:rPr>
              <a:t>as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7002018" y="2933827"/>
            <a:ext cx="217120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latin typeface="Calibri"/>
                <a:cs typeface="Calibri"/>
              </a:rPr>
              <a:t>a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7404354" y="2933827"/>
            <a:ext cx="1248427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latin typeface="Calibri"/>
                <a:cs typeface="Calibri"/>
              </a:rPr>
              <a:t>sur</a:t>
            </a:r>
            <a:r>
              <a:rPr sz="3600" spc="-34" baseline="3413" dirty="0" smtClean="0">
                <a:latin typeface="Calibri"/>
                <a:cs typeface="Calibri"/>
              </a:rPr>
              <a:t>r</a:t>
            </a:r>
            <a:r>
              <a:rPr sz="3600" spc="0" baseline="3413" dirty="0" smtClean="0">
                <a:latin typeface="Calibri"/>
                <a:cs typeface="Calibri"/>
              </a:rPr>
              <a:t>o</a:t>
            </a:r>
            <a:r>
              <a:rPr sz="3600" spc="-64" baseline="3413" dirty="0" smtClean="0">
                <a:latin typeface="Calibri"/>
                <a:cs typeface="Calibri"/>
              </a:rPr>
              <a:t>g</a:t>
            </a:r>
            <a:r>
              <a:rPr sz="3600" spc="-19" baseline="3413" dirty="0" smtClean="0">
                <a:latin typeface="Calibri"/>
                <a:cs typeface="Calibri"/>
              </a:rPr>
              <a:t>a</a:t>
            </a:r>
            <a:r>
              <a:rPr sz="3600" spc="-25" baseline="3413" dirty="0" smtClean="0">
                <a:latin typeface="Calibri"/>
                <a:cs typeface="Calibri"/>
              </a:rPr>
              <a:t>t</a:t>
            </a:r>
            <a:r>
              <a:rPr sz="3600" spc="0" baseline="3413" dirty="0" smtClean="0">
                <a:latin typeface="Calibri"/>
                <a:cs typeface="Calibri"/>
              </a:rPr>
              <a:t>e</a:t>
            </a:r>
            <a:endParaRPr sz="2400" dirty="0">
              <a:latin typeface="Calibri"/>
              <a:cs typeface="Calibri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878840" y="3299612"/>
            <a:ext cx="5326103" cy="3305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45"/>
              </a:lnSpc>
              <a:spcBef>
                <a:spcPts val="127"/>
              </a:spcBef>
            </a:pPr>
            <a:r>
              <a:rPr sz="3600" spc="0" baseline="3413" dirty="0" smtClean="0">
                <a:latin typeface="Calibri"/>
                <a:cs typeface="Calibri"/>
              </a:rPr>
              <a:t>measu</a:t>
            </a:r>
            <a:r>
              <a:rPr sz="3600" spc="-29" baseline="3413" dirty="0" smtClean="0">
                <a:latin typeface="Calibri"/>
                <a:cs typeface="Calibri"/>
              </a:rPr>
              <a:t>r</a:t>
            </a:r>
            <a:r>
              <a:rPr sz="3600" spc="0" baseline="3413" dirty="0" smtClean="0">
                <a:latin typeface="Calibri"/>
                <a:cs typeface="Calibri"/>
              </a:rPr>
              <a:t>em</a:t>
            </a:r>
            <a:r>
              <a:rPr sz="3600" spc="4" baseline="3413" dirty="0" smtClean="0">
                <a:latin typeface="Calibri"/>
                <a:cs typeface="Calibri"/>
              </a:rPr>
              <a:t>e</a:t>
            </a:r>
            <a:r>
              <a:rPr sz="3600" spc="-25" baseline="3413" dirty="0" smtClean="0">
                <a:latin typeface="Calibri"/>
                <a:cs typeface="Calibri"/>
              </a:rPr>
              <a:t>n</a:t>
            </a:r>
            <a:r>
              <a:rPr sz="3600" spc="0" baseline="3413" dirty="0" smtClean="0">
                <a:latin typeface="Calibri"/>
                <a:cs typeface="Calibri"/>
              </a:rPr>
              <a:t>t</a:t>
            </a:r>
            <a:r>
              <a:rPr sz="3600" spc="-19" baseline="3413" dirty="0" smtClean="0">
                <a:latin typeface="Calibri"/>
                <a:cs typeface="Calibri"/>
              </a:rPr>
              <a:t> </a:t>
            </a:r>
            <a:r>
              <a:rPr sz="3600" spc="-4" baseline="3413" dirty="0" smtClean="0">
                <a:latin typeface="Calibri"/>
                <a:cs typeface="Calibri"/>
              </a:rPr>
              <a:t>o</a:t>
            </a:r>
            <a:r>
              <a:rPr sz="3600" spc="0" baseline="3413" dirty="0" smtClean="0">
                <a:latin typeface="Calibri"/>
                <a:cs typeface="Calibri"/>
              </a:rPr>
              <a:t>f gl</a:t>
            </a:r>
            <a:r>
              <a:rPr sz="3600" spc="-9" baseline="3413" dirty="0" smtClean="0">
                <a:latin typeface="Calibri"/>
                <a:cs typeface="Calibri"/>
              </a:rPr>
              <a:t>o</a:t>
            </a:r>
            <a:r>
              <a:rPr sz="3600" spc="0" baseline="3413" dirty="0" smtClean="0">
                <a:latin typeface="Calibri"/>
                <a:cs typeface="Calibri"/>
              </a:rPr>
              <a:t>merular ﬁlt</a:t>
            </a:r>
            <a:r>
              <a:rPr sz="3600" spc="-44" baseline="3413" dirty="0" smtClean="0">
                <a:latin typeface="Calibri"/>
                <a:cs typeface="Calibri"/>
              </a:rPr>
              <a:t>r</a:t>
            </a:r>
            <a:r>
              <a:rPr sz="3600" spc="-19" baseline="3413" dirty="0" smtClean="0">
                <a:latin typeface="Calibri"/>
                <a:cs typeface="Calibri"/>
              </a:rPr>
              <a:t>a</a:t>
            </a:r>
            <a:r>
              <a:rPr sz="3600" spc="0" baseline="3413" dirty="0" smtClean="0">
                <a:latin typeface="Calibri"/>
                <a:cs typeface="Calibri"/>
              </a:rPr>
              <a:t>ti</a:t>
            </a:r>
            <a:r>
              <a:rPr sz="3600" spc="-4" baseline="3413" dirty="0" smtClean="0">
                <a:latin typeface="Calibri"/>
                <a:cs typeface="Calibri"/>
              </a:rPr>
              <a:t>o</a:t>
            </a:r>
            <a:r>
              <a:rPr sz="3600" spc="0" baseline="3413" dirty="0" smtClean="0">
                <a:latin typeface="Calibri"/>
                <a:cs typeface="Calibri"/>
              </a:rPr>
              <a:t>n</a:t>
            </a:r>
            <a:r>
              <a:rPr sz="3600" spc="-14" baseline="3413" dirty="0" smtClean="0">
                <a:latin typeface="Calibri"/>
                <a:cs typeface="Calibri"/>
              </a:rPr>
              <a:t> </a:t>
            </a:r>
            <a:r>
              <a:rPr sz="3600" spc="-44" baseline="3413" dirty="0" smtClean="0">
                <a:latin typeface="Calibri"/>
                <a:cs typeface="Calibri"/>
              </a:rPr>
              <a:t>r</a:t>
            </a:r>
            <a:r>
              <a:rPr sz="3600" spc="-19" baseline="3413" dirty="0" smtClean="0">
                <a:latin typeface="Calibri"/>
                <a:cs typeface="Calibri"/>
              </a:rPr>
              <a:t>a</a:t>
            </a:r>
            <a:r>
              <a:rPr sz="3600" spc="-25" baseline="3413" dirty="0" smtClean="0">
                <a:latin typeface="Calibri"/>
                <a:cs typeface="Calibri"/>
              </a:rPr>
              <a:t>t</a:t>
            </a:r>
            <a:r>
              <a:rPr sz="3600" spc="0" baseline="3413" dirty="0" smtClean="0">
                <a:latin typeface="Calibri"/>
                <a:cs typeface="Calibri"/>
              </a:rPr>
              <a:t>e.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535940" y="4159281"/>
            <a:ext cx="177800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5"/>
              </a:lnSpc>
              <a:spcBef>
                <a:spcPts val="127"/>
              </a:spcBef>
            </a:pPr>
            <a:endParaRPr sz="24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379376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ject 15"/>
          <p:cNvSpPr txBox="1"/>
          <p:nvPr/>
        </p:nvSpPr>
        <p:spPr>
          <a:xfrm>
            <a:off x="1411605" y="665733"/>
            <a:ext cx="6382852" cy="4323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360"/>
              </a:lnSpc>
              <a:spcBef>
                <a:spcPts val="168"/>
              </a:spcBef>
            </a:pPr>
            <a:r>
              <a:rPr sz="4800" b="1" spc="-4" baseline="3413" dirty="0" smtClean="0">
                <a:solidFill>
                  <a:srgbClr val="FF0000"/>
                </a:solidFill>
                <a:latin typeface="Calibri"/>
                <a:cs typeface="Calibri"/>
              </a:rPr>
              <a:t>M</a:t>
            </a: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easu</a:t>
            </a:r>
            <a:r>
              <a:rPr sz="4800" b="1" spc="-34" baseline="3413" dirty="0" smtClean="0">
                <a:solidFill>
                  <a:srgbClr val="FF0000"/>
                </a:solidFill>
                <a:latin typeface="Calibri"/>
                <a:cs typeface="Calibri"/>
              </a:rPr>
              <a:t>r</a:t>
            </a: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eme</a:t>
            </a:r>
            <a:r>
              <a:rPr sz="4800" b="1" spc="-39" baseline="3413" dirty="0" smtClean="0">
                <a:solidFill>
                  <a:srgbClr val="FF0000"/>
                </a:solidFill>
                <a:latin typeface="Calibri"/>
                <a:cs typeface="Calibri"/>
              </a:rPr>
              <a:t>n</a:t>
            </a: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t</a:t>
            </a:r>
            <a:r>
              <a:rPr sz="4800" b="1" spc="-19" baseline="3413" dirty="0" smtClean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of c</a:t>
            </a:r>
            <a:r>
              <a:rPr sz="4800" b="1" spc="-34" baseline="3413" dirty="0" smtClean="0">
                <a:solidFill>
                  <a:srgbClr val="FF0000"/>
                </a:solidFill>
                <a:latin typeface="Calibri"/>
                <a:cs typeface="Calibri"/>
              </a:rPr>
              <a:t>r</a:t>
            </a: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e</a:t>
            </a:r>
            <a:r>
              <a:rPr sz="4800" b="1" spc="-25" baseline="3413" dirty="0" smtClean="0">
                <a:solidFill>
                  <a:srgbClr val="FF0000"/>
                </a:solidFill>
                <a:latin typeface="Calibri"/>
                <a:cs typeface="Calibri"/>
              </a:rPr>
              <a:t>a</a:t>
            </a: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tinine</a:t>
            </a:r>
            <a:r>
              <a:rPr sz="4800" b="1" spc="-24" baseline="3413" dirty="0" smtClean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clea</a:t>
            </a:r>
            <a:r>
              <a:rPr sz="4800" b="1" spc="-64" baseline="3413" dirty="0" smtClean="0">
                <a:solidFill>
                  <a:srgbClr val="FF0000"/>
                </a:solidFill>
                <a:latin typeface="Calibri"/>
                <a:cs typeface="Calibri"/>
              </a:rPr>
              <a:t>r</a:t>
            </a:r>
            <a:r>
              <a:rPr sz="4800" b="1" spc="0" baseline="3413" dirty="0" smtClean="0">
                <a:solidFill>
                  <a:srgbClr val="FF0000"/>
                </a:solidFill>
                <a:latin typeface="Calibri"/>
                <a:cs typeface="Calibri"/>
              </a:rPr>
              <a:t>ance</a:t>
            </a:r>
            <a:endParaRPr sz="3200">
              <a:latin typeface="Calibri"/>
              <a:cs typeface="Calibri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457200" y="1447800"/>
            <a:ext cx="177800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5"/>
              </a:lnSpc>
              <a:spcBef>
                <a:spcPts val="127"/>
              </a:spcBef>
            </a:pPr>
            <a:r>
              <a:rPr sz="2400" spc="0" dirty="0" smtClean="0">
                <a:latin typeface="Arial"/>
                <a:cs typeface="Arial"/>
              </a:rPr>
              <a:t>•</a:t>
            </a:r>
            <a:endParaRPr sz="2400" dirty="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038858" y="3735452"/>
            <a:ext cx="5119876" cy="3793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30"/>
              </a:lnSpc>
              <a:spcBef>
                <a:spcPts val="146"/>
              </a:spcBef>
            </a:pPr>
            <a:r>
              <a:rPr sz="3600" b="1" i="1" spc="0" baseline="10240" dirty="0" err="1" smtClean="0">
                <a:solidFill>
                  <a:srgbClr val="0033CC"/>
                </a:solidFill>
                <a:latin typeface="Calibri"/>
                <a:cs typeface="Calibri"/>
              </a:rPr>
              <a:t>CrCl</a:t>
            </a:r>
            <a:r>
              <a:rPr sz="3600" b="1" i="1" spc="0" baseline="10240" dirty="0" smtClean="0">
                <a:solidFill>
                  <a:srgbClr val="0033CC"/>
                </a:solidFill>
                <a:latin typeface="Calibri"/>
                <a:cs typeface="Calibri"/>
              </a:rPr>
              <a:t> (m</a:t>
            </a:r>
            <a:r>
              <a:rPr sz="3600" b="1" i="1" spc="-4" baseline="10240" dirty="0" smtClean="0">
                <a:solidFill>
                  <a:srgbClr val="0033CC"/>
                </a:solidFill>
                <a:latin typeface="Calibri"/>
                <a:cs typeface="Calibri"/>
              </a:rPr>
              <a:t>l</a:t>
            </a:r>
            <a:r>
              <a:rPr sz="3600" b="1" i="1" spc="0" baseline="10240" dirty="0" smtClean="0">
                <a:solidFill>
                  <a:srgbClr val="0033CC"/>
                </a:solidFill>
                <a:latin typeface="Calibri"/>
                <a:cs typeface="Calibri"/>
              </a:rPr>
              <a:t>/min)</a:t>
            </a:r>
            <a:r>
              <a:rPr sz="3600" b="1" i="1" spc="-19" baseline="10240" dirty="0" smtClean="0">
                <a:solidFill>
                  <a:srgbClr val="0033CC"/>
                </a:solidFill>
                <a:latin typeface="Calibri"/>
                <a:cs typeface="Calibri"/>
              </a:rPr>
              <a:t> </a:t>
            </a:r>
            <a:r>
              <a:rPr sz="3600" b="1" i="1" spc="0" baseline="10240" dirty="0" smtClean="0">
                <a:solidFill>
                  <a:srgbClr val="0033CC"/>
                </a:solidFill>
                <a:latin typeface="Calibri"/>
                <a:cs typeface="Calibri"/>
              </a:rPr>
              <a:t>= (</a:t>
            </a:r>
            <a:r>
              <a:rPr sz="3600" b="1" i="1" spc="4" baseline="10240" dirty="0" smtClean="0">
                <a:solidFill>
                  <a:srgbClr val="0033CC"/>
                </a:solidFill>
                <a:latin typeface="Calibri"/>
                <a:cs typeface="Calibri"/>
              </a:rPr>
              <a:t>U</a:t>
            </a:r>
            <a:r>
              <a:rPr sz="2400" b="1" i="1" spc="0" baseline="-5120" dirty="0" smtClean="0">
                <a:solidFill>
                  <a:srgbClr val="0033CC"/>
                </a:solidFill>
                <a:latin typeface="Calibri"/>
                <a:cs typeface="Calibri"/>
              </a:rPr>
              <a:t>Cr</a:t>
            </a:r>
            <a:r>
              <a:rPr sz="2400" b="1" i="1" spc="155" baseline="-5120" dirty="0" smtClean="0">
                <a:solidFill>
                  <a:srgbClr val="0033CC"/>
                </a:solidFill>
                <a:latin typeface="Calibri"/>
                <a:cs typeface="Calibri"/>
              </a:rPr>
              <a:t> </a:t>
            </a:r>
            <a:r>
              <a:rPr sz="3600" b="1" i="1" spc="0" baseline="10240" dirty="0" smtClean="0">
                <a:solidFill>
                  <a:srgbClr val="0033CC"/>
                </a:solidFill>
                <a:latin typeface="Calibri"/>
                <a:cs typeface="Calibri"/>
              </a:rPr>
              <a:t>·</a:t>
            </a:r>
            <a:r>
              <a:rPr sz="3600" b="1" i="1" spc="-9" baseline="10240" dirty="0" smtClean="0">
                <a:solidFill>
                  <a:srgbClr val="0033CC"/>
                </a:solidFill>
                <a:latin typeface="Calibri"/>
                <a:cs typeface="Calibri"/>
              </a:rPr>
              <a:t> </a:t>
            </a:r>
            <a:r>
              <a:rPr sz="3600" b="1" i="1" spc="0" baseline="10240" dirty="0" smtClean="0">
                <a:solidFill>
                  <a:srgbClr val="0033CC"/>
                </a:solidFill>
                <a:latin typeface="Calibri"/>
                <a:cs typeface="Calibri"/>
              </a:rPr>
              <a:t>V </a:t>
            </a:r>
            <a:r>
              <a:rPr sz="3600" b="1" i="1" spc="-9" baseline="10240" dirty="0" smtClean="0">
                <a:solidFill>
                  <a:srgbClr val="0033CC"/>
                </a:solidFill>
                <a:latin typeface="Calibri"/>
                <a:cs typeface="Calibri"/>
              </a:rPr>
              <a:t>u</a:t>
            </a:r>
            <a:r>
              <a:rPr sz="3600" b="1" i="1" spc="0" baseline="10240" dirty="0" smtClean="0">
                <a:solidFill>
                  <a:srgbClr val="0033CC"/>
                </a:solidFill>
                <a:latin typeface="Calibri"/>
                <a:cs typeface="Calibri"/>
              </a:rPr>
              <a:t>ri</a:t>
            </a:r>
            <a:r>
              <a:rPr sz="3600" b="1" i="1" spc="-9" baseline="10240" dirty="0" smtClean="0">
                <a:solidFill>
                  <a:srgbClr val="0033CC"/>
                </a:solidFill>
                <a:latin typeface="Calibri"/>
                <a:cs typeface="Calibri"/>
              </a:rPr>
              <a:t>n</a:t>
            </a:r>
            <a:r>
              <a:rPr sz="3600" b="1" i="1" spc="0" baseline="10240" dirty="0" smtClean="0">
                <a:solidFill>
                  <a:srgbClr val="0033CC"/>
                </a:solidFill>
                <a:latin typeface="Calibri"/>
                <a:cs typeface="Calibri"/>
              </a:rPr>
              <a:t>e )/</a:t>
            </a:r>
            <a:r>
              <a:rPr sz="3600" b="1" i="1" spc="-4" baseline="10240" dirty="0" smtClean="0">
                <a:solidFill>
                  <a:srgbClr val="0033CC"/>
                </a:solidFill>
                <a:latin typeface="Calibri"/>
                <a:cs typeface="Calibri"/>
              </a:rPr>
              <a:t>(</a:t>
            </a:r>
            <a:r>
              <a:rPr sz="3600" b="1" i="1" spc="0" baseline="10240" dirty="0" smtClean="0">
                <a:solidFill>
                  <a:srgbClr val="0033CC"/>
                </a:solidFill>
                <a:latin typeface="Calibri"/>
                <a:cs typeface="Calibri"/>
              </a:rPr>
              <a:t>S</a:t>
            </a:r>
            <a:r>
              <a:rPr sz="2400" b="1" i="1" spc="0" baseline="-5120" dirty="0" smtClean="0">
                <a:solidFill>
                  <a:srgbClr val="0033CC"/>
                </a:solidFill>
                <a:latin typeface="Calibri"/>
                <a:cs typeface="Calibri"/>
              </a:rPr>
              <a:t>Cr</a:t>
            </a:r>
            <a:r>
              <a:rPr sz="2400" b="1" i="1" spc="167" baseline="-5120" dirty="0" smtClean="0">
                <a:solidFill>
                  <a:srgbClr val="0033CC"/>
                </a:solidFill>
                <a:latin typeface="Calibri"/>
                <a:cs typeface="Calibri"/>
              </a:rPr>
              <a:t> </a:t>
            </a:r>
            <a:r>
              <a:rPr sz="3600" b="1" i="1" spc="0" baseline="10240" dirty="0" smtClean="0">
                <a:solidFill>
                  <a:srgbClr val="0033CC"/>
                </a:solidFill>
                <a:latin typeface="Calibri"/>
                <a:cs typeface="Calibri"/>
              </a:rPr>
              <a:t>·</a:t>
            </a:r>
            <a:r>
              <a:rPr sz="3600" b="1" i="1" spc="-9" baseline="10240" dirty="0" smtClean="0">
                <a:solidFill>
                  <a:srgbClr val="0033CC"/>
                </a:solidFill>
                <a:latin typeface="Calibri"/>
                <a:cs typeface="Calibri"/>
              </a:rPr>
              <a:t> </a:t>
            </a:r>
            <a:r>
              <a:rPr sz="3600" b="1" i="1" spc="0" baseline="10240" dirty="0" smtClean="0">
                <a:solidFill>
                  <a:srgbClr val="0033CC"/>
                </a:solidFill>
                <a:latin typeface="Calibri"/>
                <a:cs typeface="Calibri"/>
              </a:rPr>
              <a:t>T</a:t>
            </a:r>
            <a:r>
              <a:rPr lang="ar-IQ" sz="3600" b="1" i="1" spc="0" baseline="10240" dirty="0" smtClean="0">
                <a:solidFill>
                  <a:srgbClr val="0033CC"/>
                </a:solidFill>
                <a:latin typeface="Calibri"/>
                <a:cs typeface="Calibri"/>
              </a:rPr>
              <a:t>(</a:t>
            </a:r>
            <a:endParaRPr sz="2400" dirty="0">
              <a:latin typeface="Calibri"/>
              <a:cs typeface="Calibri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535940" y="4459402"/>
            <a:ext cx="8379460" cy="156039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46508">
              <a:lnSpc>
                <a:spcPts val="2450"/>
              </a:lnSpc>
              <a:spcBef>
                <a:spcPts val="122"/>
              </a:spcBef>
            </a:pPr>
            <a:r>
              <a:rPr sz="3000" b="1" spc="0" baseline="9557" dirty="0" smtClean="0">
                <a:solidFill>
                  <a:srgbClr val="0000CC"/>
                </a:solidFill>
                <a:latin typeface="Calibri"/>
                <a:cs typeface="Calibri"/>
              </a:rPr>
              <a:t>U</a:t>
            </a:r>
            <a:r>
              <a:rPr sz="1950" b="1" spc="0" baseline="-6301" dirty="0" smtClean="0">
                <a:solidFill>
                  <a:srgbClr val="0000CC"/>
                </a:solidFill>
                <a:latin typeface="Calibri"/>
                <a:cs typeface="Calibri"/>
              </a:rPr>
              <a:t>C</a:t>
            </a:r>
            <a:r>
              <a:rPr sz="1950" b="1" spc="4" baseline="-6301" dirty="0" smtClean="0">
                <a:solidFill>
                  <a:srgbClr val="0000CC"/>
                </a:solidFill>
                <a:latin typeface="Calibri"/>
                <a:cs typeface="Calibri"/>
              </a:rPr>
              <a:t>r</a:t>
            </a:r>
            <a:r>
              <a:rPr sz="3000" spc="0" baseline="9557" dirty="0" smtClean="0">
                <a:latin typeface="Calibri"/>
                <a:cs typeface="Calibri"/>
              </a:rPr>
              <a:t>:</a:t>
            </a:r>
            <a:r>
              <a:rPr sz="3000" spc="7" baseline="9557" dirty="0" smtClean="0">
                <a:latin typeface="Calibri"/>
                <a:cs typeface="Calibri"/>
              </a:rPr>
              <a:t> </a:t>
            </a:r>
            <a:r>
              <a:rPr sz="3000" spc="0" baseline="9557" dirty="0" smtClean="0">
                <a:latin typeface="Calibri"/>
                <a:cs typeface="Calibri"/>
              </a:rPr>
              <a:t>urine c</a:t>
            </a:r>
            <a:r>
              <a:rPr sz="3000" spc="-19" baseline="9557" dirty="0" smtClean="0">
                <a:latin typeface="Calibri"/>
                <a:cs typeface="Calibri"/>
              </a:rPr>
              <a:t>r</a:t>
            </a:r>
            <a:r>
              <a:rPr sz="3000" spc="0" baseline="9557" dirty="0" smtClean="0">
                <a:latin typeface="Calibri"/>
                <a:cs typeface="Calibri"/>
              </a:rPr>
              <a:t>e</a:t>
            </a:r>
            <a:r>
              <a:rPr sz="3000" spc="-25" baseline="9557" dirty="0" smtClean="0">
                <a:latin typeface="Calibri"/>
                <a:cs typeface="Calibri"/>
              </a:rPr>
              <a:t>a</a:t>
            </a:r>
            <a:r>
              <a:rPr sz="3000" spc="0" baseline="9557" dirty="0" smtClean="0">
                <a:latin typeface="Calibri"/>
                <a:cs typeface="Calibri"/>
              </a:rPr>
              <a:t>tinine</a:t>
            </a:r>
            <a:r>
              <a:rPr sz="3000" spc="9" baseline="9557" dirty="0" smtClean="0">
                <a:latin typeface="Calibri"/>
                <a:cs typeface="Calibri"/>
              </a:rPr>
              <a:t> </a:t>
            </a:r>
            <a:r>
              <a:rPr sz="3000" spc="-9" baseline="9557" dirty="0" smtClean="0">
                <a:latin typeface="Calibri"/>
                <a:cs typeface="Calibri"/>
              </a:rPr>
              <a:t>c</a:t>
            </a:r>
            <a:r>
              <a:rPr sz="3000" spc="0" baseline="9557" dirty="0" smtClean="0">
                <a:latin typeface="Calibri"/>
                <a:cs typeface="Calibri"/>
              </a:rPr>
              <a:t>on</a:t>
            </a:r>
            <a:r>
              <a:rPr sz="3000" spc="4" baseline="9557" dirty="0" smtClean="0">
                <a:latin typeface="Calibri"/>
                <a:cs typeface="Calibri"/>
              </a:rPr>
              <a:t>c</a:t>
            </a:r>
            <a:r>
              <a:rPr sz="3000" spc="0" baseline="9557" dirty="0" smtClean="0">
                <a:latin typeface="Calibri"/>
                <a:cs typeface="Calibri"/>
              </a:rPr>
              <a:t>e</a:t>
            </a:r>
            <a:r>
              <a:rPr sz="3000" spc="-19" baseline="9557" dirty="0" smtClean="0">
                <a:latin typeface="Calibri"/>
                <a:cs typeface="Calibri"/>
              </a:rPr>
              <a:t>n</a:t>
            </a:r>
            <a:r>
              <a:rPr sz="3000" spc="0" baseline="9557" dirty="0" smtClean="0">
                <a:latin typeface="Calibri"/>
                <a:cs typeface="Calibri"/>
              </a:rPr>
              <a:t>t</a:t>
            </a:r>
            <a:r>
              <a:rPr sz="3000" spc="-34" baseline="9557" dirty="0" smtClean="0">
                <a:latin typeface="Calibri"/>
                <a:cs typeface="Calibri"/>
              </a:rPr>
              <a:t>r</a:t>
            </a:r>
            <a:r>
              <a:rPr sz="3000" spc="-25" baseline="9557" dirty="0" smtClean="0">
                <a:latin typeface="Calibri"/>
                <a:cs typeface="Calibri"/>
              </a:rPr>
              <a:t>a</a:t>
            </a:r>
            <a:r>
              <a:rPr sz="3000" spc="0" baseline="9557" dirty="0" smtClean="0">
                <a:latin typeface="Calibri"/>
                <a:cs typeface="Calibri"/>
              </a:rPr>
              <a:t>tion</a:t>
            </a:r>
            <a:r>
              <a:rPr sz="3000" spc="-9" baseline="9557" dirty="0" smtClean="0">
                <a:latin typeface="Calibri"/>
                <a:cs typeface="Calibri"/>
              </a:rPr>
              <a:t> </a:t>
            </a:r>
            <a:r>
              <a:rPr sz="3000" spc="0" baseline="9557" dirty="0" smtClean="0">
                <a:solidFill>
                  <a:srgbClr val="FF0000"/>
                </a:solidFill>
                <a:latin typeface="Calibri"/>
                <a:cs typeface="Calibri"/>
              </a:rPr>
              <a:t>(m</a:t>
            </a:r>
            <a:r>
              <a:rPr sz="3000" spc="75" baseline="9557" dirty="0" smtClean="0">
                <a:solidFill>
                  <a:srgbClr val="FF0000"/>
                </a:solidFill>
                <a:latin typeface="Calibri"/>
                <a:cs typeface="Calibri"/>
              </a:rPr>
              <a:t>g</a:t>
            </a:r>
            <a:r>
              <a:rPr sz="3000" spc="19" baseline="9557" dirty="0" smtClean="0">
                <a:solidFill>
                  <a:srgbClr val="FF0000"/>
                </a:solidFill>
                <a:latin typeface="Calibri"/>
                <a:cs typeface="Calibri"/>
              </a:rPr>
              <a:t>/</a:t>
            </a:r>
            <a:r>
              <a:rPr sz="3000" spc="4" baseline="9557" dirty="0" err="1" smtClean="0">
                <a:solidFill>
                  <a:srgbClr val="FF0000"/>
                </a:solidFill>
                <a:latin typeface="Calibri"/>
                <a:cs typeface="Calibri"/>
              </a:rPr>
              <a:t>d</a:t>
            </a:r>
            <a:r>
              <a:rPr sz="3000" spc="-4" baseline="9557" dirty="0" err="1" smtClean="0">
                <a:solidFill>
                  <a:srgbClr val="FF0000"/>
                </a:solidFill>
                <a:latin typeface="Calibri"/>
                <a:cs typeface="Calibri"/>
              </a:rPr>
              <a:t>L</a:t>
            </a:r>
            <a:r>
              <a:rPr lang="ar-IQ" sz="3000" spc="0" baseline="9557" dirty="0" smtClean="0">
                <a:solidFill>
                  <a:srgbClr val="FF0000"/>
                </a:solidFill>
                <a:latin typeface="Calibri"/>
                <a:cs typeface="Calibri"/>
              </a:rPr>
              <a:t>(</a:t>
            </a:r>
            <a:endParaRPr sz="2000" dirty="0">
              <a:solidFill>
                <a:srgbClr val="FF0000"/>
              </a:solidFill>
              <a:latin typeface="Calibri"/>
              <a:cs typeface="Calibri"/>
            </a:endParaRPr>
          </a:p>
          <a:p>
            <a:pPr marL="12700" marR="46508">
              <a:lnSpc>
                <a:spcPts val="2330"/>
              </a:lnSpc>
            </a:pPr>
            <a:r>
              <a:rPr sz="3000" b="1" spc="0" baseline="1365" dirty="0" smtClean="0">
                <a:solidFill>
                  <a:srgbClr val="0000CC"/>
                </a:solidFill>
                <a:latin typeface="Calibri"/>
                <a:cs typeface="Calibri"/>
              </a:rPr>
              <a:t>V</a:t>
            </a:r>
            <a:r>
              <a:rPr sz="3000" b="1" spc="-19" baseline="1365" dirty="0" smtClean="0">
                <a:solidFill>
                  <a:srgbClr val="0000CC"/>
                </a:solidFill>
                <a:latin typeface="Calibri"/>
                <a:cs typeface="Calibri"/>
              </a:rPr>
              <a:t> </a:t>
            </a:r>
            <a:r>
              <a:rPr sz="3000" b="1" spc="0" baseline="1365" dirty="0" smtClean="0">
                <a:solidFill>
                  <a:srgbClr val="0000CC"/>
                </a:solidFill>
                <a:latin typeface="Calibri"/>
                <a:cs typeface="Calibri"/>
              </a:rPr>
              <a:t>ur</a:t>
            </a:r>
            <a:r>
              <a:rPr sz="3000" b="1" spc="-4" baseline="1365" dirty="0" smtClean="0">
                <a:solidFill>
                  <a:srgbClr val="0000CC"/>
                </a:solidFill>
                <a:latin typeface="Calibri"/>
                <a:cs typeface="Calibri"/>
              </a:rPr>
              <a:t>i</a:t>
            </a:r>
            <a:r>
              <a:rPr sz="3000" b="1" spc="0" baseline="1365" dirty="0" smtClean="0">
                <a:solidFill>
                  <a:srgbClr val="0000CC"/>
                </a:solidFill>
                <a:latin typeface="Calibri"/>
                <a:cs typeface="Calibri"/>
              </a:rPr>
              <a:t>ne</a:t>
            </a:r>
            <a:r>
              <a:rPr sz="3000" spc="0" baseline="1365" dirty="0" smtClean="0">
                <a:solidFill>
                  <a:srgbClr val="0000CC"/>
                </a:solidFill>
                <a:latin typeface="Calibri"/>
                <a:cs typeface="Calibri"/>
              </a:rPr>
              <a:t>:</a:t>
            </a:r>
            <a:r>
              <a:rPr sz="3000" spc="9" baseline="1365" dirty="0" smtClean="0">
                <a:solidFill>
                  <a:srgbClr val="0000CC"/>
                </a:solidFill>
                <a:latin typeface="Calibri"/>
                <a:cs typeface="Calibri"/>
              </a:rPr>
              <a:t> </a:t>
            </a:r>
            <a:r>
              <a:rPr sz="3000" spc="-29" baseline="1365" dirty="0" smtClean="0">
                <a:latin typeface="Calibri"/>
                <a:cs typeface="Calibri"/>
              </a:rPr>
              <a:t>v</a:t>
            </a:r>
            <a:r>
              <a:rPr sz="3000" spc="0" baseline="1365" dirty="0" smtClean="0">
                <a:latin typeface="Calibri"/>
                <a:cs typeface="Calibri"/>
              </a:rPr>
              <a:t>o</a:t>
            </a:r>
            <a:r>
              <a:rPr sz="3000" spc="-4" baseline="1365" dirty="0" smtClean="0">
                <a:latin typeface="Calibri"/>
                <a:cs typeface="Calibri"/>
              </a:rPr>
              <a:t>l</a:t>
            </a:r>
            <a:r>
              <a:rPr sz="3000" spc="0" baseline="1365" dirty="0" smtClean="0">
                <a:latin typeface="Calibri"/>
                <a:cs typeface="Calibri"/>
              </a:rPr>
              <a:t>ume</a:t>
            </a:r>
            <a:r>
              <a:rPr sz="3000" spc="-4" baseline="1365" dirty="0" smtClean="0">
                <a:latin typeface="Calibri"/>
                <a:cs typeface="Calibri"/>
              </a:rPr>
              <a:t> </a:t>
            </a:r>
            <a:r>
              <a:rPr sz="3000" spc="0" baseline="1365" dirty="0" smtClean="0">
                <a:latin typeface="Calibri"/>
                <a:cs typeface="Calibri"/>
              </a:rPr>
              <a:t>of</a:t>
            </a:r>
            <a:r>
              <a:rPr sz="3000" spc="-9" baseline="1365" dirty="0" smtClean="0">
                <a:latin typeface="Calibri"/>
                <a:cs typeface="Calibri"/>
              </a:rPr>
              <a:t> </a:t>
            </a:r>
            <a:r>
              <a:rPr sz="3000" spc="0" baseline="1365" dirty="0" smtClean="0">
                <a:latin typeface="Calibri"/>
                <a:cs typeface="Calibri"/>
              </a:rPr>
              <a:t>ur</a:t>
            </a:r>
            <a:r>
              <a:rPr sz="3000" spc="-4" baseline="1365" dirty="0" smtClean="0">
                <a:latin typeface="Calibri"/>
                <a:cs typeface="Calibri"/>
              </a:rPr>
              <a:t>i</a:t>
            </a:r>
            <a:r>
              <a:rPr sz="3000" spc="0" baseline="1365" dirty="0" smtClean="0">
                <a:latin typeface="Calibri"/>
                <a:cs typeface="Calibri"/>
              </a:rPr>
              <a:t>ne </a:t>
            </a:r>
            <a:r>
              <a:rPr sz="3000" spc="-4" baseline="1365" dirty="0" smtClean="0">
                <a:latin typeface="Calibri"/>
                <a:cs typeface="Calibri"/>
              </a:rPr>
              <a:t>c</a:t>
            </a:r>
            <a:r>
              <a:rPr sz="3000" spc="0" baseline="1365" dirty="0" smtClean="0">
                <a:latin typeface="Calibri"/>
                <a:cs typeface="Calibri"/>
              </a:rPr>
              <a:t>o</a:t>
            </a:r>
            <a:r>
              <a:rPr sz="3000" spc="-4" baseline="1365" dirty="0" smtClean="0">
                <a:latin typeface="Calibri"/>
                <a:cs typeface="Calibri"/>
              </a:rPr>
              <a:t>l</a:t>
            </a:r>
            <a:r>
              <a:rPr sz="3000" spc="0" baseline="1365" dirty="0" smtClean="0">
                <a:latin typeface="Calibri"/>
                <a:cs typeface="Calibri"/>
              </a:rPr>
              <a:t>l</a:t>
            </a:r>
            <a:r>
              <a:rPr sz="3000" spc="-4" baseline="1365" dirty="0" smtClean="0">
                <a:latin typeface="Calibri"/>
                <a:cs typeface="Calibri"/>
              </a:rPr>
              <a:t>e</a:t>
            </a:r>
            <a:r>
              <a:rPr sz="3000" spc="0" baseline="1365" dirty="0" smtClean="0">
                <a:latin typeface="Calibri"/>
                <a:cs typeface="Calibri"/>
              </a:rPr>
              <a:t>c</a:t>
            </a:r>
            <a:r>
              <a:rPr sz="3000" spc="-19" baseline="1365" dirty="0" smtClean="0">
                <a:latin typeface="Calibri"/>
                <a:cs typeface="Calibri"/>
              </a:rPr>
              <a:t>t</a:t>
            </a:r>
            <a:r>
              <a:rPr sz="3000" spc="0" baseline="1365" dirty="0" smtClean="0">
                <a:latin typeface="Calibri"/>
                <a:cs typeface="Calibri"/>
              </a:rPr>
              <a:t>ed </a:t>
            </a:r>
            <a:r>
              <a:rPr sz="3000" spc="4" baseline="1365" dirty="0" smtClean="0">
                <a:solidFill>
                  <a:srgbClr val="FF0000"/>
                </a:solidFill>
                <a:latin typeface="Calibri"/>
                <a:cs typeface="Calibri"/>
              </a:rPr>
              <a:t>(</a:t>
            </a:r>
            <a:r>
              <a:rPr sz="3000" spc="-9" baseline="1365" dirty="0" smtClean="0">
                <a:solidFill>
                  <a:srgbClr val="FF0000"/>
                </a:solidFill>
                <a:latin typeface="Calibri"/>
                <a:cs typeface="Calibri"/>
              </a:rPr>
              <a:t>m</a:t>
            </a:r>
            <a:r>
              <a:rPr sz="3000" spc="0" baseline="1365" dirty="0" smtClean="0">
                <a:solidFill>
                  <a:srgbClr val="FF0000"/>
                </a:solidFill>
                <a:latin typeface="Calibri"/>
                <a:cs typeface="Calibri"/>
              </a:rPr>
              <a:t>l</a:t>
            </a:r>
            <a:r>
              <a:rPr lang="ar-IQ" sz="3000" spc="0" baseline="1365" dirty="0" smtClean="0">
                <a:solidFill>
                  <a:srgbClr val="FF0000"/>
                </a:solidFill>
                <a:latin typeface="Calibri"/>
                <a:cs typeface="Calibri"/>
              </a:rPr>
              <a:t>(</a:t>
            </a:r>
            <a:endParaRPr sz="2000" dirty="0">
              <a:solidFill>
                <a:srgbClr val="FF0000"/>
              </a:solidFill>
              <a:latin typeface="Calibri"/>
              <a:cs typeface="Calibri"/>
            </a:endParaRPr>
          </a:p>
          <a:p>
            <a:pPr marL="12700">
              <a:lnSpc>
                <a:spcPct val="101725"/>
              </a:lnSpc>
              <a:spcBef>
                <a:spcPts val="78"/>
              </a:spcBef>
            </a:pPr>
            <a:r>
              <a:rPr sz="2000" b="1" spc="0" dirty="0" smtClean="0">
                <a:solidFill>
                  <a:srgbClr val="0000CC"/>
                </a:solidFill>
                <a:latin typeface="Calibri"/>
                <a:cs typeface="Calibri"/>
              </a:rPr>
              <a:t>SCr</a:t>
            </a:r>
            <a:r>
              <a:rPr sz="2000" spc="0" dirty="0" smtClean="0">
                <a:latin typeface="Calibri"/>
                <a:cs typeface="Calibri"/>
              </a:rPr>
              <a:t>:</a:t>
            </a:r>
            <a:r>
              <a:rPr sz="2000" spc="-14" dirty="0" smtClean="0">
                <a:latin typeface="Calibri"/>
                <a:cs typeface="Calibri"/>
              </a:rPr>
              <a:t> </a:t>
            </a:r>
            <a:r>
              <a:rPr sz="2000" spc="0" dirty="0" smtClean="0">
                <a:latin typeface="Calibri"/>
                <a:cs typeface="Calibri"/>
              </a:rPr>
              <a:t>se</a:t>
            </a:r>
            <a:r>
              <a:rPr sz="2000" spc="-4" dirty="0" smtClean="0">
                <a:latin typeface="Calibri"/>
                <a:cs typeface="Calibri"/>
              </a:rPr>
              <a:t>r</a:t>
            </a:r>
            <a:r>
              <a:rPr sz="2000" spc="0" dirty="0" smtClean="0">
                <a:latin typeface="Calibri"/>
                <a:cs typeface="Calibri"/>
              </a:rPr>
              <a:t>um</a:t>
            </a:r>
            <a:r>
              <a:rPr sz="2000" spc="9" dirty="0" smtClean="0">
                <a:latin typeface="Calibri"/>
                <a:cs typeface="Calibri"/>
              </a:rPr>
              <a:t> </a:t>
            </a:r>
            <a:r>
              <a:rPr sz="2000" spc="0" dirty="0" smtClean="0">
                <a:latin typeface="Calibri"/>
                <a:cs typeface="Calibri"/>
              </a:rPr>
              <a:t>c</a:t>
            </a:r>
            <a:r>
              <a:rPr sz="2000" spc="-25" dirty="0" smtClean="0">
                <a:latin typeface="Calibri"/>
                <a:cs typeface="Calibri"/>
              </a:rPr>
              <a:t>r</a:t>
            </a:r>
            <a:r>
              <a:rPr sz="2000" spc="0" dirty="0" smtClean="0">
                <a:latin typeface="Calibri"/>
                <a:cs typeface="Calibri"/>
              </a:rPr>
              <a:t>e</a:t>
            </a:r>
            <a:r>
              <a:rPr sz="2000" spc="-25" dirty="0" smtClean="0">
                <a:latin typeface="Calibri"/>
                <a:cs typeface="Calibri"/>
              </a:rPr>
              <a:t>a</a:t>
            </a:r>
            <a:r>
              <a:rPr sz="2000" spc="0" dirty="0" smtClean="0">
                <a:latin typeface="Calibri"/>
                <a:cs typeface="Calibri"/>
              </a:rPr>
              <a:t>tinine</a:t>
            </a:r>
            <a:r>
              <a:rPr sz="2000" spc="9" dirty="0" smtClean="0">
                <a:latin typeface="Calibri"/>
                <a:cs typeface="Calibri"/>
              </a:rPr>
              <a:t> </a:t>
            </a:r>
            <a:r>
              <a:rPr sz="2000" spc="-9" dirty="0" smtClean="0">
                <a:latin typeface="Calibri"/>
                <a:cs typeface="Calibri"/>
              </a:rPr>
              <a:t>c</a:t>
            </a:r>
            <a:r>
              <a:rPr sz="2000" spc="0" dirty="0" smtClean="0">
                <a:latin typeface="Calibri"/>
                <a:cs typeface="Calibri"/>
              </a:rPr>
              <a:t>ol</a:t>
            </a:r>
            <a:r>
              <a:rPr sz="2000" spc="-9" dirty="0" smtClean="0">
                <a:latin typeface="Calibri"/>
                <a:cs typeface="Calibri"/>
              </a:rPr>
              <a:t>l</a:t>
            </a:r>
            <a:r>
              <a:rPr sz="2000" spc="0" dirty="0" smtClean="0">
                <a:latin typeface="Calibri"/>
                <a:cs typeface="Calibri"/>
              </a:rPr>
              <a:t>ec</a:t>
            </a:r>
            <a:r>
              <a:rPr sz="2000" spc="-19" dirty="0" smtClean="0">
                <a:latin typeface="Calibri"/>
                <a:cs typeface="Calibri"/>
              </a:rPr>
              <a:t>t</a:t>
            </a:r>
            <a:r>
              <a:rPr sz="2000" spc="0" dirty="0" smtClean="0">
                <a:latin typeface="Calibri"/>
                <a:cs typeface="Calibri"/>
              </a:rPr>
              <a:t>ed </a:t>
            </a:r>
            <a:r>
              <a:rPr sz="2000" spc="-19" dirty="0" smtClean="0">
                <a:latin typeface="Calibri"/>
                <a:cs typeface="Calibri"/>
              </a:rPr>
              <a:t>a</a:t>
            </a:r>
            <a:r>
              <a:rPr sz="2000" spc="0" dirty="0" smtClean="0">
                <a:latin typeface="Calibri"/>
                <a:cs typeface="Calibri"/>
              </a:rPr>
              <a:t>t t</a:t>
            </a:r>
            <a:r>
              <a:rPr sz="2000" spc="4" dirty="0" smtClean="0">
                <a:latin typeface="Calibri"/>
                <a:cs typeface="Calibri"/>
              </a:rPr>
              <a:t>h</a:t>
            </a:r>
            <a:r>
              <a:rPr sz="2000" spc="0" dirty="0" smtClean="0">
                <a:latin typeface="Calibri"/>
                <a:cs typeface="Calibri"/>
              </a:rPr>
              <a:t>e m</a:t>
            </a:r>
            <a:r>
              <a:rPr sz="2000" spc="-4" dirty="0" smtClean="0">
                <a:latin typeface="Calibri"/>
                <a:cs typeface="Calibri"/>
              </a:rPr>
              <a:t>i</a:t>
            </a:r>
            <a:r>
              <a:rPr sz="2000" spc="0" dirty="0" smtClean="0">
                <a:latin typeface="Calibri"/>
                <a:cs typeface="Calibri"/>
              </a:rPr>
              <a:t>d</a:t>
            </a:r>
            <a:r>
              <a:rPr sz="2000" spc="4" dirty="0" smtClean="0">
                <a:latin typeface="Calibri"/>
                <a:cs typeface="Calibri"/>
              </a:rPr>
              <a:t>p</a:t>
            </a:r>
            <a:r>
              <a:rPr sz="2000" spc="0" dirty="0" smtClean="0">
                <a:latin typeface="Calibri"/>
                <a:cs typeface="Calibri"/>
              </a:rPr>
              <a:t>oi</a:t>
            </a:r>
            <a:r>
              <a:rPr sz="2000" spc="-25" dirty="0" smtClean="0">
                <a:latin typeface="Calibri"/>
                <a:cs typeface="Calibri"/>
              </a:rPr>
              <a:t>n</a:t>
            </a:r>
            <a:r>
              <a:rPr sz="2000" spc="0" dirty="0" smtClean="0">
                <a:latin typeface="Calibri"/>
                <a:cs typeface="Calibri"/>
              </a:rPr>
              <a:t>t of the</a:t>
            </a:r>
            <a:r>
              <a:rPr sz="2000" spc="-9" dirty="0" smtClean="0">
                <a:latin typeface="Calibri"/>
                <a:cs typeface="Calibri"/>
              </a:rPr>
              <a:t> </a:t>
            </a:r>
            <a:r>
              <a:rPr sz="2000" spc="0" dirty="0" smtClean="0">
                <a:latin typeface="Calibri"/>
                <a:cs typeface="Calibri"/>
              </a:rPr>
              <a:t>urine </a:t>
            </a:r>
            <a:r>
              <a:rPr sz="2000" spc="-9" dirty="0" smtClean="0">
                <a:latin typeface="Calibri"/>
                <a:cs typeface="Calibri"/>
              </a:rPr>
              <a:t>c</a:t>
            </a:r>
            <a:r>
              <a:rPr sz="2000" spc="0" dirty="0" smtClean="0">
                <a:latin typeface="Calibri"/>
                <a:cs typeface="Calibri"/>
              </a:rPr>
              <a:t>ol</a:t>
            </a:r>
            <a:r>
              <a:rPr sz="2000" spc="-9" dirty="0" smtClean="0">
                <a:latin typeface="Calibri"/>
                <a:cs typeface="Calibri"/>
              </a:rPr>
              <a:t>l</a:t>
            </a:r>
            <a:r>
              <a:rPr sz="2000" spc="0" dirty="0" smtClean="0">
                <a:latin typeface="Calibri"/>
                <a:cs typeface="Calibri"/>
              </a:rPr>
              <a:t>ection</a:t>
            </a:r>
            <a:r>
              <a:rPr lang="ar-IQ" sz="2000" spc="0" dirty="0" smtClean="0">
                <a:latin typeface="Calibri"/>
                <a:cs typeface="Calibri"/>
              </a:rPr>
              <a:t> </a:t>
            </a:r>
            <a:r>
              <a:rPr lang="en-US" sz="2000" dirty="0" smtClean="0">
                <a:solidFill>
                  <a:srgbClr val="FF0000"/>
                </a:solidFill>
                <a:cs typeface="Calibri"/>
              </a:rPr>
              <a:t>(mg/</a:t>
            </a:r>
            <a:r>
              <a:rPr lang="en-US" sz="2000" dirty="0" err="1" smtClean="0">
                <a:solidFill>
                  <a:srgbClr val="FF0000"/>
                </a:solidFill>
                <a:cs typeface="Calibri"/>
              </a:rPr>
              <a:t>dL</a:t>
            </a:r>
            <a:r>
              <a:rPr lang="ar-IQ" sz="2000" dirty="0" smtClean="0">
                <a:solidFill>
                  <a:srgbClr val="FF0000"/>
                </a:solidFill>
                <a:cs typeface="Calibri"/>
              </a:rPr>
              <a:t>(</a:t>
            </a:r>
            <a:endParaRPr sz="2000" dirty="0">
              <a:solidFill>
                <a:srgbClr val="FF0000"/>
              </a:solidFill>
              <a:latin typeface="Calibri"/>
              <a:cs typeface="Calibri"/>
            </a:endParaRPr>
          </a:p>
          <a:p>
            <a:pPr marL="12700" marR="46508">
              <a:lnSpc>
                <a:spcPct val="101725"/>
              </a:lnSpc>
              <a:spcBef>
                <a:spcPts val="86"/>
              </a:spcBef>
            </a:pPr>
            <a:r>
              <a:rPr sz="2000" b="1" spc="0" dirty="0" smtClean="0">
                <a:solidFill>
                  <a:srgbClr val="0000CC"/>
                </a:solidFill>
                <a:latin typeface="Calibri"/>
                <a:cs typeface="Calibri"/>
              </a:rPr>
              <a:t>T</a:t>
            </a:r>
            <a:r>
              <a:rPr sz="2000" spc="-9" dirty="0" smtClean="0">
                <a:latin typeface="Calibri"/>
                <a:cs typeface="Calibri"/>
              </a:rPr>
              <a:t> </a:t>
            </a:r>
            <a:r>
              <a:rPr sz="2000" spc="0" dirty="0" smtClean="0">
                <a:latin typeface="Calibri"/>
                <a:cs typeface="Calibri"/>
              </a:rPr>
              <a:t>:</a:t>
            </a:r>
            <a:r>
              <a:rPr sz="2000" spc="-4" dirty="0" smtClean="0">
                <a:latin typeface="Calibri"/>
                <a:cs typeface="Calibri"/>
              </a:rPr>
              <a:t> </a:t>
            </a:r>
            <a:r>
              <a:rPr sz="2000" spc="0" dirty="0" smtClean="0">
                <a:latin typeface="Calibri"/>
                <a:cs typeface="Calibri"/>
              </a:rPr>
              <a:t>ti</a:t>
            </a:r>
            <a:r>
              <a:rPr sz="2000" spc="-9" dirty="0" smtClean="0">
                <a:latin typeface="Calibri"/>
                <a:cs typeface="Calibri"/>
              </a:rPr>
              <a:t>m</a:t>
            </a:r>
            <a:r>
              <a:rPr sz="2000" spc="0" dirty="0" smtClean="0">
                <a:latin typeface="Calibri"/>
                <a:cs typeface="Calibri"/>
              </a:rPr>
              <a:t>e</a:t>
            </a:r>
            <a:r>
              <a:rPr sz="2000" spc="14" dirty="0" smtClean="0">
                <a:latin typeface="Calibri"/>
                <a:cs typeface="Calibri"/>
              </a:rPr>
              <a:t> </a:t>
            </a:r>
            <a:r>
              <a:rPr sz="2000" spc="0" dirty="0" smtClean="0">
                <a:latin typeface="Calibri"/>
                <a:cs typeface="Calibri"/>
              </a:rPr>
              <a:t>of</a:t>
            </a:r>
            <a:r>
              <a:rPr sz="2000" spc="-9" dirty="0" smtClean="0">
                <a:latin typeface="Calibri"/>
                <a:cs typeface="Calibri"/>
              </a:rPr>
              <a:t> </a:t>
            </a:r>
            <a:r>
              <a:rPr sz="2000" spc="0" dirty="0" smtClean="0">
                <a:latin typeface="Calibri"/>
                <a:cs typeface="Calibri"/>
              </a:rPr>
              <a:t>the </a:t>
            </a:r>
            <a:r>
              <a:rPr sz="2000" spc="4" dirty="0" smtClean="0">
                <a:latin typeface="Calibri"/>
                <a:cs typeface="Calibri"/>
              </a:rPr>
              <a:t>u</a:t>
            </a:r>
            <a:r>
              <a:rPr sz="2000" spc="0" dirty="0" smtClean="0">
                <a:latin typeface="Calibri"/>
                <a:cs typeface="Calibri"/>
              </a:rPr>
              <a:t>r</a:t>
            </a:r>
            <a:r>
              <a:rPr sz="2000" spc="-4" dirty="0" smtClean="0">
                <a:latin typeface="Calibri"/>
                <a:cs typeface="Calibri"/>
              </a:rPr>
              <a:t>i</a:t>
            </a:r>
            <a:r>
              <a:rPr sz="2000" spc="0" dirty="0" smtClean="0">
                <a:latin typeface="Calibri"/>
                <a:cs typeface="Calibri"/>
              </a:rPr>
              <a:t>ne</a:t>
            </a:r>
            <a:r>
              <a:rPr sz="2000" spc="-4" dirty="0" smtClean="0">
                <a:latin typeface="Calibri"/>
                <a:cs typeface="Calibri"/>
              </a:rPr>
              <a:t> </a:t>
            </a:r>
            <a:r>
              <a:rPr sz="2000" spc="-9" dirty="0" smtClean="0">
                <a:latin typeface="Calibri"/>
                <a:cs typeface="Calibri"/>
              </a:rPr>
              <a:t>c</a:t>
            </a:r>
            <a:r>
              <a:rPr sz="2000" spc="0" dirty="0" smtClean="0">
                <a:latin typeface="Calibri"/>
                <a:cs typeface="Calibri"/>
              </a:rPr>
              <a:t>ol</a:t>
            </a:r>
            <a:r>
              <a:rPr sz="2000" spc="-9" dirty="0" smtClean="0">
                <a:latin typeface="Calibri"/>
                <a:cs typeface="Calibri"/>
              </a:rPr>
              <a:t>l</a:t>
            </a:r>
            <a:r>
              <a:rPr sz="2000" spc="0" dirty="0" smtClean="0">
                <a:latin typeface="Calibri"/>
                <a:cs typeface="Calibri"/>
              </a:rPr>
              <a:t>ection </a:t>
            </a:r>
            <a:r>
              <a:rPr sz="2000" spc="9" dirty="0" smtClean="0">
                <a:solidFill>
                  <a:srgbClr val="FF0000"/>
                </a:solidFill>
                <a:latin typeface="Calibri"/>
                <a:cs typeface="Calibri"/>
              </a:rPr>
              <a:t>(</a:t>
            </a:r>
            <a:r>
              <a:rPr sz="2000" spc="0" dirty="0" smtClean="0">
                <a:solidFill>
                  <a:srgbClr val="FF0000"/>
                </a:solidFill>
                <a:latin typeface="Calibri"/>
                <a:cs typeface="Calibri"/>
              </a:rPr>
              <a:t>m</a:t>
            </a:r>
            <a:r>
              <a:rPr sz="2000" spc="-9" dirty="0" smtClean="0">
                <a:solidFill>
                  <a:srgbClr val="FF0000"/>
                </a:solidFill>
                <a:latin typeface="Calibri"/>
                <a:cs typeface="Calibri"/>
              </a:rPr>
              <a:t>i</a:t>
            </a:r>
            <a:r>
              <a:rPr sz="2000" spc="0" dirty="0" smtClean="0">
                <a:solidFill>
                  <a:srgbClr val="FF0000"/>
                </a:solidFill>
                <a:latin typeface="Calibri"/>
                <a:cs typeface="Calibri"/>
              </a:rPr>
              <a:t>n</a:t>
            </a:r>
            <a:r>
              <a:rPr sz="2000" spc="4" dirty="0" smtClean="0">
                <a:solidFill>
                  <a:srgbClr val="FF0000"/>
                </a:solidFill>
                <a:latin typeface="Calibri"/>
                <a:cs typeface="Calibri"/>
              </a:rPr>
              <a:t>u</a:t>
            </a:r>
            <a:r>
              <a:rPr sz="2000" spc="-25" dirty="0" smtClean="0">
                <a:solidFill>
                  <a:srgbClr val="FF0000"/>
                </a:solidFill>
                <a:latin typeface="Calibri"/>
                <a:cs typeface="Calibri"/>
              </a:rPr>
              <a:t>t</a:t>
            </a:r>
            <a:r>
              <a:rPr sz="2000" spc="0" dirty="0" smtClean="0">
                <a:solidFill>
                  <a:srgbClr val="FF0000"/>
                </a:solidFill>
                <a:latin typeface="Calibri"/>
                <a:cs typeface="Calibri"/>
              </a:rPr>
              <a:t>es</a:t>
            </a:r>
            <a:r>
              <a:rPr lang="ar-IQ" sz="2000" spc="0" dirty="0" smtClean="0">
                <a:solidFill>
                  <a:srgbClr val="FF0000"/>
                </a:solidFill>
                <a:latin typeface="Calibri"/>
                <a:cs typeface="Calibri"/>
              </a:rPr>
              <a:t>(</a:t>
            </a:r>
            <a:endParaRPr sz="2000" dirty="0">
              <a:solidFill>
                <a:srgbClr val="FF0000"/>
              </a:solidFill>
              <a:latin typeface="Calibri"/>
              <a:cs typeface="Calibri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713740" y="1219200"/>
            <a:ext cx="782066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400" dirty="0" err="1">
                <a:latin typeface="Times New Roman" pitchFamily="18" charset="0"/>
                <a:cs typeface="+mj-cs"/>
              </a:rPr>
              <a:t>Creatinine</a:t>
            </a:r>
            <a:r>
              <a:rPr lang="en-US" sz="2400" dirty="0">
                <a:latin typeface="Times New Roman" pitchFamily="18" charset="0"/>
                <a:cs typeface="+mj-cs"/>
              </a:rPr>
              <a:t> clearance rates can be 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+mj-cs"/>
              </a:rPr>
              <a:t>measured</a:t>
            </a:r>
            <a:r>
              <a:rPr lang="en-US" sz="2400" dirty="0">
                <a:latin typeface="Times New Roman" pitchFamily="18" charset="0"/>
                <a:cs typeface="+mj-cs"/>
              </a:rPr>
              <a:t> by collecting urine for a specified </a:t>
            </a:r>
            <a:r>
              <a:rPr lang="en-US" sz="2400" dirty="0" smtClean="0">
                <a:latin typeface="Times New Roman" pitchFamily="18" charset="0"/>
                <a:cs typeface="+mj-cs"/>
              </a:rPr>
              <a:t>period, and collecting </a:t>
            </a:r>
            <a:r>
              <a:rPr lang="en-US" sz="2400" dirty="0">
                <a:latin typeface="Times New Roman" pitchFamily="18" charset="0"/>
                <a:cs typeface="+mj-cs"/>
              </a:rPr>
              <a:t>a blood sample for determination of serum </a:t>
            </a:r>
            <a:r>
              <a:rPr lang="en-US" sz="2400" dirty="0" err="1">
                <a:latin typeface="Times New Roman" pitchFamily="18" charset="0"/>
                <a:cs typeface="+mj-cs"/>
              </a:rPr>
              <a:t>creatinine</a:t>
            </a:r>
            <a:r>
              <a:rPr lang="en-US" sz="2400" dirty="0">
                <a:latin typeface="Times New Roman" pitchFamily="18" charset="0"/>
                <a:cs typeface="+mj-cs"/>
              </a:rPr>
              <a:t> at the midpoint of the </a:t>
            </a:r>
            <a:r>
              <a:rPr lang="en-US" sz="2400" dirty="0" smtClean="0">
                <a:latin typeface="Times New Roman" pitchFamily="18" charset="0"/>
                <a:cs typeface="+mj-cs"/>
              </a:rPr>
              <a:t>concurrent urine </a:t>
            </a:r>
            <a:r>
              <a:rPr lang="en-US" sz="2400" dirty="0">
                <a:latin typeface="Times New Roman" pitchFamily="18" charset="0"/>
                <a:cs typeface="+mj-cs"/>
              </a:rPr>
              <a:t>collection time</a:t>
            </a:r>
            <a:endParaRPr lang="ar-IQ" sz="2400" dirty="0">
              <a:latin typeface="Times New Roman" pitchFamily="18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524303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1082</TotalTime>
  <Words>3295</Words>
  <Application>Microsoft Office PowerPoint</Application>
  <PresentationFormat>On-screen Show (4:3)</PresentationFormat>
  <Paragraphs>787</Paragraphs>
  <Slides>49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49</vt:i4>
      </vt:variant>
    </vt:vector>
  </HeadingPairs>
  <TitlesOfParts>
    <vt:vector size="50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lenovo</dc:creator>
  <cp:lastModifiedBy>lenovo</cp:lastModifiedBy>
  <cp:revision>42</cp:revision>
  <dcterms:created xsi:type="dcterms:W3CDTF">2006-08-16T00:00:00Z</dcterms:created>
  <dcterms:modified xsi:type="dcterms:W3CDTF">2018-02-24T20:01:00Z</dcterms:modified>
</cp:coreProperties>
</file>